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sldIdLst>
    <p:sldId id="2954" r:id="rId2"/>
    <p:sldId id="3010" r:id="rId3"/>
    <p:sldId id="3011" r:id="rId4"/>
    <p:sldId id="3021" r:id="rId5"/>
    <p:sldId id="3061" r:id="rId6"/>
    <p:sldId id="3064" r:id="rId7"/>
    <p:sldId id="3058" r:id="rId8"/>
    <p:sldId id="3059" r:id="rId9"/>
    <p:sldId id="3014" r:id="rId10"/>
    <p:sldId id="3041" r:id="rId11"/>
    <p:sldId id="3045" r:id="rId12"/>
    <p:sldId id="3044" r:id="rId13"/>
    <p:sldId id="3046" r:id="rId14"/>
    <p:sldId id="3067" r:id="rId15"/>
    <p:sldId id="3054" r:id="rId16"/>
    <p:sldId id="3065" r:id="rId17"/>
    <p:sldId id="3051" r:id="rId18"/>
    <p:sldId id="3050" r:id="rId19"/>
    <p:sldId id="3053" r:id="rId20"/>
    <p:sldId id="3055" r:id="rId21"/>
    <p:sldId id="3056" r:id="rId22"/>
    <p:sldId id="3057" r:id="rId23"/>
    <p:sldId id="280" r:id="rId24"/>
    <p:sldId id="30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F79"/>
    <a:srgbClr val="000099"/>
    <a:srgbClr val="0998D7"/>
    <a:srgbClr val="FF3399"/>
    <a:srgbClr val="FFFFFF"/>
    <a:srgbClr val="0000FF"/>
    <a:srgbClr val="3DC3EC"/>
    <a:srgbClr val="F3E8CC"/>
    <a:srgbClr val="F03C69"/>
    <a:srgbClr val="FDF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3" d="100"/>
          <a:sy n="73" d="100"/>
        </p:scale>
        <p:origin x="6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A4F92-36F2-4B5E-931A-B62EFF985E2C}" type="doc">
      <dgm:prSet loTypeId="urn:microsoft.com/office/officeart/2005/8/layout/vProcess5" loCatId="process" qsTypeId="urn:microsoft.com/office/officeart/2005/8/quickstyle/3d2" qsCatId="3D" csTypeId="urn:microsoft.com/office/officeart/2005/8/colors/colorful1" csCatId="colorful" phldr="1"/>
      <dgm:spPr/>
      <dgm:t>
        <a:bodyPr/>
        <a:lstStyle/>
        <a:p>
          <a:endParaRPr lang="en-US"/>
        </a:p>
      </dgm:t>
    </dgm:pt>
    <dgm:pt modelId="{D5B32F91-540D-44BF-837F-C88FD35E784C}">
      <dgm:prSet custT="1"/>
      <dgm:spPr/>
      <dgm:t>
        <a:bodyPr/>
        <a:lstStyle/>
        <a:p>
          <a:pPr rtl="0"/>
          <a:r>
            <a:rPr lang="en-US" sz="3200" dirty="0">
              <a:solidFill>
                <a:schemeClr val="tx1"/>
              </a:solidFill>
              <a:latin typeface="Times New Roman" panose="02020603050405020304" pitchFamily="18" charset="0"/>
              <a:cs typeface="Times New Roman" panose="02020603050405020304" pitchFamily="18" charset="0"/>
            </a:rPr>
            <a:t>1. </a:t>
          </a:r>
          <a:r>
            <a:rPr lang="en-US" sz="3200" dirty="0" err="1">
              <a:solidFill>
                <a:schemeClr val="tx1"/>
              </a:solidFill>
              <a:latin typeface="Times New Roman" panose="02020603050405020304" pitchFamily="18" charset="0"/>
              <a:cs typeface="Times New Roman" panose="02020603050405020304" pitchFamily="18" charset="0"/>
            </a:rPr>
            <a:t>Xác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định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kiếm</a:t>
          </a:r>
          <a:r>
            <a:rPr lang="en-US" sz="3200" dirty="0">
              <a:solidFill>
                <a:schemeClr val="tx1"/>
              </a:solidFill>
              <a:latin typeface="Times New Roman" panose="02020603050405020304" pitchFamily="18" charset="0"/>
              <a:cs typeface="Times New Roman" panose="02020603050405020304" pitchFamily="18" charset="0"/>
            </a:rPr>
            <a:t>.</a:t>
          </a:r>
        </a:p>
      </dgm:t>
    </dgm:pt>
    <dgm:pt modelId="{2297199E-2CD6-49CE-8476-02E0F2039155}" type="parTrans" cxnId="{FFCB853F-04EE-475C-920B-ED46DE7D397D}">
      <dgm:prSet/>
      <dgm:spPr/>
      <dgm:t>
        <a:bodyPr/>
        <a:lstStyle/>
        <a:p>
          <a:endParaRPr lang="en-US" sz="2400">
            <a:solidFill>
              <a:schemeClr val="tx1"/>
            </a:solidFill>
          </a:endParaRPr>
        </a:p>
      </dgm:t>
    </dgm:pt>
    <dgm:pt modelId="{E50944D7-EA0C-4DFA-B4DC-9246DEDD1A80}" type="sibTrans" cxnId="{FFCB853F-04EE-475C-920B-ED46DE7D397D}">
      <dgm:prSet custT="1"/>
      <dgm:spPr/>
      <dgm:t>
        <a:bodyPr/>
        <a:lstStyle/>
        <a:p>
          <a:endParaRPr lang="en-US" sz="4000">
            <a:solidFill>
              <a:schemeClr val="tx1"/>
            </a:solidFill>
          </a:endParaRPr>
        </a:p>
      </dgm:t>
    </dgm:pt>
    <dgm:pt modelId="{5B40C97A-8421-4186-A164-97B9A972F011}">
      <dgm:prSet custT="1"/>
      <dgm:spPr/>
      <dgm:t>
        <a:bodyPr/>
        <a:lstStyle/>
        <a:p>
          <a:pPr rtl="0"/>
          <a:r>
            <a:rPr lang="en-US" sz="3200" dirty="0">
              <a:solidFill>
                <a:schemeClr val="tx1"/>
              </a:solidFill>
              <a:latin typeface="Times New Roman" panose="02020603050405020304" pitchFamily="18" charset="0"/>
              <a:cs typeface="Times New Roman" panose="02020603050405020304" pitchFamily="18" charset="0"/>
            </a:rPr>
            <a:t>2. </a:t>
          </a:r>
          <a:r>
            <a:rPr lang="en-US" sz="3200" dirty="0" err="1">
              <a:solidFill>
                <a:schemeClr val="tx1"/>
              </a:solidFill>
              <a:latin typeface="Times New Roman" panose="02020603050405020304" pitchFamily="18" charset="0"/>
              <a:cs typeface="Times New Roman" panose="02020603050405020304" pitchFamily="18" charset="0"/>
            </a:rPr>
            <a:t>Mở</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duyệt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gõ</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địa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chỉ</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máy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kiếm</a:t>
          </a:r>
          <a:r>
            <a:rPr lang="en-US" sz="3200" dirty="0">
              <a:solidFill>
                <a:schemeClr val="tx1"/>
              </a:solidFill>
              <a:latin typeface="Times New Roman" panose="02020603050405020304" pitchFamily="18" charset="0"/>
              <a:cs typeface="Times New Roman" panose="02020603050405020304" pitchFamily="18" charset="0"/>
            </a:rPr>
            <a:t>.</a:t>
          </a:r>
        </a:p>
      </dgm:t>
    </dgm:pt>
    <dgm:pt modelId="{F7530834-4620-475F-A78F-DB4A369AEF14}" type="parTrans" cxnId="{3DCF6A67-D43C-4964-A402-B2EFB8CE24A9}">
      <dgm:prSet/>
      <dgm:spPr/>
      <dgm:t>
        <a:bodyPr/>
        <a:lstStyle/>
        <a:p>
          <a:endParaRPr lang="en-US" sz="2400">
            <a:solidFill>
              <a:schemeClr val="tx1"/>
            </a:solidFill>
          </a:endParaRPr>
        </a:p>
      </dgm:t>
    </dgm:pt>
    <dgm:pt modelId="{846532AB-21C0-4F8E-A336-00FEBEF2E0CD}" type="sibTrans" cxnId="{3DCF6A67-D43C-4964-A402-B2EFB8CE24A9}">
      <dgm:prSet custT="1"/>
      <dgm:spPr/>
      <dgm:t>
        <a:bodyPr/>
        <a:lstStyle/>
        <a:p>
          <a:endParaRPr lang="en-US" sz="4000">
            <a:solidFill>
              <a:schemeClr val="tx1"/>
            </a:solidFill>
          </a:endParaRPr>
        </a:p>
      </dgm:t>
    </dgm:pt>
    <dgm:pt modelId="{AD0C80B2-08C4-49BB-93CE-45540195322A}">
      <dgm:prSet custT="1"/>
      <dgm:spPr/>
      <dgm:t>
        <a:bodyPr/>
        <a:lstStyle/>
        <a:p>
          <a:pPr rtl="0"/>
          <a:r>
            <a:rPr lang="en-US" sz="3200" dirty="0">
              <a:solidFill>
                <a:schemeClr val="tx1"/>
              </a:solidFill>
              <a:latin typeface="Times New Roman" panose="02020603050405020304" pitchFamily="18" charset="0"/>
              <a:cs typeface="Times New Roman" panose="02020603050405020304" pitchFamily="18" charset="0"/>
            </a:rPr>
            <a:t>3. </a:t>
          </a:r>
          <a:r>
            <a:rPr lang="en-US" sz="3200" dirty="0" err="1">
              <a:solidFill>
                <a:schemeClr val="tx1"/>
              </a:solidFill>
              <a:latin typeface="Times New Roman" panose="02020603050405020304" pitchFamily="18" charset="0"/>
              <a:cs typeface="Times New Roman" panose="02020603050405020304" pitchFamily="18" charset="0"/>
            </a:rPr>
            <a:t>Gõ</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kiếm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kiếm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rồi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nhấn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phím</a:t>
          </a:r>
          <a:r>
            <a:rPr lang="en-US" sz="3200" dirty="0">
              <a:solidFill>
                <a:schemeClr val="tx1"/>
              </a:solidFill>
              <a:latin typeface="Times New Roman" panose="02020603050405020304" pitchFamily="18" charset="0"/>
              <a:cs typeface="Times New Roman" panose="02020603050405020304" pitchFamily="18" charset="0"/>
            </a:rPr>
            <a:t> Enter, </a:t>
          </a:r>
          <a:r>
            <a:rPr lang="en-US" sz="3200" dirty="0" err="1">
              <a:solidFill>
                <a:schemeClr val="tx1"/>
              </a:solidFill>
              <a:latin typeface="Times New Roman" panose="02020603050405020304" pitchFamily="18" charset="0"/>
              <a:cs typeface="Times New Roman" panose="02020603050405020304" pitchFamily="18" charset="0"/>
            </a:rPr>
            <a:t>trên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trang</a:t>
          </a:r>
          <a:r>
            <a:rPr lang="en-US" sz="3200" dirty="0">
              <a:solidFill>
                <a:schemeClr val="tx1"/>
              </a:solidFill>
              <a:latin typeface="Times New Roman" panose="02020603050405020304" pitchFamily="18" charset="0"/>
              <a:cs typeface="Times New Roman" panose="02020603050405020304" pitchFamily="18" charset="0"/>
            </a:rPr>
            <a:t> web </a:t>
          </a:r>
          <a:r>
            <a:rPr lang="en-US" sz="3200" dirty="0" err="1">
              <a:solidFill>
                <a:schemeClr val="tx1"/>
              </a:solidFill>
              <a:latin typeface="Times New Roman" panose="02020603050405020304" pitchFamily="18" charset="0"/>
              <a:cs typeface="Times New Roman" panose="02020603050405020304" pitchFamily="18" charset="0"/>
            </a:rPr>
            <a:t>sẽ</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kết</a:t>
          </a:r>
          <a:r>
            <a:rPr lang="en-US" sz="3200" dirty="0">
              <a:solidFill>
                <a:schemeClr val="tx1"/>
              </a:solidFill>
              <a:latin typeface="Times New Roman" panose="02020603050405020304" pitchFamily="18" charset="0"/>
              <a:cs typeface="Times New Roman" panose="02020603050405020304" pitchFamily="18" charset="0"/>
            </a:rPr>
            <a:t>.</a:t>
          </a:r>
        </a:p>
      </dgm:t>
    </dgm:pt>
    <dgm:pt modelId="{78FF4733-97AC-4C31-A37E-0470FA57D168}" type="parTrans" cxnId="{2CEE4CF8-8185-444F-9B8A-D701A7A02923}">
      <dgm:prSet/>
      <dgm:spPr/>
      <dgm:t>
        <a:bodyPr/>
        <a:lstStyle/>
        <a:p>
          <a:endParaRPr lang="en-US" sz="2400">
            <a:solidFill>
              <a:schemeClr val="tx1"/>
            </a:solidFill>
          </a:endParaRPr>
        </a:p>
      </dgm:t>
    </dgm:pt>
    <dgm:pt modelId="{1B1D0408-E31B-44F0-9993-ACEDD320AE2E}" type="sibTrans" cxnId="{2CEE4CF8-8185-444F-9B8A-D701A7A02923}">
      <dgm:prSet custT="1"/>
      <dgm:spPr/>
      <dgm:t>
        <a:bodyPr/>
        <a:lstStyle/>
        <a:p>
          <a:endParaRPr lang="en-US" sz="4000">
            <a:solidFill>
              <a:schemeClr val="tx1"/>
            </a:solidFill>
          </a:endParaRPr>
        </a:p>
      </dgm:t>
    </dgm:pt>
    <dgm:pt modelId="{D822BD6B-BC22-4819-8CDC-EED04125828F}">
      <dgm:prSet custT="1"/>
      <dgm:spPr/>
      <dgm:t>
        <a:bodyPr/>
        <a:lstStyle/>
        <a:p>
          <a:pPr rtl="0"/>
          <a:r>
            <a:rPr lang="en-US" sz="3200" dirty="0">
              <a:solidFill>
                <a:schemeClr val="tx1"/>
              </a:solidFill>
              <a:latin typeface="Times New Roman" panose="02020603050405020304" pitchFamily="18" charset="0"/>
              <a:cs typeface="Times New Roman" panose="02020603050405020304" pitchFamily="18" charset="0"/>
            </a:rPr>
            <a:t>4. </a:t>
          </a:r>
          <a:r>
            <a:rPr lang="en-US" sz="3200" dirty="0" err="1">
              <a:solidFill>
                <a:schemeClr val="tx1"/>
              </a:solidFill>
              <a:latin typeface="Times New Roman" panose="02020603050405020304" pitchFamily="18" charset="0"/>
              <a:cs typeface="Times New Roman" panose="02020603050405020304" pitchFamily="18" charset="0"/>
            </a:rPr>
            <a:t>Nháy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thông</a:t>
          </a:r>
          <a:r>
            <a:rPr lang="en-US" sz="3200" dirty="0">
              <a:solidFill>
                <a:schemeClr val="tx1"/>
              </a:solidFill>
              <a:latin typeface="Times New Roman" panose="02020603050405020304" pitchFamily="18" charset="0"/>
              <a:cs typeface="Times New Roman" panose="02020603050405020304" pitchFamily="18" charset="0"/>
            </a:rPr>
            <a:t> tin chi </a:t>
          </a:r>
          <a:r>
            <a:rPr lang="en-US" sz="3200" dirty="0" err="1">
              <a:solidFill>
                <a:schemeClr val="tx1"/>
              </a:solidFill>
              <a:latin typeface="Times New Roman" panose="02020603050405020304" pitchFamily="18" charset="0"/>
              <a:cs typeface="Times New Roman" panose="02020603050405020304" pitchFamily="18" charset="0"/>
            </a:rPr>
            <a:t>tiết</a:t>
          </a:r>
          <a:r>
            <a:rPr lang="en-US" sz="3200" dirty="0">
              <a:solidFill>
                <a:schemeClr val="tx1"/>
              </a:solidFill>
              <a:latin typeface="Times New Roman" panose="02020603050405020304" pitchFamily="18" charset="0"/>
              <a:cs typeface="Times New Roman" panose="02020603050405020304" pitchFamily="18" charset="0"/>
            </a:rPr>
            <a:t>.</a:t>
          </a:r>
        </a:p>
      </dgm:t>
    </dgm:pt>
    <dgm:pt modelId="{1814D711-AB92-432E-A2A7-25C4BB265DC6}" type="parTrans" cxnId="{24736385-24DB-49AE-9DFA-1CC898E131FE}">
      <dgm:prSet/>
      <dgm:spPr/>
      <dgm:t>
        <a:bodyPr/>
        <a:lstStyle/>
        <a:p>
          <a:endParaRPr lang="en-US" sz="2400">
            <a:solidFill>
              <a:schemeClr val="tx1"/>
            </a:solidFill>
          </a:endParaRPr>
        </a:p>
      </dgm:t>
    </dgm:pt>
    <dgm:pt modelId="{E2703189-15D1-4827-AAC8-13750F7C570C}" type="sibTrans" cxnId="{24736385-24DB-49AE-9DFA-1CC898E131FE}">
      <dgm:prSet/>
      <dgm:spPr/>
      <dgm:t>
        <a:bodyPr/>
        <a:lstStyle/>
        <a:p>
          <a:endParaRPr lang="en-US" sz="2400">
            <a:solidFill>
              <a:schemeClr val="tx1"/>
            </a:solidFill>
          </a:endParaRPr>
        </a:p>
      </dgm:t>
    </dgm:pt>
    <dgm:pt modelId="{128CCD05-28D5-4850-A7E3-4A961045B16B}" type="pres">
      <dgm:prSet presAssocID="{8B1A4F92-36F2-4B5E-931A-B62EFF985E2C}" presName="outerComposite" presStyleCnt="0">
        <dgm:presLayoutVars>
          <dgm:chMax val="5"/>
          <dgm:dir/>
          <dgm:resizeHandles val="exact"/>
        </dgm:presLayoutVars>
      </dgm:prSet>
      <dgm:spPr/>
      <dgm:t>
        <a:bodyPr/>
        <a:lstStyle/>
        <a:p>
          <a:endParaRPr lang="en-US"/>
        </a:p>
      </dgm:t>
    </dgm:pt>
    <dgm:pt modelId="{AAF09D78-CD60-4496-A7CE-1B82A9830B3E}" type="pres">
      <dgm:prSet presAssocID="{8B1A4F92-36F2-4B5E-931A-B62EFF985E2C}" presName="dummyMaxCanvas" presStyleCnt="0">
        <dgm:presLayoutVars/>
      </dgm:prSet>
      <dgm:spPr/>
    </dgm:pt>
    <dgm:pt modelId="{C69590FB-7005-4662-9765-84D5D58757B4}" type="pres">
      <dgm:prSet presAssocID="{8B1A4F92-36F2-4B5E-931A-B62EFF985E2C}" presName="FourNodes_1" presStyleLbl="node1" presStyleIdx="0" presStyleCnt="4">
        <dgm:presLayoutVars>
          <dgm:bulletEnabled val="1"/>
        </dgm:presLayoutVars>
      </dgm:prSet>
      <dgm:spPr/>
      <dgm:t>
        <a:bodyPr/>
        <a:lstStyle/>
        <a:p>
          <a:endParaRPr lang="en-US"/>
        </a:p>
      </dgm:t>
    </dgm:pt>
    <dgm:pt modelId="{EB81B7F7-2BEA-4666-B410-ABD3E0FCE09E}" type="pres">
      <dgm:prSet presAssocID="{8B1A4F92-36F2-4B5E-931A-B62EFF985E2C}" presName="FourNodes_2" presStyleLbl="node1" presStyleIdx="1" presStyleCnt="4" custScaleX="101942" custLinFactNeighborX="2418" custLinFactNeighborY="-8138">
        <dgm:presLayoutVars>
          <dgm:bulletEnabled val="1"/>
        </dgm:presLayoutVars>
      </dgm:prSet>
      <dgm:spPr/>
      <dgm:t>
        <a:bodyPr/>
        <a:lstStyle/>
        <a:p>
          <a:endParaRPr lang="en-US"/>
        </a:p>
      </dgm:t>
    </dgm:pt>
    <dgm:pt modelId="{5B30A9E2-4DCC-46D8-9DDF-855CF8047C47}" type="pres">
      <dgm:prSet presAssocID="{8B1A4F92-36F2-4B5E-931A-B62EFF985E2C}" presName="FourNodes_3" presStyleLbl="node1" presStyleIdx="2" presStyleCnt="4" custScaleY="126193" custLinFactNeighborY="-4652">
        <dgm:presLayoutVars>
          <dgm:bulletEnabled val="1"/>
        </dgm:presLayoutVars>
      </dgm:prSet>
      <dgm:spPr/>
      <dgm:t>
        <a:bodyPr/>
        <a:lstStyle/>
        <a:p>
          <a:endParaRPr lang="en-US"/>
        </a:p>
      </dgm:t>
    </dgm:pt>
    <dgm:pt modelId="{DC9E80F3-CEDE-4B27-B875-A4DE42CC2420}" type="pres">
      <dgm:prSet presAssocID="{8B1A4F92-36F2-4B5E-931A-B62EFF985E2C}" presName="FourNodes_4" presStyleLbl="node1" presStyleIdx="3" presStyleCnt="4" custLinFactNeighborY="1163">
        <dgm:presLayoutVars>
          <dgm:bulletEnabled val="1"/>
        </dgm:presLayoutVars>
      </dgm:prSet>
      <dgm:spPr/>
      <dgm:t>
        <a:bodyPr/>
        <a:lstStyle/>
        <a:p>
          <a:endParaRPr lang="en-US"/>
        </a:p>
      </dgm:t>
    </dgm:pt>
    <dgm:pt modelId="{2F3D7E20-5680-45B6-9C0F-9C13D4336914}" type="pres">
      <dgm:prSet presAssocID="{8B1A4F92-36F2-4B5E-931A-B62EFF985E2C}" presName="FourConn_1-2" presStyleLbl="fgAccFollowNode1" presStyleIdx="0" presStyleCnt="3">
        <dgm:presLayoutVars>
          <dgm:bulletEnabled val="1"/>
        </dgm:presLayoutVars>
      </dgm:prSet>
      <dgm:spPr/>
      <dgm:t>
        <a:bodyPr/>
        <a:lstStyle/>
        <a:p>
          <a:endParaRPr lang="en-US"/>
        </a:p>
      </dgm:t>
    </dgm:pt>
    <dgm:pt modelId="{2D38A68D-6B23-4CA9-BEDC-C90A059CE580}" type="pres">
      <dgm:prSet presAssocID="{8B1A4F92-36F2-4B5E-931A-B62EFF985E2C}" presName="FourConn_2-3" presStyleLbl="fgAccFollowNode1" presStyleIdx="1" presStyleCnt="3">
        <dgm:presLayoutVars>
          <dgm:bulletEnabled val="1"/>
        </dgm:presLayoutVars>
      </dgm:prSet>
      <dgm:spPr/>
      <dgm:t>
        <a:bodyPr/>
        <a:lstStyle/>
        <a:p>
          <a:endParaRPr lang="en-US"/>
        </a:p>
      </dgm:t>
    </dgm:pt>
    <dgm:pt modelId="{31F259A7-81E5-4114-80A1-A7C0D2F917CB}" type="pres">
      <dgm:prSet presAssocID="{8B1A4F92-36F2-4B5E-931A-B62EFF985E2C}" presName="FourConn_3-4" presStyleLbl="fgAccFollowNode1" presStyleIdx="2" presStyleCnt="3">
        <dgm:presLayoutVars>
          <dgm:bulletEnabled val="1"/>
        </dgm:presLayoutVars>
      </dgm:prSet>
      <dgm:spPr/>
      <dgm:t>
        <a:bodyPr/>
        <a:lstStyle/>
        <a:p>
          <a:endParaRPr lang="en-US"/>
        </a:p>
      </dgm:t>
    </dgm:pt>
    <dgm:pt modelId="{83E4C141-00AD-4FDA-BD9A-3EBC8495C163}" type="pres">
      <dgm:prSet presAssocID="{8B1A4F92-36F2-4B5E-931A-B62EFF985E2C}" presName="FourNodes_1_text" presStyleLbl="node1" presStyleIdx="3" presStyleCnt="4">
        <dgm:presLayoutVars>
          <dgm:bulletEnabled val="1"/>
        </dgm:presLayoutVars>
      </dgm:prSet>
      <dgm:spPr/>
      <dgm:t>
        <a:bodyPr/>
        <a:lstStyle/>
        <a:p>
          <a:endParaRPr lang="en-US"/>
        </a:p>
      </dgm:t>
    </dgm:pt>
    <dgm:pt modelId="{8DC01974-D66B-4E8B-97D6-D88C4BCA4223}" type="pres">
      <dgm:prSet presAssocID="{8B1A4F92-36F2-4B5E-931A-B62EFF985E2C}" presName="FourNodes_2_text" presStyleLbl="node1" presStyleIdx="3" presStyleCnt="4">
        <dgm:presLayoutVars>
          <dgm:bulletEnabled val="1"/>
        </dgm:presLayoutVars>
      </dgm:prSet>
      <dgm:spPr/>
      <dgm:t>
        <a:bodyPr/>
        <a:lstStyle/>
        <a:p>
          <a:endParaRPr lang="en-US"/>
        </a:p>
      </dgm:t>
    </dgm:pt>
    <dgm:pt modelId="{3BC66F01-3FDC-4F27-B256-63C74BB0404C}" type="pres">
      <dgm:prSet presAssocID="{8B1A4F92-36F2-4B5E-931A-B62EFF985E2C}" presName="FourNodes_3_text" presStyleLbl="node1" presStyleIdx="3" presStyleCnt="4">
        <dgm:presLayoutVars>
          <dgm:bulletEnabled val="1"/>
        </dgm:presLayoutVars>
      </dgm:prSet>
      <dgm:spPr/>
      <dgm:t>
        <a:bodyPr/>
        <a:lstStyle/>
        <a:p>
          <a:endParaRPr lang="en-US"/>
        </a:p>
      </dgm:t>
    </dgm:pt>
    <dgm:pt modelId="{85755B3F-961C-4FA8-9725-028B49181BD2}" type="pres">
      <dgm:prSet presAssocID="{8B1A4F92-36F2-4B5E-931A-B62EFF985E2C}" presName="FourNodes_4_text" presStyleLbl="node1" presStyleIdx="3" presStyleCnt="4">
        <dgm:presLayoutVars>
          <dgm:bulletEnabled val="1"/>
        </dgm:presLayoutVars>
      </dgm:prSet>
      <dgm:spPr/>
      <dgm:t>
        <a:bodyPr/>
        <a:lstStyle/>
        <a:p>
          <a:endParaRPr lang="en-US"/>
        </a:p>
      </dgm:t>
    </dgm:pt>
  </dgm:ptLst>
  <dgm:cxnLst>
    <dgm:cxn modelId="{A85D49AC-3ABE-4FD9-B773-7CA69C4CE2ED}" type="presOf" srcId="{1B1D0408-E31B-44F0-9993-ACEDD320AE2E}" destId="{31F259A7-81E5-4114-80A1-A7C0D2F917CB}" srcOrd="0" destOrd="0" presId="urn:microsoft.com/office/officeart/2005/8/layout/vProcess5"/>
    <dgm:cxn modelId="{1F39EFF0-5081-4791-97BF-5C51FF65EC50}" type="presOf" srcId="{D5B32F91-540D-44BF-837F-C88FD35E784C}" destId="{83E4C141-00AD-4FDA-BD9A-3EBC8495C163}" srcOrd="1" destOrd="0" presId="urn:microsoft.com/office/officeart/2005/8/layout/vProcess5"/>
    <dgm:cxn modelId="{EA35A971-6D20-4F4F-AF1D-4573CE1BA790}" type="presOf" srcId="{8B1A4F92-36F2-4B5E-931A-B62EFF985E2C}" destId="{128CCD05-28D5-4850-A7E3-4A961045B16B}" srcOrd="0" destOrd="0" presId="urn:microsoft.com/office/officeart/2005/8/layout/vProcess5"/>
    <dgm:cxn modelId="{2CEE4CF8-8185-444F-9B8A-D701A7A02923}" srcId="{8B1A4F92-36F2-4B5E-931A-B62EFF985E2C}" destId="{AD0C80B2-08C4-49BB-93CE-45540195322A}" srcOrd="2" destOrd="0" parTransId="{78FF4733-97AC-4C31-A37E-0470FA57D168}" sibTransId="{1B1D0408-E31B-44F0-9993-ACEDD320AE2E}"/>
    <dgm:cxn modelId="{D60EC4FB-EDEC-41A0-AE51-CBD098BDB48F}" type="presOf" srcId="{D822BD6B-BC22-4819-8CDC-EED04125828F}" destId="{85755B3F-961C-4FA8-9725-028B49181BD2}" srcOrd="1" destOrd="0" presId="urn:microsoft.com/office/officeart/2005/8/layout/vProcess5"/>
    <dgm:cxn modelId="{E3BFC4D0-8599-4EB7-A159-776521EFDE3E}" type="presOf" srcId="{5B40C97A-8421-4186-A164-97B9A972F011}" destId="{8DC01974-D66B-4E8B-97D6-D88C4BCA4223}" srcOrd="1" destOrd="0" presId="urn:microsoft.com/office/officeart/2005/8/layout/vProcess5"/>
    <dgm:cxn modelId="{30CDADB4-8EB5-42E4-8A6A-32EC5016A184}" type="presOf" srcId="{5B40C97A-8421-4186-A164-97B9A972F011}" destId="{EB81B7F7-2BEA-4666-B410-ABD3E0FCE09E}" srcOrd="0" destOrd="0" presId="urn:microsoft.com/office/officeart/2005/8/layout/vProcess5"/>
    <dgm:cxn modelId="{3DCF6A67-D43C-4964-A402-B2EFB8CE24A9}" srcId="{8B1A4F92-36F2-4B5E-931A-B62EFF985E2C}" destId="{5B40C97A-8421-4186-A164-97B9A972F011}" srcOrd="1" destOrd="0" parTransId="{F7530834-4620-475F-A78F-DB4A369AEF14}" sibTransId="{846532AB-21C0-4F8E-A336-00FEBEF2E0CD}"/>
    <dgm:cxn modelId="{00864A94-A38D-4522-BDB1-DBAAB98994C6}" type="presOf" srcId="{AD0C80B2-08C4-49BB-93CE-45540195322A}" destId="{5B30A9E2-4DCC-46D8-9DDF-855CF8047C47}" srcOrd="0" destOrd="0" presId="urn:microsoft.com/office/officeart/2005/8/layout/vProcess5"/>
    <dgm:cxn modelId="{24736385-24DB-49AE-9DFA-1CC898E131FE}" srcId="{8B1A4F92-36F2-4B5E-931A-B62EFF985E2C}" destId="{D822BD6B-BC22-4819-8CDC-EED04125828F}" srcOrd="3" destOrd="0" parTransId="{1814D711-AB92-432E-A2A7-25C4BB265DC6}" sibTransId="{E2703189-15D1-4827-AAC8-13750F7C570C}"/>
    <dgm:cxn modelId="{238657F3-BA9E-4373-A718-9FB8BFED1FDC}" type="presOf" srcId="{E50944D7-EA0C-4DFA-B4DC-9246DEDD1A80}" destId="{2F3D7E20-5680-45B6-9C0F-9C13D4336914}" srcOrd="0" destOrd="0" presId="urn:microsoft.com/office/officeart/2005/8/layout/vProcess5"/>
    <dgm:cxn modelId="{FFCB853F-04EE-475C-920B-ED46DE7D397D}" srcId="{8B1A4F92-36F2-4B5E-931A-B62EFF985E2C}" destId="{D5B32F91-540D-44BF-837F-C88FD35E784C}" srcOrd="0" destOrd="0" parTransId="{2297199E-2CD6-49CE-8476-02E0F2039155}" sibTransId="{E50944D7-EA0C-4DFA-B4DC-9246DEDD1A80}"/>
    <dgm:cxn modelId="{BE1A40C9-D532-42CF-89F7-243A49DB8DCE}" type="presOf" srcId="{AD0C80B2-08C4-49BB-93CE-45540195322A}" destId="{3BC66F01-3FDC-4F27-B256-63C74BB0404C}" srcOrd="1" destOrd="0" presId="urn:microsoft.com/office/officeart/2005/8/layout/vProcess5"/>
    <dgm:cxn modelId="{C692BDA4-EB8A-4DE6-A3F6-C71C19A5B2FD}" type="presOf" srcId="{D822BD6B-BC22-4819-8CDC-EED04125828F}" destId="{DC9E80F3-CEDE-4B27-B875-A4DE42CC2420}" srcOrd="0" destOrd="0" presId="urn:microsoft.com/office/officeart/2005/8/layout/vProcess5"/>
    <dgm:cxn modelId="{BD76501E-12A7-42C6-B23D-57A2FA24EB47}" type="presOf" srcId="{846532AB-21C0-4F8E-A336-00FEBEF2E0CD}" destId="{2D38A68D-6B23-4CA9-BEDC-C90A059CE580}" srcOrd="0" destOrd="0" presId="urn:microsoft.com/office/officeart/2005/8/layout/vProcess5"/>
    <dgm:cxn modelId="{DBCB92BF-EB49-4AF6-8774-7DD566644DAC}" type="presOf" srcId="{D5B32F91-540D-44BF-837F-C88FD35E784C}" destId="{C69590FB-7005-4662-9765-84D5D58757B4}" srcOrd="0" destOrd="0" presId="urn:microsoft.com/office/officeart/2005/8/layout/vProcess5"/>
    <dgm:cxn modelId="{FB6BD86D-3487-4326-9DE4-56B96EDEDA59}" type="presParOf" srcId="{128CCD05-28D5-4850-A7E3-4A961045B16B}" destId="{AAF09D78-CD60-4496-A7CE-1B82A9830B3E}" srcOrd="0" destOrd="0" presId="urn:microsoft.com/office/officeart/2005/8/layout/vProcess5"/>
    <dgm:cxn modelId="{FB29FC1D-E535-428B-8781-78BD89392BFC}" type="presParOf" srcId="{128CCD05-28D5-4850-A7E3-4A961045B16B}" destId="{C69590FB-7005-4662-9765-84D5D58757B4}" srcOrd="1" destOrd="0" presId="urn:microsoft.com/office/officeart/2005/8/layout/vProcess5"/>
    <dgm:cxn modelId="{6114DF63-225B-4D11-8538-B5951D7E37AD}" type="presParOf" srcId="{128CCD05-28D5-4850-A7E3-4A961045B16B}" destId="{EB81B7F7-2BEA-4666-B410-ABD3E0FCE09E}" srcOrd="2" destOrd="0" presId="urn:microsoft.com/office/officeart/2005/8/layout/vProcess5"/>
    <dgm:cxn modelId="{87A776E6-A737-409A-805E-199DD6AAA372}" type="presParOf" srcId="{128CCD05-28D5-4850-A7E3-4A961045B16B}" destId="{5B30A9E2-4DCC-46D8-9DDF-855CF8047C47}" srcOrd="3" destOrd="0" presId="urn:microsoft.com/office/officeart/2005/8/layout/vProcess5"/>
    <dgm:cxn modelId="{00C8F76E-478A-46E3-9947-8DC0EDB60397}" type="presParOf" srcId="{128CCD05-28D5-4850-A7E3-4A961045B16B}" destId="{DC9E80F3-CEDE-4B27-B875-A4DE42CC2420}" srcOrd="4" destOrd="0" presId="urn:microsoft.com/office/officeart/2005/8/layout/vProcess5"/>
    <dgm:cxn modelId="{6BE5A767-93EC-48D5-8AF1-533638CF85BD}" type="presParOf" srcId="{128CCD05-28D5-4850-A7E3-4A961045B16B}" destId="{2F3D7E20-5680-45B6-9C0F-9C13D4336914}" srcOrd="5" destOrd="0" presId="urn:microsoft.com/office/officeart/2005/8/layout/vProcess5"/>
    <dgm:cxn modelId="{778D822C-E5BD-4BD9-BF46-205D27C97CCD}" type="presParOf" srcId="{128CCD05-28D5-4850-A7E3-4A961045B16B}" destId="{2D38A68D-6B23-4CA9-BEDC-C90A059CE580}" srcOrd="6" destOrd="0" presId="urn:microsoft.com/office/officeart/2005/8/layout/vProcess5"/>
    <dgm:cxn modelId="{69870417-5115-4234-9CC5-66BA4CB01431}" type="presParOf" srcId="{128CCD05-28D5-4850-A7E3-4A961045B16B}" destId="{31F259A7-81E5-4114-80A1-A7C0D2F917CB}" srcOrd="7" destOrd="0" presId="urn:microsoft.com/office/officeart/2005/8/layout/vProcess5"/>
    <dgm:cxn modelId="{AB4D00DE-1E10-4BBD-9CA9-2FF7502A4523}" type="presParOf" srcId="{128CCD05-28D5-4850-A7E3-4A961045B16B}" destId="{83E4C141-00AD-4FDA-BD9A-3EBC8495C163}" srcOrd="8" destOrd="0" presId="urn:microsoft.com/office/officeart/2005/8/layout/vProcess5"/>
    <dgm:cxn modelId="{A5D834A4-4313-437B-BC94-92155E90E37F}" type="presParOf" srcId="{128CCD05-28D5-4850-A7E3-4A961045B16B}" destId="{8DC01974-D66B-4E8B-97D6-D88C4BCA4223}" srcOrd="9" destOrd="0" presId="urn:microsoft.com/office/officeart/2005/8/layout/vProcess5"/>
    <dgm:cxn modelId="{B5FB68C4-1FEA-40BB-8C48-7F6493FE44EC}" type="presParOf" srcId="{128CCD05-28D5-4850-A7E3-4A961045B16B}" destId="{3BC66F01-3FDC-4F27-B256-63C74BB0404C}" srcOrd="10" destOrd="0" presId="urn:microsoft.com/office/officeart/2005/8/layout/vProcess5"/>
    <dgm:cxn modelId="{4DF53982-6CC3-454D-9395-34CF9A88FB6C}" type="presParOf" srcId="{128CCD05-28D5-4850-A7E3-4A961045B16B}" destId="{85755B3F-961C-4FA8-9725-028B49181BD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590FB-7005-4662-9765-84D5D58757B4}">
      <dsp:nvSpPr>
        <dsp:cNvPr id="0" name=""/>
        <dsp:cNvSpPr/>
      </dsp:nvSpPr>
      <dsp:spPr>
        <a:xfrm>
          <a:off x="0" y="0"/>
          <a:ext cx="9221821" cy="117390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solidFill>
                <a:schemeClr val="tx1"/>
              </a:solidFill>
              <a:latin typeface="Times New Roman" panose="02020603050405020304" pitchFamily="18" charset="0"/>
              <a:cs typeface="Times New Roman" panose="02020603050405020304" pitchFamily="18" charset="0"/>
            </a:rPr>
            <a:t>1. </a:t>
          </a:r>
          <a:r>
            <a:rPr lang="en-US" sz="3200" kern="1200" dirty="0" err="1">
              <a:solidFill>
                <a:schemeClr val="tx1"/>
              </a:solidFill>
              <a:latin typeface="Times New Roman" panose="02020603050405020304" pitchFamily="18" charset="0"/>
              <a:cs typeface="Times New Roman" panose="02020603050405020304" pitchFamily="18" charset="0"/>
            </a:rPr>
            <a:t>Xác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định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từ</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khoá</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cần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tìm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kiếm</a:t>
          </a:r>
          <a:r>
            <a:rPr lang="en-US" sz="3200" kern="1200" dirty="0">
              <a:solidFill>
                <a:schemeClr val="tx1"/>
              </a:solidFill>
              <a:latin typeface="Times New Roman" panose="02020603050405020304" pitchFamily="18" charset="0"/>
              <a:cs typeface="Times New Roman" panose="02020603050405020304" pitchFamily="18" charset="0"/>
            </a:rPr>
            <a:t>.</a:t>
          </a:r>
        </a:p>
      </dsp:txBody>
      <dsp:txXfrm>
        <a:off x="34383" y="34383"/>
        <a:ext cx="7855887" cy="1105142"/>
      </dsp:txXfrm>
    </dsp:sp>
    <dsp:sp modelId="{EB81B7F7-2BEA-4666-B410-ABD3E0FCE09E}">
      <dsp:nvSpPr>
        <dsp:cNvPr id="0" name=""/>
        <dsp:cNvSpPr/>
      </dsp:nvSpPr>
      <dsp:spPr>
        <a:xfrm>
          <a:off x="905767" y="1291813"/>
          <a:ext cx="9400909" cy="117390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solidFill>
                <a:schemeClr val="tx1"/>
              </a:solidFill>
              <a:latin typeface="Times New Roman" panose="02020603050405020304" pitchFamily="18" charset="0"/>
              <a:cs typeface="Times New Roman" panose="02020603050405020304" pitchFamily="18" charset="0"/>
            </a:rPr>
            <a:t>2. </a:t>
          </a:r>
          <a:r>
            <a:rPr lang="en-US" sz="3200" kern="1200" dirty="0" err="1">
              <a:solidFill>
                <a:schemeClr val="tx1"/>
              </a:solidFill>
              <a:latin typeface="Times New Roman" panose="02020603050405020304" pitchFamily="18" charset="0"/>
              <a:cs typeface="Times New Roman" panose="02020603050405020304" pitchFamily="18" charset="0"/>
            </a:rPr>
            <a:t>Mở</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trình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duyệt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và</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gõ</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địa</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chỉ</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của</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máy</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tìm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kiếm</a:t>
          </a:r>
          <a:r>
            <a:rPr lang="en-US" sz="3200" kern="1200" dirty="0">
              <a:solidFill>
                <a:schemeClr val="tx1"/>
              </a:solidFill>
              <a:latin typeface="Times New Roman" panose="02020603050405020304" pitchFamily="18" charset="0"/>
              <a:cs typeface="Times New Roman" panose="02020603050405020304" pitchFamily="18" charset="0"/>
            </a:rPr>
            <a:t>.</a:t>
          </a:r>
        </a:p>
      </dsp:txBody>
      <dsp:txXfrm>
        <a:off x="940150" y="1326196"/>
        <a:ext cx="7766958" cy="1105142"/>
      </dsp:txXfrm>
    </dsp:sp>
    <dsp:sp modelId="{5B30A9E2-4DCC-46D8-9DDF-855CF8047C47}">
      <dsp:nvSpPr>
        <dsp:cNvPr id="0" name=""/>
        <dsp:cNvSpPr/>
      </dsp:nvSpPr>
      <dsp:spPr>
        <a:xfrm>
          <a:off x="1533127" y="2566340"/>
          <a:ext cx="9221821" cy="148138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solidFill>
                <a:schemeClr val="tx1"/>
              </a:solidFill>
              <a:latin typeface="Times New Roman" panose="02020603050405020304" pitchFamily="18" charset="0"/>
              <a:cs typeface="Times New Roman" panose="02020603050405020304" pitchFamily="18" charset="0"/>
            </a:rPr>
            <a:t>3. </a:t>
          </a:r>
          <a:r>
            <a:rPr lang="en-US" sz="3200" kern="1200" dirty="0" err="1">
              <a:solidFill>
                <a:schemeClr val="tx1"/>
              </a:solidFill>
              <a:latin typeface="Times New Roman" panose="02020603050405020304" pitchFamily="18" charset="0"/>
              <a:cs typeface="Times New Roman" panose="02020603050405020304" pitchFamily="18" charset="0"/>
            </a:rPr>
            <a:t>Gõ</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từ</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khoá</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tìm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kiếm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vào</a:t>
          </a:r>
          <a:r>
            <a:rPr lang="en-US" sz="3200" kern="1200" dirty="0">
              <a:solidFill>
                <a:schemeClr val="tx1"/>
              </a:solidFill>
              <a:latin typeface="Times New Roman" panose="02020603050405020304" pitchFamily="18" charset="0"/>
              <a:cs typeface="Times New Roman" panose="02020603050405020304" pitchFamily="18" charset="0"/>
            </a:rPr>
            <a:t> ô </a:t>
          </a:r>
          <a:r>
            <a:rPr lang="en-US" sz="3200" kern="1200" dirty="0" err="1">
              <a:solidFill>
                <a:schemeClr val="tx1"/>
              </a:solidFill>
              <a:latin typeface="Times New Roman" panose="02020603050405020304" pitchFamily="18" charset="0"/>
              <a:cs typeface="Times New Roman" panose="02020603050405020304" pitchFamily="18" charset="0"/>
            </a:rPr>
            <a:t>tìm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kiếm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rồi</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nhấn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phím</a:t>
          </a:r>
          <a:r>
            <a:rPr lang="en-US" sz="3200" kern="1200" dirty="0">
              <a:solidFill>
                <a:schemeClr val="tx1"/>
              </a:solidFill>
              <a:latin typeface="Times New Roman" panose="02020603050405020304" pitchFamily="18" charset="0"/>
              <a:cs typeface="Times New Roman" panose="02020603050405020304" pitchFamily="18" charset="0"/>
            </a:rPr>
            <a:t> Enter, </a:t>
          </a:r>
          <a:r>
            <a:rPr lang="en-US" sz="3200" kern="1200" dirty="0" err="1">
              <a:solidFill>
                <a:schemeClr val="tx1"/>
              </a:solidFill>
              <a:latin typeface="Times New Roman" panose="02020603050405020304" pitchFamily="18" charset="0"/>
              <a:cs typeface="Times New Roman" panose="02020603050405020304" pitchFamily="18" charset="0"/>
            </a:rPr>
            <a:t>trên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trang</a:t>
          </a:r>
          <a:r>
            <a:rPr lang="en-US" sz="3200" kern="1200" dirty="0">
              <a:solidFill>
                <a:schemeClr val="tx1"/>
              </a:solidFill>
              <a:latin typeface="Times New Roman" panose="02020603050405020304" pitchFamily="18" charset="0"/>
              <a:cs typeface="Times New Roman" panose="02020603050405020304" pitchFamily="18" charset="0"/>
            </a:rPr>
            <a:t> web </a:t>
          </a:r>
          <a:r>
            <a:rPr lang="en-US" sz="3200" kern="1200" dirty="0" err="1">
              <a:solidFill>
                <a:schemeClr val="tx1"/>
              </a:solidFill>
              <a:latin typeface="Times New Roman" panose="02020603050405020304" pitchFamily="18" charset="0"/>
              <a:cs typeface="Times New Roman" panose="02020603050405020304" pitchFamily="18" charset="0"/>
            </a:rPr>
            <a:t>sẽ</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xuất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hiện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danh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sách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các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siêu</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liên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kết</a:t>
          </a:r>
          <a:r>
            <a:rPr lang="en-US" sz="3200" kern="1200" dirty="0">
              <a:solidFill>
                <a:schemeClr val="tx1"/>
              </a:solidFill>
              <a:latin typeface="Times New Roman" panose="02020603050405020304" pitchFamily="18" charset="0"/>
              <a:cs typeface="Times New Roman" panose="02020603050405020304" pitchFamily="18" charset="0"/>
            </a:rPr>
            <a:t>.</a:t>
          </a:r>
        </a:p>
      </dsp:txBody>
      <dsp:txXfrm>
        <a:off x="1576515" y="2609728"/>
        <a:ext cx="7611205" cy="1394613"/>
      </dsp:txXfrm>
    </dsp:sp>
    <dsp:sp modelId="{DC9E80F3-CEDE-4B27-B875-A4DE42CC2420}">
      <dsp:nvSpPr>
        <dsp:cNvPr id="0" name=""/>
        <dsp:cNvSpPr/>
      </dsp:nvSpPr>
      <dsp:spPr>
        <a:xfrm>
          <a:off x="2305455" y="4162037"/>
          <a:ext cx="9221821" cy="117390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solidFill>
                <a:schemeClr val="tx1"/>
              </a:solidFill>
              <a:latin typeface="Times New Roman" panose="02020603050405020304" pitchFamily="18" charset="0"/>
              <a:cs typeface="Times New Roman" panose="02020603050405020304" pitchFamily="18" charset="0"/>
            </a:rPr>
            <a:t>4. </a:t>
          </a:r>
          <a:r>
            <a:rPr lang="en-US" sz="3200" kern="1200" dirty="0" err="1">
              <a:solidFill>
                <a:schemeClr val="tx1"/>
              </a:solidFill>
              <a:latin typeface="Times New Roman" panose="02020603050405020304" pitchFamily="18" charset="0"/>
              <a:cs typeface="Times New Roman" panose="02020603050405020304" pitchFamily="18" charset="0"/>
            </a:rPr>
            <a:t>Nháy</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chuột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vào</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một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siêu</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liên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kết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trong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danh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sách</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để</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xem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thông</a:t>
          </a:r>
          <a:r>
            <a:rPr lang="en-US" sz="3200" kern="1200" dirty="0">
              <a:solidFill>
                <a:schemeClr val="tx1"/>
              </a:solidFill>
              <a:latin typeface="Times New Roman" panose="02020603050405020304" pitchFamily="18" charset="0"/>
              <a:cs typeface="Times New Roman" panose="02020603050405020304" pitchFamily="18" charset="0"/>
            </a:rPr>
            <a:t> tin chi </a:t>
          </a:r>
          <a:r>
            <a:rPr lang="en-US" sz="3200" kern="1200" dirty="0" err="1">
              <a:solidFill>
                <a:schemeClr val="tx1"/>
              </a:solidFill>
              <a:latin typeface="Times New Roman" panose="02020603050405020304" pitchFamily="18" charset="0"/>
              <a:cs typeface="Times New Roman" panose="02020603050405020304" pitchFamily="18" charset="0"/>
            </a:rPr>
            <a:t>tiết</a:t>
          </a:r>
          <a:r>
            <a:rPr lang="en-US" sz="3200" kern="1200" dirty="0">
              <a:solidFill>
                <a:schemeClr val="tx1"/>
              </a:solidFill>
              <a:latin typeface="Times New Roman" panose="02020603050405020304" pitchFamily="18" charset="0"/>
              <a:cs typeface="Times New Roman" panose="02020603050405020304" pitchFamily="18" charset="0"/>
            </a:rPr>
            <a:t>.</a:t>
          </a:r>
        </a:p>
      </dsp:txBody>
      <dsp:txXfrm>
        <a:off x="2339838" y="4196420"/>
        <a:ext cx="7617687" cy="1105142"/>
      </dsp:txXfrm>
    </dsp:sp>
    <dsp:sp modelId="{2F3D7E20-5680-45B6-9C0F-9C13D4336914}">
      <dsp:nvSpPr>
        <dsp:cNvPr id="0" name=""/>
        <dsp:cNvSpPr/>
      </dsp:nvSpPr>
      <dsp:spPr>
        <a:xfrm>
          <a:off x="8458781" y="899106"/>
          <a:ext cx="763040" cy="763040"/>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solidFill>
              <a:schemeClr val="tx1"/>
            </a:solidFill>
          </a:endParaRPr>
        </a:p>
      </dsp:txBody>
      <dsp:txXfrm>
        <a:off x="8630465" y="899106"/>
        <a:ext cx="419672" cy="574188"/>
      </dsp:txXfrm>
    </dsp:sp>
    <dsp:sp modelId="{2D38A68D-6B23-4CA9-BEDC-C90A059CE580}">
      <dsp:nvSpPr>
        <dsp:cNvPr id="0" name=""/>
        <dsp:cNvSpPr/>
      </dsp:nvSpPr>
      <dsp:spPr>
        <a:xfrm>
          <a:off x="9231108" y="2286452"/>
          <a:ext cx="763040" cy="763040"/>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solidFill>
              <a:schemeClr val="tx1"/>
            </a:solidFill>
          </a:endParaRPr>
        </a:p>
      </dsp:txBody>
      <dsp:txXfrm>
        <a:off x="9402792" y="2286452"/>
        <a:ext cx="419672" cy="574188"/>
      </dsp:txXfrm>
    </dsp:sp>
    <dsp:sp modelId="{31F259A7-81E5-4114-80A1-A7C0D2F917CB}">
      <dsp:nvSpPr>
        <dsp:cNvPr id="0" name=""/>
        <dsp:cNvSpPr/>
      </dsp:nvSpPr>
      <dsp:spPr>
        <a:xfrm>
          <a:off x="9991909" y="3673798"/>
          <a:ext cx="763040" cy="763040"/>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solidFill>
              <a:schemeClr val="tx1"/>
            </a:solidFill>
          </a:endParaRPr>
        </a:p>
      </dsp:txBody>
      <dsp:txXfrm>
        <a:off x="10163593" y="3673798"/>
        <a:ext cx="419672" cy="5741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09/11/2024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a:solidFill>
                  <a:schemeClr val="tx1"/>
                </a:solidFill>
                <a:effectLst/>
                <a:latin typeface="+mn-lt"/>
                <a:ea typeface="+mn-ea"/>
                <a:cs typeface="+mn-cs"/>
              </a:rPr>
              <a:t>Nhằm</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nắm</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chắc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hơn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khái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niệm</a:t>
            </a:r>
            <a:r>
              <a:rPr lang="en-US" sz="1200"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từ</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khóa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và</a:t>
            </a:r>
            <a:r>
              <a:rPr lang="en-US" sz="1200"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các</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bước</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tìm</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kiếm</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thông</a:t>
            </a:r>
            <a:r>
              <a:rPr lang="en-US" sz="1200" b="1" i="1" kern="1200" dirty="0">
                <a:solidFill>
                  <a:schemeClr val="tx1"/>
                </a:solidFill>
                <a:effectLst/>
                <a:latin typeface="+mn-lt"/>
                <a:ea typeface="+mn-ea"/>
                <a:cs typeface="+mn-cs"/>
              </a:rPr>
              <a:t> tin </a:t>
            </a:r>
            <a:r>
              <a:rPr lang="en-US" sz="1200" b="1" i="1" kern="1200" dirty="0" err="1">
                <a:solidFill>
                  <a:schemeClr val="tx1"/>
                </a:solidFill>
                <a:effectLst/>
                <a:latin typeface="+mn-lt"/>
                <a:ea typeface="+mn-ea"/>
                <a:cs typeface="+mn-cs"/>
              </a:rPr>
              <a:t>trên</a:t>
            </a:r>
            <a:r>
              <a:rPr lang="en-US" sz="1200" b="1" i="1" kern="1200" dirty="0">
                <a:solidFill>
                  <a:schemeClr val="tx1"/>
                </a:solidFill>
                <a:effectLst/>
                <a:latin typeface="+mn-lt"/>
                <a:ea typeface="+mn-ea"/>
                <a:cs typeface="+mn-cs"/>
              </a:rPr>
              <a:t> internet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để</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có</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thể</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vận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dụng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những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kiến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thức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này</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vào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cuộc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sống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tiết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hôm</a:t>
            </a:r>
            <a:r>
              <a:rPr lang="en-US" sz="1200" i="1" kern="1200" dirty="0">
                <a:solidFill>
                  <a:schemeClr val="tx1"/>
                </a:solidFill>
                <a:effectLst/>
                <a:latin typeface="+mn-lt"/>
                <a:ea typeface="+mn-ea"/>
                <a:cs typeface="+mn-cs"/>
              </a:rPr>
              <a:t> nay </a:t>
            </a:r>
            <a:r>
              <a:rPr lang="en-US" sz="1200" i="1" kern="1200" dirty="0" err="1">
                <a:solidFill>
                  <a:schemeClr val="tx1"/>
                </a:solidFill>
                <a:effectLst/>
                <a:latin typeface="+mn-lt"/>
                <a:ea typeface="+mn-ea"/>
                <a:cs typeface="+mn-cs"/>
              </a:rPr>
              <a:t>thầy</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các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em</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cùng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nhau</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thực</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hành</a:t>
            </a:r>
            <a:r>
              <a:rPr lang="en-US" sz="120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96BF103-E2CF-45AD-AC73-1D7CD6D706F8}" type="slidenum">
              <a:rPr lang="en-US" smtClean="0"/>
              <a:t>7</a:t>
            </a:fld>
            <a:endParaRPr lang="en-US"/>
          </a:p>
        </p:txBody>
      </p:sp>
    </p:spTree>
    <p:extLst>
      <p:ext uri="{BB962C8B-B14F-4D97-AF65-F5344CB8AC3E}">
        <p14:creationId xmlns:p14="http://schemas.microsoft.com/office/powerpoint/2010/main" val="351247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Bạn</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rất</a:t>
            </a:r>
            <a:r>
              <a:rPr lang="en-US" baseline="0" dirty="0"/>
              <a:t> </a:t>
            </a:r>
            <a:r>
              <a:rPr lang="en-US" baseline="0" dirty="0" err="1"/>
              <a:t>chính</a:t>
            </a:r>
            <a:r>
              <a:rPr lang="en-US" baseline="0" dirty="0"/>
              <a:t> </a:t>
            </a:r>
            <a:r>
              <a:rPr lang="en-US" baseline="0" dirty="0" err="1"/>
              <a:t>xác</a:t>
            </a:r>
            <a:r>
              <a:rPr lang="en-US" baseline="0" dirty="0"/>
              <a:t>, </a:t>
            </a:r>
            <a:r>
              <a:rPr lang="en-US" baseline="0" dirty="0" err="1"/>
              <a:t>có</a:t>
            </a:r>
            <a:r>
              <a:rPr lang="en-US" baseline="0" dirty="0"/>
              <a:t> 4 </a:t>
            </a:r>
            <a:r>
              <a:rPr lang="en-US" baseline="0" dirty="0" err="1"/>
              <a:t>bước</a:t>
            </a:r>
            <a:r>
              <a:rPr lang="en-US" baseline="0" dirty="0"/>
              <a:t> </a:t>
            </a:r>
            <a:r>
              <a:rPr lang="en-US" baseline="0" dirty="0" err="1"/>
              <a:t>để</a:t>
            </a:r>
            <a:r>
              <a:rPr lang="en-US" baseline="0" dirty="0"/>
              <a:t> </a:t>
            </a:r>
            <a:r>
              <a:rPr lang="en-US" baseline="0" dirty="0" err="1"/>
              <a:t>tìm</a:t>
            </a:r>
            <a:r>
              <a:rPr lang="en-US" baseline="0" dirty="0"/>
              <a:t> </a:t>
            </a:r>
            <a:r>
              <a:rPr lang="en-US" baseline="0" dirty="0" err="1"/>
              <a:t>kiếm</a:t>
            </a:r>
            <a:r>
              <a:rPr lang="en-US" baseline="0" dirty="0"/>
              <a:t> </a:t>
            </a:r>
            <a:r>
              <a:rPr lang="en-US" baseline="0" dirty="0" err="1"/>
              <a:t>thông</a:t>
            </a:r>
            <a:r>
              <a:rPr lang="en-US" baseline="0" dirty="0"/>
              <a:t> tin </a:t>
            </a:r>
            <a:r>
              <a:rPr lang="en-US" baseline="0" dirty="0" err="1"/>
              <a:t>trên</a:t>
            </a:r>
            <a:r>
              <a:rPr lang="en-US" baseline="0" dirty="0"/>
              <a:t> internet </a:t>
            </a:r>
          </a:p>
          <a:p>
            <a:r>
              <a:rPr lang="en-US" baseline="0" dirty="0"/>
              <a:t>Ở </a:t>
            </a:r>
            <a:r>
              <a:rPr lang="en-US" baseline="0" dirty="0" err="1"/>
              <a:t>đây</a:t>
            </a:r>
            <a:r>
              <a:rPr lang="en-US" baseline="0" dirty="0"/>
              <a:t> </a:t>
            </a:r>
            <a:r>
              <a:rPr lang="en-US" baseline="0" dirty="0" err="1"/>
              <a:t>thầy</a:t>
            </a:r>
            <a:r>
              <a:rPr lang="en-US" baseline="0" dirty="0"/>
              <a:t> </a:t>
            </a:r>
            <a:r>
              <a:rPr lang="en-US" baseline="0" dirty="0" err="1"/>
              <a:t>có</a:t>
            </a:r>
            <a:r>
              <a:rPr lang="en-US" baseline="0" dirty="0"/>
              <a:t> 4 </a:t>
            </a:r>
            <a:r>
              <a:rPr lang="en-US" baseline="0" dirty="0" err="1"/>
              <a:t>bước</a:t>
            </a:r>
            <a:r>
              <a:rPr lang="en-US" baseline="0" dirty="0"/>
              <a:t> </a:t>
            </a:r>
            <a:r>
              <a:rPr lang="en-US" baseline="0" dirty="0" err="1"/>
              <a:t>nhưng</a:t>
            </a:r>
            <a:r>
              <a:rPr lang="en-US" baseline="0" dirty="0"/>
              <a:t> </a:t>
            </a:r>
            <a:r>
              <a:rPr lang="en-US" baseline="0" dirty="0" err="1"/>
              <a:t>chưa</a:t>
            </a:r>
            <a:r>
              <a:rPr lang="en-US" baseline="0" dirty="0"/>
              <a:t> </a:t>
            </a:r>
            <a:r>
              <a:rPr lang="en-US" baseline="0" dirty="0" err="1"/>
              <a:t>đúng</a:t>
            </a:r>
            <a:r>
              <a:rPr lang="en-US" baseline="0" dirty="0"/>
              <a:t> </a:t>
            </a:r>
            <a:r>
              <a:rPr lang="en-US" baseline="0" dirty="0" err="1"/>
              <a:t>thứ</a:t>
            </a:r>
            <a:r>
              <a:rPr lang="en-US" baseline="0" dirty="0"/>
              <a:t> </a:t>
            </a:r>
            <a:r>
              <a:rPr lang="en-US" baseline="0" dirty="0" err="1"/>
              <a:t>tự</a:t>
            </a:r>
            <a:r>
              <a:rPr lang="en-US" baseline="0" dirty="0"/>
              <a:t>, </a:t>
            </a:r>
            <a:r>
              <a:rPr lang="en-US" baseline="0" dirty="0" err="1"/>
              <a:t>bạn</a:t>
            </a:r>
            <a:r>
              <a:rPr lang="en-US" baseline="0" dirty="0"/>
              <a:t> </a:t>
            </a:r>
            <a:r>
              <a:rPr lang="en-US" baseline="0" dirty="0" err="1"/>
              <a:t>nào</a:t>
            </a:r>
            <a:r>
              <a:rPr lang="en-US" baseline="0" dirty="0"/>
              <a:t> </a:t>
            </a:r>
            <a:r>
              <a:rPr lang="en-US" baseline="0" dirty="0" err="1"/>
              <a:t>có</a:t>
            </a:r>
            <a:r>
              <a:rPr lang="en-US" baseline="0" dirty="0"/>
              <a:t> </a:t>
            </a:r>
            <a:r>
              <a:rPr lang="en-US" baseline="0" dirty="0" err="1"/>
              <a:t>thể</a:t>
            </a:r>
            <a:r>
              <a:rPr lang="en-US" baseline="0" dirty="0"/>
              <a:t> </a:t>
            </a:r>
            <a:r>
              <a:rPr lang="en-US" baseline="0" dirty="0" err="1"/>
              <a:t>sắp</a:t>
            </a:r>
            <a:r>
              <a:rPr lang="en-US" baseline="0" dirty="0"/>
              <a:t> </a:t>
            </a:r>
            <a:r>
              <a:rPr lang="en-US" baseline="0" dirty="0" err="1"/>
              <a:t>xếp</a:t>
            </a:r>
            <a:r>
              <a:rPr lang="en-US" baseline="0" dirty="0"/>
              <a:t> </a:t>
            </a:r>
            <a:r>
              <a:rPr lang="en-US" baseline="0" dirty="0" err="1"/>
              <a:t>lại</a:t>
            </a:r>
            <a:r>
              <a:rPr lang="en-US" baseline="0" dirty="0"/>
              <a:t> </a:t>
            </a:r>
            <a:r>
              <a:rPr lang="en-US" baseline="0" dirty="0" err="1"/>
              <a:t>đúng</a:t>
            </a:r>
            <a:r>
              <a:rPr lang="en-US" baseline="0" dirty="0"/>
              <a:t> </a:t>
            </a:r>
            <a:r>
              <a:rPr lang="en-US" baseline="0" dirty="0" err="1"/>
              <a:t>thứ</a:t>
            </a:r>
            <a:r>
              <a:rPr lang="en-US" baseline="0" dirty="0"/>
              <a:t> </a:t>
            </a:r>
            <a:r>
              <a:rPr lang="en-US" baseline="0" dirty="0" err="1"/>
              <a:t>tự</a:t>
            </a:r>
            <a:r>
              <a:rPr lang="en-US" baseline="0" dirty="0"/>
              <a:t> </a:t>
            </a:r>
            <a:r>
              <a:rPr lang="en-US" baseline="0" dirty="0" err="1"/>
              <a:t>và</a:t>
            </a:r>
            <a:r>
              <a:rPr lang="en-US" baseline="0" dirty="0"/>
              <a:t> </a:t>
            </a:r>
            <a:r>
              <a:rPr lang="en-US" baseline="0" dirty="0" err="1"/>
              <a:t>đọc</a:t>
            </a:r>
            <a:r>
              <a:rPr lang="en-US" baseline="0" dirty="0"/>
              <a:t> to </a:t>
            </a:r>
            <a:r>
              <a:rPr lang="en-US" baseline="0" dirty="0" err="1"/>
              <a:t>kết</a:t>
            </a:r>
            <a:r>
              <a:rPr lang="en-US" baseline="0" dirty="0"/>
              <a:t> </a:t>
            </a:r>
            <a:r>
              <a:rPr lang="en-US" baseline="0" dirty="0" err="1"/>
              <a:t>quả</a:t>
            </a:r>
            <a:r>
              <a:rPr lang="en-US" baseline="0" dirty="0"/>
              <a:t> </a:t>
            </a:r>
            <a:r>
              <a:rPr lang="en-US" baseline="0" dirty="0" err="1"/>
              <a:t>cho</a:t>
            </a:r>
            <a:r>
              <a:rPr lang="en-US" baseline="0" dirty="0"/>
              <a:t> </a:t>
            </a:r>
            <a:r>
              <a:rPr lang="en-US" baseline="0" dirty="0" err="1"/>
              <a:t>thầy</a:t>
            </a:r>
            <a:r>
              <a:rPr lang="en-US" baseline="0" dirty="0"/>
              <a:t> </a:t>
            </a:r>
            <a:r>
              <a:rPr lang="en-US" baseline="0" dirty="0" err="1"/>
              <a:t>nào</a:t>
            </a:r>
            <a:r>
              <a:rPr lang="en-US" baseline="0" dirty="0"/>
              <a:t>?</a:t>
            </a:r>
            <a:endParaRPr lang="en-US" dirty="0"/>
          </a:p>
        </p:txBody>
      </p:sp>
      <p:sp>
        <p:nvSpPr>
          <p:cNvPr id="4" name="Slide Number Placeholder 3"/>
          <p:cNvSpPr>
            <a:spLocks noGrp="1"/>
          </p:cNvSpPr>
          <p:nvPr>
            <p:ph type="sldNum" sz="quarter" idx="10"/>
          </p:nvPr>
        </p:nvSpPr>
        <p:spPr/>
        <p:txBody>
          <a:bodyPr/>
          <a:lstStyle/>
          <a:p>
            <a:fld id="{596BF103-E2CF-45AD-AC73-1D7CD6D706F8}" type="slidenum">
              <a:rPr lang="en-US" smtClean="0"/>
              <a:t>8</a:t>
            </a:fld>
            <a:endParaRPr lang="en-US"/>
          </a:p>
        </p:txBody>
      </p:sp>
    </p:spTree>
    <p:extLst>
      <p:ext uri="{BB962C8B-B14F-4D97-AF65-F5344CB8AC3E}">
        <p14:creationId xmlns:p14="http://schemas.microsoft.com/office/powerpoint/2010/main" val="396432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70E702-F022-4869-B781-F13DDFB51D7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C0AC5-6AC9-4F5B-B802-1BD2C1724132}" type="slidenum">
              <a:rPr lang="en-US" smtClean="0"/>
              <a:t>‹#›</a:t>
            </a:fld>
            <a:endParaRPr lang="en-US"/>
          </a:p>
        </p:txBody>
      </p:sp>
    </p:spTree>
    <p:extLst>
      <p:ext uri="{BB962C8B-B14F-4D97-AF65-F5344CB8AC3E}">
        <p14:creationId xmlns:p14="http://schemas.microsoft.com/office/powerpoint/2010/main" val="119030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70E702-F022-4869-B781-F13DDFB51D7A}"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C0AC5-6AC9-4F5B-B802-1BD2C1724132}" type="slidenum">
              <a:rPr lang="en-US" smtClean="0"/>
              <a:t>‹#›</a:t>
            </a:fld>
            <a:endParaRPr lang="en-US"/>
          </a:p>
        </p:txBody>
      </p:sp>
    </p:spTree>
    <p:extLst>
      <p:ext uri="{BB962C8B-B14F-4D97-AF65-F5344CB8AC3E}">
        <p14:creationId xmlns:p14="http://schemas.microsoft.com/office/powerpoint/2010/main" val="597206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 id="2147483762" r:id="rId4"/>
    <p:sldLayoutId id="214748376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6.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92333866-77F2-49F2-BF57-C984FB997B81}"/>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2" name="Group 1">
            <a:extLst>
              <a:ext uri="{FF2B5EF4-FFF2-40B4-BE49-F238E27FC236}">
                <a16:creationId xmlns:a16="http://schemas.microsoft.com/office/drawing/2014/main" id="{B6F09BEA-F290-BF5F-B956-152A2A1362E5}"/>
              </a:ext>
            </a:extLst>
          </p:cNvPr>
          <p:cNvGrpSpPr/>
          <p:nvPr/>
        </p:nvGrpSpPr>
        <p:grpSpPr>
          <a:xfrm>
            <a:off x="1407816" y="2152611"/>
            <a:ext cx="8272749" cy="2052183"/>
            <a:chOff x="1055313" y="1366069"/>
            <a:chExt cx="7313287" cy="2052183"/>
          </a:xfrm>
        </p:grpSpPr>
        <p:sp>
          <p:nvSpPr>
            <p:cNvPr id="3" name="Rectangle: Rounded Corners 2">
              <a:extLst>
                <a:ext uri="{FF2B5EF4-FFF2-40B4-BE49-F238E27FC236}">
                  <a16:creationId xmlns:a16="http://schemas.microsoft.com/office/drawing/2014/main" id="{A9B1B3A9-90F7-FDE5-C087-11761130B08A}"/>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a:extLst>
                <a:ext uri="{FF2B5EF4-FFF2-40B4-BE49-F238E27FC236}">
                  <a16:creationId xmlns:a16="http://schemas.microsoft.com/office/drawing/2014/main" id="{CCDF356F-44F0-5293-96DF-93816CF5E6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10" name="Rectangle 9">
              <a:extLst>
                <a:ext uri="{FF2B5EF4-FFF2-40B4-BE49-F238E27FC236}">
                  <a16:creationId xmlns:a16="http://schemas.microsoft.com/office/drawing/2014/main" id="{0C7EC794-E3E0-E76F-B6DF-FF9B06CCE68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9BE8558A-AA03-F786-DC87-FF496E756A59}"/>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B6E5F531-C431-A95F-62EF-2433177EFA69}"/>
                </a:ext>
              </a:extLst>
            </p:cNvPr>
            <p:cNvSpPr/>
            <p:nvPr/>
          </p:nvSpPr>
          <p:spPr>
            <a:xfrm>
              <a:off x="2849815" y="1924894"/>
              <a:ext cx="5518785" cy="14933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Tìm kiếm thông tin trên Internet</a:t>
              </a:r>
            </a:p>
          </p:txBody>
        </p:sp>
      </p:grpSp>
      <p:pic>
        <p:nvPicPr>
          <p:cNvPr id="13" name="Graphic 12">
            <a:extLst>
              <a:ext uri="{FF2B5EF4-FFF2-40B4-BE49-F238E27FC236}">
                <a16:creationId xmlns:a16="http://schemas.microsoft.com/office/drawing/2014/main" id="{FD4992B4-D14F-2E1C-00CD-3A78737D36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3" y="387484"/>
            <a:ext cx="8672053" cy="2321837"/>
          </a:xfrm>
          <a:prstGeom prst="rect">
            <a:avLst/>
          </a:prstGeom>
        </p:spPr>
      </p:pic>
      <p:sp>
        <p:nvSpPr>
          <p:cNvPr id="14" name="Rectangle 13">
            <a:extLst>
              <a:ext uri="{FF2B5EF4-FFF2-40B4-BE49-F238E27FC236}">
                <a16:creationId xmlns:a16="http://schemas.microsoft.com/office/drawing/2014/main" id="{9B55D797-1ACA-F237-BC37-6BE379E679BF}"/>
              </a:ext>
            </a:extLst>
          </p:cNvPr>
          <p:cNvSpPr/>
          <p:nvPr/>
        </p:nvSpPr>
        <p:spPr>
          <a:xfrm>
            <a:off x="-164947" y="153591"/>
            <a:ext cx="8545815" cy="18247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000" b="1" dirty="0">
                <a:solidFill>
                  <a:schemeClr val="bg1"/>
                </a:solidFill>
                <a:latin typeface="SVN-Adam Gorry" panose="02040603050506020204" pitchFamily="18" charset="0"/>
                <a:cs typeface="Times New Roman" panose="02020603050405020304" pitchFamily="18" charset="0"/>
              </a:rPr>
              <a:t>CHỦ ĐỀ 3. </a:t>
            </a:r>
            <a:r>
              <a:rPr lang="vi-VN" sz="4000" b="1" dirty="0">
                <a:solidFill>
                  <a:schemeClr val="bg1"/>
                </a:solidFill>
                <a:latin typeface="SVN-Adam Gorry" panose="02040603050506020204" pitchFamily="18" charset="0"/>
                <a:cs typeface="Times New Roman" panose="02020603050405020304" pitchFamily="18" charset="0"/>
              </a:rPr>
              <a:t>Tổ chức lưu </a:t>
            </a:r>
            <a:r>
              <a:rPr lang="en-US" sz="4000" b="1" dirty="0">
                <a:solidFill>
                  <a:schemeClr val="bg1"/>
                </a:solidFill>
                <a:latin typeface="SVN-Adam Gorry" panose="02040603050506020204" pitchFamily="18" charset="0"/>
                <a:cs typeface="Times New Roman" panose="02020603050405020304" pitchFamily="18" charset="0"/>
              </a:rPr>
              <a:t>t</a:t>
            </a:r>
            <a:r>
              <a:rPr lang="vi-VN" sz="4000" b="1" dirty="0">
                <a:solidFill>
                  <a:schemeClr val="bg1"/>
                </a:solidFill>
                <a:latin typeface="SVN-Adam Gorry" panose="02040603050506020204" pitchFamily="18" charset="0"/>
                <a:cs typeface="Times New Roman" panose="02020603050405020304" pitchFamily="18" charset="0"/>
              </a:rPr>
              <a:t>rữ, tì</a:t>
            </a:r>
            <a:r>
              <a:rPr lang="en-US" sz="4000" b="1" dirty="0">
                <a:solidFill>
                  <a:schemeClr val="bg1"/>
                </a:solidFill>
                <a:latin typeface="SVN-Adam Gorry" panose="02040603050506020204" pitchFamily="18" charset="0"/>
                <a:cs typeface="Times New Roman" panose="02020603050405020304" pitchFamily="18" charset="0"/>
              </a:rPr>
              <a:t>m</a:t>
            </a:r>
            <a:r>
              <a:rPr lang="vi-VN" sz="4000" b="1" dirty="0">
                <a:solidFill>
                  <a:schemeClr val="bg1"/>
                </a:solidFill>
                <a:latin typeface="SVN-Adam Gorry" panose="02040603050506020204" pitchFamily="18" charset="0"/>
                <a:cs typeface="Times New Roman" panose="02020603050405020304" pitchFamily="18" charset="0"/>
              </a:rPr>
              <a:t> k</a:t>
            </a:r>
            <a:r>
              <a:rPr lang="en-US" sz="4000" b="1" dirty="0" err="1">
                <a:solidFill>
                  <a:schemeClr val="bg1"/>
                </a:solidFill>
                <a:latin typeface="SVN-Adam Gorry" panose="02040603050506020204" pitchFamily="18" charset="0"/>
                <a:cs typeface="Times New Roman" panose="02020603050405020304" pitchFamily="18" charset="0"/>
              </a:rPr>
              <a:t>iếm</a:t>
            </a:r>
            <a:r>
              <a:rPr lang="vi-VN" sz="4000" b="1" dirty="0">
                <a:solidFill>
                  <a:schemeClr val="bg1"/>
                </a:solidFill>
                <a:latin typeface="SVN-Adam Gorry" panose="02040603050506020204" pitchFamily="18" charset="0"/>
                <a:cs typeface="Times New Roman" panose="02020603050405020304" pitchFamily="18" charset="0"/>
              </a:rPr>
              <a:t> và </a:t>
            </a:r>
            <a:r>
              <a:rPr lang="en-US" sz="4000" b="1" dirty="0" err="1">
                <a:solidFill>
                  <a:schemeClr val="bg1"/>
                </a:solidFill>
                <a:latin typeface="SVN-Adam Gorry" panose="02040603050506020204" pitchFamily="18" charset="0"/>
                <a:cs typeface="Times New Roman" panose="02020603050405020304" pitchFamily="18" charset="0"/>
              </a:rPr>
              <a:t>tr</a:t>
            </a:r>
            <a:r>
              <a:rPr lang="vi-VN" sz="4000" b="1" dirty="0">
                <a:solidFill>
                  <a:schemeClr val="bg1"/>
                </a:solidFill>
                <a:latin typeface="SVN-Adam Gorry" panose="02040603050506020204" pitchFamily="18" charset="0"/>
                <a:cs typeface="Times New Roman" panose="02020603050405020304" pitchFamily="18" charset="0"/>
              </a:rPr>
              <a:t>ao đổ</a:t>
            </a:r>
            <a:r>
              <a:rPr lang="en-US" sz="4000" b="1" dirty="0" err="1">
                <a:solidFill>
                  <a:schemeClr val="bg1"/>
                </a:solidFill>
                <a:latin typeface="SVN-Adam Gorry" panose="02040603050506020204" pitchFamily="18" charset="0"/>
                <a:cs typeface="Times New Roman" panose="02020603050405020304" pitchFamily="18" charset="0"/>
              </a:rPr>
              <a:t>i</a:t>
            </a:r>
            <a:r>
              <a:rPr lang="vi-VN" sz="4000" b="1" dirty="0">
                <a:solidFill>
                  <a:schemeClr val="bg1"/>
                </a:solidFill>
                <a:latin typeface="SVN-Adam Gorry" panose="02040603050506020204" pitchFamily="18" charset="0"/>
                <a:cs typeface="Times New Roman" panose="02020603050405020304" pitchFamily="18" charset="0"/>
              </a:rPr>
              <a:t> thôn</a:t>
            </a:r>
            <a:r>
              <a:rPr lang="en-US" sz="4000" b="1" dirty="0">
                <a:solidFill>
                  <a:schemeClr val="bg1"/>
                </a:solidFill>
                <a:latin typeface="SVN-Adam Gorry" panose="02040603050506020204" pitchFamily="18" charset="0"/>
                <a:cs typeface="Times New Roman" panose="02020603050405020304" pitchFamily="18" charset="0"/>
              </a:rPr>
              <a:t>g</a:t>
            </a:r>
            <a:r>
              <a:rPr lang="vi-VN" sz="4000" b="1" dirty="0">
                <a:solidFill>
                  <a:schemeClr val="bg1"/>
                </a:solidFill>
                <a:latin typeface="SVN-Adam Gorry" panose="02040603050506020204" pitchFamily="18" charset="0"/>
                <a:cs typeface="Times New Roman" panose="02020603050405020304" pitchFamily="18" charset="0"/>
              </a:rPr>
              <a:t> t</a:t>
            </a:r>
            <a:r>
              <a:rPr lang="en-US" sz="4000" b="1" dirty="0" err="1">
                <a:solidFill>
                  <a:schemeClr val="bg1"/>
                </a:solidFill>
                <a:latin typeface="SVN-Adam Gorry" panose="02040603050506020204" pitchFamily="18" charset="0"/>
                <a:cs typeface="Times New Roman" panose="02020603050405020304" pitchFamily="18" charset="0"/>
              </a:rPr>
              <a:t>i</a:t>
            </a:r>
            <a:r>
              <a:rPr lang="vi-VN" sz="4000" b="1" dirty="0">
                <a:solidFill>
                  <a:schemeClr val="bg1"/>
                </a:solidFill>
                <a:latin typeface="SVN-Adam Gorry" panose="02040603050506020204" pitchFamily="18" charset="0"/>
                <a:cs typeface="Times New Roman" panose="02020603050405020304" pitchFamily="18" charset="0"/>
              </a:rPr>
              <a:t>n</a:t>
            </a:r>
            <a:endParaRPr lang="vi-VN" sz="4000" b="1" dirty="0">
              <a:solidFill>
                <a:schemeClr val="bg1"/>
              </a:solidFill>
              <a:latin typeface="SVN-Avo" panose="02040603050506020204" pitchFamily="18" charset="0"/>
              <a:cs typeface="Times New Roman" panose="02020603050405020304" pitchFamily="18" charset="0"/>
            </a:endParaRPr>
          </a:p>
        </p:txBody>
      </p:sp>
      <p:sp>
        <p:nvSpPr>
          <p:cNvPr id="16" name="Text Box 2">
            <a:extLst>
              <a:ext uri="{FF2B5EF4-FFF2-40B4-BE49-F238E27FC236}">
                <a16:creationId xmlns:a16="http://schemas.microsoft.com/office/drawing/2014/main" id="{00239DB7-8835-B777-8CC6-E13ED8D87CEE}"/>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2EFF5B-6EA6-4F84-A78E-5912EDB33712}"/>
              </a:ext>
            </a:extLst>
          </p:cNvPr>
          <p:cNvSpPr/>
          <p:nvPr/>
        </p:nvSpPr>
        <p:spPr>
          <a:xfrm>
            <a:off x="739709" y="516881"/>
            <a:ext cx="3729052" cy="2579039"/>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030B01D-58AC-486D-A419-25927972071D}"/>
              </a:ext>
            </a:extLst>
          </p:cNvPr>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dirty="0">
                <a:solidFill>
                  <a:schemeClr val="accent4">
                    <a:lumMod val="75000"/>
                  </a:schemeClr>
                </a:solidFill>
                <a:latin typeface="UTM Avo" panose="02040603050506020204" pitchFamily="18" charset="0"/>
                <a:cs typeface="Times New Roman" panose="02020603050405020304" pitchFamily="18" charset="0"/>
              </a:rPr>
              <a:t>Bước </a:t>
            </a:r>
            <a:r>
              <a:rPr lang="en-US" sz="2200" dirty="0">
                <a:solidFill>
                  <a:schemeClr val="accent4">
                    <a:lumMod val="75000"/>
                  </a:schemeClr>
                </a:solidFill>
                <a:latin typeface="UTM Avo" panose="02040603050506020204" pitchFamily="18" charset="0"/>
                <a:cs typeface="Times New Roman" panose="02020603050405020304" pitchFamily="18" charset="0"/>
              </a:rPr>
              <a:t>4</a:t>
            </a:r>
            <a:r>
              <a:rPr lang="vi-VN" sz="2200" dirty="0">
                <a:solidFill>
                  <a:schemeClr val="accent4">
                    <a:lumMod val="75000"/>
                  </a:schemeClr>
                </a:solidFill>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dirty="0">
                <a:solidFill>
                  <a:schemeClr val="accent4">
                    <a:lumMod val="75000"/>
                  </a:schemeClr>
                </a:solidFill>
                <a:latin typeface="UTM Avo" panose="02040603050506020204" pitchFamily="18" charset="0"/>
                <a:cs typeface="Times New Roman" panose="02020603050405020304" pitchFamily="18" charset="0"/>
              </a:rPr>
              <a:t>Hồ Gươm</a:t>
            </a:r>
            <a:r>
              <a:rPr lang="vi-VN" sz="2200" dirty="0">
                <a:latin typeface="UTM Avo" panose="02040603050506020204" pitchFamily="18" charset="0"/>
                <a:cs typeface="Times New Roman" panose="02020603050405020304" pitchFamily="18" charset="0"/>
              </a:rPr>
              <a:t>. </a:t>
            </a:r>
            <a:endParaRPr lang="en-US" sz="2200" dirty="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a:extLst>
              <a:ext uri="{FF2B5EF4-FFF2-40B4-BE49-F238E27FC236}">
                <a16:creationId xmlns:a16="http://schemas.microsoft.com/office/drawing/2014/main" id="{2F818712-0EA1-7D02-124F-15F0BE5F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2230DDF8-FEE6-3F17-2B0D-2398CE56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03685" y="281377"/>
            <a:ext cx="8731134" cy="1753593"/>
            <a:chOff x="303685" y="281377"/>
            <a:chExt cx="8731134" cy="1753593"/>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3685" y="281377"/>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4359583" y="557642"/>
              <a:ext cx="4675236" cy="1477328"/>
            </a:xfrm>
            <a:prstGeom prst="rect">
              <a:avLst/>
            </a:prstGeom>
          </p:spPr>
          <p:txBody>
            <a:bodyPr wrap="square">
              <a:spAutoFit/>
            </a:bodyPr>
            <a:lstStyle/>
            <a:p>
              <a:pPr defTabSz="342900">
                <a:lnSpc>
                  <a:spcPct val="150000"/>
                </a:lnSpc>
              </a:pPr>
              <a:r>
                <a:rPr lang="en-US" sz="6000" b="1" dirty="0">
                  <a:solidFill>
                    <a:srgbClr val="0998D7"/>
                  </a:solidFill>
                  <a:latin typeface="SVN-SAF" panose="02040603050506020204" pitchFamily="18" charset="0"/>
                  <a:cs typeface="Times New Roman" panose="02020603050405020304" pitchFamily="18" charset="0"/>
                </a:rPr>
                <a:t>LUYỆN TẬP</a:t>
              </a:r>
              <a:endParaRPr lang="vi-VN" sz="6000" b="1" dirty="0">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18563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97532"/>
          </a:xfrm>
          <a:prstGeom prst="rect">
            <a:avLst/>
          </a:prstGeom>
        </p:spPr>
      </p:pic>
    </p:spTree>
    <p:extLst>
      <p:ext uri="{BB962C8B-B14F-4D97-AF65-F5344CB8AC3E}">
        <p14:creationId xmlns:p14="http://schemas.microsoft.com/office/powerpoint/2010/main" val="94477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15" y="1824617"/>
            <a:ext cx="11867745" cy="3554819"/>
          </a:xfrm>
          <a:prstGeom prst="rect">
            <a:avLst/>
          </a:prstGeom>
          <a:solidFill>
            <a:schemeClr val="accent4"/>
          </a:solidFill>
        </p:spPr>
        <p:txBody>
          <a:bodyPr wrap="square" anchor="ctr">
            <a:spAutoFit/>
          </a:bodyPr>
          <a:lstStyle/>
          <a:p>
            <a:pPr marL="457200" indent="-457200">
              <a:lnSpc>
                <a:spcPct val="150000"/>
              </a:lnSpc>
              <a:buFont typeface="Wingdings" panose="05000000000000000000" pitchFamily="2" charset="2"/>
              <a:buChar char="v"/>
            </a:pPr>
            <a:r>
              <a:rPr lang="en-US" sz="3000" dirty="0" err="1">
                <a:latin typeface="Arial" panose="020B0604020202020204" pitchFamily="34" charset="0"/>
                <a:cs typeface="Arial" panose="020B0604020202020204" pitchFamily="34" charset="0"/>
              </a:rPr>
              <a:t>Mỗi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học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sinh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có</a:t>
            </a:r>
            <a:r>
              <a:rPr lang="vi-VN" sz="3000" dirty="0">
                <a:latin typeface="Arial" panose="020B0604020202020204" pitchFamily="34" charset="0"/>
                <a:cs typeface="Arial" panose="020B0604020202020204" pitchFamily="34" charset="0"/>
              </a:rPr>
              <a:t> nhiệm vụ xác định từ khóa của câu hỏi và dùng internet để tìm kiếm câu trả lời cho câu hỏi được giáo viên đưa ra. </a:t>
            </a:r>
            <a:endParaRPr lang="en-US" sz="3000" dirty="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v"/>
            </a:pPr>
            <a:r>
              <a:rPr lang="vi-VN" sz="3000" dirty="0">
                <a:latin typeface="Arial" panose="020B0604020202020204" pitchFamily="34" charset="0"/>
                <a:cs typeface="Arial" panose="020B0604020202020204" pitchFamily="34" charset="0"/>
              </a:rPr>
              <a:t>Sau khi tìm được đáp án, </a:t>
            </a:r>
            <a:r>
              <a:rPr lang="en-US" sz="3000" dirty="0" err="1">
                <a:latin typeface="Arial" panose="020B0604020202020204" pitchFamily="34" charset="0"/>
                <a:cs typeface="Arial" panose="020B0604020202020204" pitchFamily="34" charset="0"/>
              </a:rPr>
              <a:t>ai</a:t>
            </a:r>
            <a:r>
              <a:rPr lang="en-US" sz="3000" dirty="0">
                <a:latin typeface="Arial" panose="020B0604020202020204" pitchFamily="34" charset="0"/>
                <a:cs typeface="Arial" panose="020B0604020202020204" pitchFamily="34" charset="0"/>
              </a:rPr>
              <a:t> </a:t>
            </a:r>
            <a:r>
              <a:rPr lang="vi-VN" sz="3000" dirty="0">
                <a:latin typeface="Arial" panose="020B0604020202020204" pitchFamily="34" charset="0"/>
                <a:cs typeface="Arial" panose="020B0604020202020204" pitchFamily="34" charset="0"/>
              </a:rPr>
              <a:t>nhanh chóng giơ tay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sẽ</a:t>
            </a:r>
            <a:r>
              <a:rPr lang="vi-VN" sz="3000" dirty="0">
                <a:latin typeface="Arial" panose="020B0604020202020204" pitchFamily="34" charset="0"/>
                <a:cs typeface="Arial" panose="020B0604020202020204" pitchFamily="34" charset="0"/>
              </a:rPr>
              <a:t> giành quyền trả lời.</a:t>
            </a:r>
            <a:endParaRPr lang="en-US" sz="3000" dirty="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v"/>
            </a:pPr>
            <a:r>
              <a:rPr lang="en-US" sz="3000" dirty="0">
                <a:latin typeface="Arial" panose="020B0604020202020204" pitchFamily="34" charset="0"/>
                <a:cs typeface="Arial" panose="020B0604020202020204" pitchFamily="34" charset="0"/>
              </a:rPr>
              <a:t>Hs </a:t>
            </a:r>
            <a:r>
              <a:rPr lang="en-US" sz="3000" dirty="0" err="1">
                <a:latin typeface="Arial" panose="020B0604020202020204" pitchFamily="34" charset="0"/>
                <a:cs typeface="Arial" panose="020B0604020202020204" pitchFamily="34" charset="0"/>
              </a:rPr>
              <a:t>trả</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lời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đúng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được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thưởng</a:t>
            </a:r>
            <a:r>
              <a:rPr lang="en-US" sz="3000" dirty="0">
                <a:latin typeface="Arial" panose="020B0604020202020204" pitchFamily="34" charset="0"/>
                <a:cs typeface="Arial" panose="020B0604020202020204" pitchFamily="34" charset="0"/>
              </a:rPr>
              <a:t> 1 </a:t>
            </a:r>
            <a:r>
              <a:rPr lang="en-US" sz="3000" dirty="0" err="1">
                <a:latin typeface="Arial" panose="020B0604020202020204" pitchFamily="34" charset="0"/>
                <a:cs typeface="Arial" panose="020B0604020202020204" pitchFamily="34" charset="0"/>
              </a:rPr>
              <a:t>sao</a:t>
            </a:r>
            <a:endParaRPr lang="en-US" sz="3000" dirty="0">
              <a:latin typeface="Arial" panose="020B0604020202020204" pitchFamily="34" charset="0"/>
              <a:cs typeface="Arial" panose="020B0604020202020204" pitchFamily="34" charset="0"/>
            </a:endParaRPr>
          </a:p>
        </p:txBody>
      </p:sp>
      <p:sp>
        <p:nvSpPr>
          <p:cNvPr id="3" name="TextBox 2"/>
          <p:cNvSpPr txBox="1"/>
          <p:nvPr/>
        </p:nvSpPr>
        <p:spPr>
          <a:xfrm>
            <a:off x="3189071" y="347118"/>
            <a:ext cx="6597570" cy="923330"/>
          </a:xfrm>
          <a:prstGeom prst="rect">
            <a:avLst/>
          </a:prstGeom>
          <a:solidFill>
            <a:srgbClr val="FF0000"/>
          </a:solidFill>
        </p:spPr>
        <p:txBody>
          <a:bodyPr wrap="square" rtlCol="0">
            <a:spAutoFit/>
          </a:bodyPr>
          <a:lstStyle/>
          <a:p>
            <a:pPr algn="ctr"/>
            <a:r>
              <a:rPr lang="en-US" sz="5400" dirty="0">
                <a:latin typeface="Arial" panose="020B0604020202020204" pitchFamily="34" charset="0"/>
                <a:cs typeface="Arial" panose="020B0604020202020204" pitchFamily="34" charset="0"/>
              </a:rPr>
              <a:t>LUẬT CHƠI</a:t>
            </a:r>
          </a:p>
        </p:txBody>
      </p:sp>
    </p:spTree>
    <p:extLst>
      <p:ext uri="{BB962C8B-B14F-4D97-AF65-F5344CB8AC3E}">
        <p14:creationId xmlns:p14="http://schemas.microsoft.com/office/powerpoint/2010/main" val="2689959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4198" y="1716673"/>
            <a:ext cx="11445240" cy="1432080"/>
            <a:chOff x="0" y="43560"/>
            <a:chExt cx="11445240" cy="1432080"/>
          </a:xfrm>
          <a:solidFill>
            <a:schemeClr val="accent3">
              <a:lumMod val="60000"/>
              <a:lumOff val="40000"/>
            </a:schemeClr>
          </a:solidFill>
        </p:grpSpPr>
        <p:sp>
          <p:nvSpPr>
            <p:cNvPr id="6" name="Rounded Rectangle 5"/>
            <p:cNvSpPr/>
            <p:nvPr/>
          </p:nvSpPr>
          <p:spPr>
            <a:xfrm>
              <a:off x="0" y="43560"/>
              <a:ext cx="11445240" cy="14320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69908" y="113468"/>
              <a:ext cx="11305424" cy="12922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err="1">
                  <a:solidFill>
                    <a:srgbClr val="FF0000"/>
                  </a:solidFill>
                  <a:latin typeface="Times New Roman" panose="02020603050405020304" pitchFamily="18" charset="0"/>
                  <a:cs typeface="Times New Roman" panose="02020603050405020304" pitchFamily="18" charset="0"/>
                </a:rPr>
                <a:t>Em</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hãy</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kể</a:t>
              </a:r>
              <a:r>
                <a:rPr lang="en-US" sz="3600" b="1" kern="1200" dirty="0">
                  <a:solidFill>
                    <a:srgbClr val="FF0000"/>
                  </a:solidFill>
                  <a:latin typeface="Times New Roman" panose="02020603050405020304" pitchFamily="18" charset="0"/>
                  <a:cs typeface="Times New Roman" panose="02020603050405020304" pitchFamily="18" charset="0"/>
                </a:rPr>
                <a:t> 5 </a:t>
              </a:r>
              <a:r>
                <a:rPr lang="en-US" sz="3600" b="1" kern="1200" dirty="0" err="1">
                  <a:solidFill>
                    <a:srgbClr val="FF0000"/>
                  </a:solidFill>
                  <a:latin typeface="Times New Roman" panose="02020603050405020304" pitchFamily="18" charset="0"/>
                  <a:cs typeface="Times New Roman" panose="02020603050405020304" pitchFamily="18" charset="0"/>
                </a:rPr>
                <a:t>cửa</a:t>
              </a:r>
              <a:r>
                <a:rPr lang="en-US" sz="3600" b="1" kern="1200" dirty="0">
                  <a:solidFill>
                    <a:srgbClr val="FF0000"/>
                  </a:solidFill>
                  <a:latin typeface="Times New Roman" panose="02020603050405020304" pitchFamily="18" charset="0"/>
                  <a:cs typeface="Times New Roman" panose="02020603050405020304" pitchFamily="18" charset="0"/>
                </a:rPr>
                <a:t> ô </a:t>
              </a:r>
              <a:r>
                <a:rPr lang="en-US" sz="3600" b="1" dirty="0" err="1">
                  <a:solidFill>
                    <a:srgbClr val="FF0000"/>
                  </a:solidFill>
                  <a:latin typeface="Times New Roman" panose="02020603050405020304" pitchFamily="18" charset="0"/>
                  <a:cs typeface="Times New Roman" panose="02020603050405020304" pitchFamily="18" charset="0"/>
                </a:rPr>
                <a:t>đón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Thủ</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10/10/1954</a:t>
              </a:r>
              <a:r>
                <a:rPr lang="en-US" sz="3600" b="1" kern="1200" dirty="0">
                  <a:solidFill>
                    <a:srgbClr val="FF0000"/>
                  </a:solidFill>
                  <a:latin typeface="Times New Roman" panose="02020603050405020304" pitchFamily="18" charset="0"/>
                  <a:cs typeface="Times New Roman" panose="02020603050405020304" pitchFamily="18" charset="0"/>
                </a:rPr>
                <a:t>?</a:t>
              </a:r>
            </a:p>
          </p:txBody>
        </p:sp>
      </p:grpSp>
      <p:sp>
        <p:nvSpPr>
          <p:cNvPr id="3" name="TextBox 2"/>
          <p:cNvSpPr txBox="1"/>
          <p:nvPr/>
        </p:nvSpPr>
        <p:spPr>
          <a:xfrm>
            <a:off x="1906137" y="4285397"/>
            <a:ext cx="8161361" cy="1323439"/>
          </a:xfrm>
          <a:prstGeom prst="rect">
            <a:avLst/>
          </a:prstGeom>
          <a:solidFill>
            <a:schemeClr val="tx2">
              <a:lumMod val="40000"/>
              <a:lumOff val="60000"/>
            </a:schemeClr>
          </a:solid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Ô </a:t>
            </a:r>
            <a:r>
              <a:rPr lang="en-US" sz="4000" dirty="0" err="1">
                <a:solidFill>
                  <a:srgbClr val="FF0000"/>
                </a:solidFill>
                <a:latin typeface="Times New Roman" panose="02020603050405020304" pitchFamily="18" charset="0"/>
                <a:cs typeface="Times New Roman" panose="02020603050405020304" pitchFamily="18" charset="0"/>
              </a:rPr>
              <a:t>Cầu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Dền</a:t>
            </a:r>
            <a:r>
              <a:rPr lang="en-US" sz="4000" dirty="0">
                <a:solidFill>
                  <a:srgbClr val="FF0000"/>
                </a:solidFill>
                <a:latin typeface="Times New Roman" panose="02020603050405020304" pitchFamily="18" charset="0"/>
                <a:cs typeface="Times New Roman" panose="02020603050405020304" pitchFamily="18" charset="0"/>
              </a:rPr>
              <a:t>, Ô </a:t>
            </a:r>
            <a:r>
              <a:rPr lang="en-US" sz="4000" dirty="0" err="1">
                <a:solidFill>
                  <a:srgbClr val="FF0000"/>
                </a:solidFill>
                <a:latin typeface="Times New Roman" panose="02020603050405020304" pitchFamily="18" charset="0"/>
                <a:cs typeface="Times New Roman" panose="02020603050405020304" pitchFamily="18" charset="0"/>
              </a:rPr>
              <a:t>Chợ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Dừa</a:t>
            </a:r>
            <a:r>
              <a:rPr lang="en-US" sz="4000" dirty="0">
                <a:solidFill>
                  <a:srgbClr val="FF0000"/>
                </a:solidFill>
                <a:latin typeface="Times New Roman" panose="02020603050405020304" pitchFamily="18" charset="0"/>
                <a:cs typeface="Times New Roman" panose="02020603050405020304" pitchFamily="18" charset="0"/>
              </a:rPr>
              <a:t>, Ô </a:t>
            </a:r>
            <a:r>
              <a:rPr lang="en-US" sz="4000" dirty="0" err="1">
                <a:solidFill>
                  <a:srgbClr val="FF0000"/>
                </a:solidFill>
                <a:latin typeface="Times New Roman" panose="02020603050405020304" pitchFamily="18" charset="0"/>
                <a:cs typeface="Times New Roman" panose="02020603050405020304" pitchFamily="18" charset="0"/>
              </a:rPr>
              <a:t>Đống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Mác</a:t>
            </a:r>
            <a:r>
              <a:rPr lang="en-US" sz="4000" dirty="0">
                <a:solidFill>
                  <a:srgbClr val="FF0000"/>
                </a:solidFill>
                <a:latin typeface="Times New Roman" panose="02020603050405020304" pitchFamily="18" charset="0"/>
                <a:cs typeface="Times New Roman" panose="02020603050405020304" pitchFamily="18" charset="0"/>
              </a:rPr>
              <a:t>, Ô </a:t>
            </a:r>
            <a:r>
              <a:rPr lang="en-US" sz="4000" dirty="0" err="1">
                <a:solidFill>
                  <a:srgbClr val="FF0000"/>
                </a:solidFill>
                <a:latin typeface="Times New Roman" panose="02020603050405020304" pitchFamily="18" charset="0"/>
                <a:cs typeface="Times New Roman" panose="02020603050405020304" pitchFamily="18" charset="0"/>
              </a:rPr>
              <a:t>Cầu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Giấy</a:t>
            </a:r>
            <a:r>
              <a:rPr lang="en-US" sz="4000" dirty="0">
                <a:solidFill>
                  <a:srgbClr val="FF0000"/>
                </a:solidFill>
                <a:latin typeface="Times New Roman" panose="02020603050405020304" pitchFamily="18" charset="0"/>
                <a:cs typeface="Times New Roman" panose="02020603050405020304" pitchFamily="18" charset="0"/>
              </a:rPr>
              <a:t>, Ô </a:t>
            </a:r>
            <a:r>
              <a:rPr lang="en-US" sz="4000" dirty="0" err="1">
                <a:solidFill>
                  <a:srgbClr val="FF0000"/>
                </a:solidFill>
                <a:latin typeface="Times New Roman" panose="02020603050405020304" pitchFamily="18" charset="0"/>
                <a:cs typeface="Times New Roman" panose="02020603050405020304" pitchFamily="18" charset="0"/>
              </a:rPr>
              <a:t>Quan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Chưởng</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16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4198" y="1716673"/>
            <a:ext cx="11445240" cy="1432080"/>
            <a:chOff x="0" y="43560"/>
            <a:chExt cx="11445240" cy="1432080"/>
          </a:xfrm>
          <a:solidFill>
            <a:schemeClr val="accent3">
              <a:lumMod val="60000"/>
              <a:lumOff val="40000"/>
            </a:schemeClr>
          </a:solidFill>
        </p:grpSpPr>
        <p:sp>
          <p:nvSpPr>
            <p:cNvPr id="6" name="Rounded Rectangle 5"/>
            <p:cNvSpPr/>
            <p:nvPr/>
          </p:nvSpPr>
          <p:spPr>
            <a:xfrm>
              <a:off x="0" y="43560"/>
              <a:ext cx="11445240" cy="14320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69908" y="113468"/>
              <a:ext cx="11305424" cy="12922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err="1">
                  <a:solidFill>
                    <a:srgbClr val="FF0000"/>
                  </a:solidFill>
                  <a:latin typeface="Times New Roman" panose="02020603050405020304" pitchFamily="18" charset="0"/>
                  <a:cs typeface="Times New Roman" panose="02020603050405020304" pitchFamily="18" charset="0"/>
                </a:rPr>
                <a:t>Cửa</a:t>
              </a:r>
              <a:r>
                <a:rPr lang="en-US" sz="3600" b="1" kern="1200" dirty="0">
                  <a:solidFill>
                    <a:srgbClr val="FF0000"/>
                  </a:solidFill>
                  <a:latin typeface="Times New Roman" panose="02020603050405020304" pitchFamily="18" charset="0"/>
                  <a:cs typeface="Times New Roman" panose="02020603050405020304" pitchFamily="18" charset="0"/>
                </a:rPr>
                <a:t> ô </a:t>
              </a:r>
              <a:r>
                <a:rPr lang="en-US" sz="3600" b="1" kern="1200" dirty="0" err="1">
                  <a:solidFill>
                    <a:srgbClr val="FF0000"/>
                  </a:solidFill>
                  <a:latin typeface="Times New Roman" panose="02020603050405020304" pitchFamily="18" charset="0"/>
                  <a:cs typeface="Times New Roman" panose="02020603050405020304" pitchFamily="18" charset="0"/>
                </a:rPr>
                <a:t>nằm</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trên</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địa</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phận</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quận</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tên</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là</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gì</a:t>
              </a:r>
              <a:r>
                <a:rPr lang="en-US" sz="3600" b="1" kern="1200" dirty="0">
                  <a:solidFill>
                    <a:srgbClr val="FF0000"/>
                  </a:solidFill>
                  <a:latin typeface="Times New Roman" panose="02020603050405020304" pitchFamily="18" charset="0"/>
                  <a:cs typeface="Times New Roman" panose="02020603050405020304" pitchFamily="18" charset="0"/>
                </a:rPr>
                <a:t>?</a:t>
              </a:r>
            </a:p>
          </p:txBody>
        </p:sp>
      </p:grpSp>
      <p:sp>
        <p:nvSpPr>
          <p:cNvPr id="2" name="Cloud 1"/>
          <p:cNvSpPr/>
          <p:nvPr/>
        </p:nvSpPr>
        <p:spPr>
          <a:xfrm>
            <a:off x="3821373" y="4435522"/>
            <a:ext cx="3370997" cy="195163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Ô </a:t>
            </a:r>
            <a:r>
              <a:rPr lang="en-US" sz="4000" b="1" dirty="0" err="1">
                <a:solidFill>
                  <a:srgbClr val="FF0000"/>
                </a:solidFill>
                <a:latin typeface="Times New Roman" panose="02020603050405020304" pitchFamily="18" charset="0"/>
                <a:cs typeface="Times New Roman" panose="02020603050405020304" pitchFamily="18" charset="0"/>
              </a:rPr>
              <a:t>Chợ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Dừa</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584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4198" y="1716673"/>
            <a:ext cx="11445240" cy="1432080"/>
            <a:chOff x="0" y="43560"/>
            <a:chExt cx="11445240" cy="1432080"/>
          </a:xfrm>
          <a:solidFill>
            <a:schemeClr val="accent3">
              <a:lumMod val="60000"/>
              <a:lumOff val="40000"/>
            </a:schemeClr>
          </a:solidFill>
        </p:grpSpPr>
        <p:sp>
          <p:nvSpPr>
            <p:cNvPr id="6" name="Rounded Rectangle 5"/>
            <p:cNvSpPr/>
            <p:nvPr/>
          </p:nvSpPr>
          <p:spPr>
            <a:xfrm>
              <a:off x="0" y="43560"/>
              <a:ext cx="11445240" cy="14320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69908" y="113468"/>
              <a:ext cx="11305424" cy="12922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err="1">
                  <a:solidFill>
                    <a:srgbClr val="FF0000"/>
                  </a:solidFill>
                  <a:latin typeface="Times New Roman" panose="02020603050405020304" pitchFamily="18" charset="0"/>
                  <a:cs typeface="Times New Roman" panose="02020603050405020304" pitchFamily="18" charset="0"/>
                </a:rPr>
                <a:t>Cửa</a:t>
              </a:r>
              <a:r>
                <a:rPr lang="en-US" sz="3600" b="1" kern="1200" dirty="0">
                  <a:solidFill>
                    <a:srgbClr val="FF0000"/>
                  </a:solidFill>
                  <a:latin typeface="Times New Roman" panose="02020603050405020304" pitchFamily="18" charset="0"/>
                  <a:cs typeface="Times New Roman" panose="02020603050405020304" pitchFamily="18" charset="0"/>
                </a:rPr>
                <a:t> ô </a:t>
              </a:r>
              <a:r>
                <a:rPr lang="en-US" sz="3600" b="1" kern="1200" dirty="0" err="1">
                  <a:solidFill>
                    <a:srgbClr val="FF0000"/>
                  </a:solidFill>
                  <a:latin typeface="Times New Roman" panose="02020603050405020304" pitchFamily="18" charset="0"/>
                  <a:cs typeface="Times New Roman" panose="02020603050405020304" pitchFamily="18" charset="0"/>
                </a:rPr>
                <a:t>duy</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nhất</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còn</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cổ</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kính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của</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kinh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thành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Thăng</a:t>
              </a:r>
              <a:r>
                <a:rPr lang="en-US" sz="3600" b="1" kern="1200" dirty="0">
                  <a:solidFill>
                    <a:srgbClr val="FF0000"/>
                  </a:solidFill>
                  <a:latin typeface="Times New Roman" panose="02020603050405020304" pitchFamily="18" charset="0"/>
                  <a:cs typeface="Times New Roman" panose="02020603050405020304" pitchFamily="18" charset="0"/>
                </a:rPr>
                <a:t> Long </a:t>
              </a:r>
              <a:r>
                <a:rPr lang="en-US" sz="3600" b="1" kern="1200" dirty="0" err="1">
                  <a:solidFill>
                    <a:srgbClr val="FF0000"/>
                  </a:solidFill>
                  <a:latin typeface="Times New Roman" panose="02020603050405020304" pitchFamily="18" charset="0"/>
                  <a:cs typeface="Times New Roman" panose="02020603050405020304" pitchFamily="18" charset="0"/>
                </a:rPr>
                <a:t>xưa</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tên</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là</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gì</a:t>
              </a:r>
              <a:r>
                <a:rPr lang="en-US" sz="3600" b="1" kern="1200" dirty="0">
                  <a:solidFill>
                    <a:srgbClr val="FF0000"/>
                  </a:solidFill>
                  <a:latin typeface="Times New Roman" panose="02020603050405020304" pitchFamily="18" charset="0"/>
                  <a:cs typeface="Times New Roman" panose="02020603050405020304" pitchFamily="18" charset="0"/>
                </a:rPr>
                <a:t>?</a:t>
              </a:r>
            </a:p>
          </p:txBody>
        </p:sp>
      </p:grpSp>
      <p:sp>
        <p:nvSpPr>
          <p:cNvPr id="2" name="Cloud 1"/>
          <p:cNvSpPr/>
          <p:nvPr/>
        </p:nvSpPr>
        <p:spPr>
          <a:xfrm>
            <a:off x="3821373" y="4435522"/>
            <a:ext cx="3507475" cy="195163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Ô </a:t>
            </a:r>
            <a:r>
              <a:rPr lang="en-US" sz="4000" b="1" dirty="0" err="1">
                <a:solidFill>
                  <a:srgbClr val="FF0000"/>
                </a:solidFill>
                <a:latin typeface="Times New Roman" panose="02020603050405020304" pitchFamily="18" charset="0"/>
                <a:cs typeface="Times New Roman" panose="02020603050405020304" pitchFamily="18" charset="0"/>
              </a:rPr>
              <a:t>Quan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Chưởng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215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05304" y="1703026"/>
            <a:ext cx="10526804" cy="1432080"/>
            <a:chOff x="0" y="43560"/>
            <a:chExt cx="11445240" cy="1432080"/>
          </a:xfrm>
          <a:solidFill>
            <a:schemeClr val="accent3">
              <a:lumMod val="60000"/>
              <a:lumOff val="40000"/>
            </a:schemeClr>
          </a:solidFill>
        </p:grpSpPr>
        <p:sp>
          <p:nvSpPr>
            <p:cNvPr id="6" name="Rounded Rectangle 5"/>
            <p:cNvSpPr/>
            <p:nvPr/>
          </p:nvSpPr>
          <p:spPr>
            <a:xfrm>
              <a:off x="0" y="43560"/>
              <a:ext cx="11445240" cy="14320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69908" y="113468"/>
              <a:ext cx="11305424" cy="12922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defTabSz="1600200">
                <a:lnSpc>
                  <a:spcPct val="90000"/>
                </a:lnSpc>
                <a:spcBef>
                  <a:spcPct val="0"/>
                </a:spcBef>
                <a:spcAft>
                  <a:spcPct val="35000"/>
                </a:spcAft>
              </a:pPr>
              <a:r>
                <a:rPr lang="en-US" sz="4000" b="1" dirty="0">
                  <a:solidFill>
                    <a:srgbClr val="FF0000"/>
                  </a:solidFill>
                  <a:latin typeface="Times New Roman" panose="02020603050405020304" pitchFamily="18" charset="0"/>
                  <a:cs typeface="Times New Roman" panose="02020603050405020304" pitchFamily="18" charset="0"/>
                </a:rPr>
                <a:t>Ai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tịch</a:t>
              </a:r>
              <a:r>
                <a:rPr lang="en-US" sz="4000" b="1" dirty="0">
                  <a:solidFill>
                    <a:srgbClr val="FF0000"/>
                  </a:solidFill>
                  <a:latin typeface="Times New Roman" panose="02020603050405020304" pitchFamily="18" charset="0"/>
                  <a:cs typeface="Times New Roman" panose="02020603050405020304" pitchFamily="18" charset="0"/>
                </a:rPr>
                <a:t> UBND </a:t>
              </a:r>
              <a:r>
                <a:rPr lang="en-US" sz="4000" b="1" dirty="0" err="1">
                  <a:solidFill>
                    <a:srgbClr val="FF0000"/>
                  </a:solidFill>
                  <a:latin typeface="Times New Roman" panose="02020603050405020304" pitchFamily="18" charset="0"/>
                  <a:cs typeface="Times New Roman" panose="02020603050405020304" pitchFamily="18" charset="0"/>
                </a:rPr>
                <a:t>đầu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phố</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Nội</a:t>
              </a:r>
              <a:r>
                <a:rPr lang="en-US" sz="4000" b="1" dirty="0">
                  <a:solidFill>
                    <a:srgbClr val="FF0000"/>
                  </a:solidFill>
                  <a:latin typeface="Times New Roman" panose="02020603050405020304" pitchFamily="18" charset="0"/>
                  <a:cs typeface="Times New Roman" panose="02020603050405020304" pitchFamily="18" charset="0"/>
                </a:rPr>
                <a:t>?</a:t>
              </a:r>
            </a:p>
          </p:txBody>
        </p:sp>
      </p:grpSp>
      <p:sp>
        <p:nvSpPr>
          <p:cNvPr id="2" name="Cloud 1"/>
          <p:cNvSpPr/>
          <p:nvPr/>
        </p:nvSpPr>
        <p:spPr>
          <a:xfrm>
            <a:off x="2702256" y="3903259"/>
            <a:ext cx="5636525" cy="2101755"/>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imes New Roman" panose="02020603050405020304" pitchFamily="18" charset="0"/>
                <a:cs typeface="Times New Roman" panose="02020603050405020304" pitchFamily="18" charset="0"/>
              </a:rPr>
              <a:t>Bác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sĩ</a:t>
            </a:r>
            <a:r>
              <a:rPr lang="en-US" sz="4000" b="1" dirty="0">
                <a:solidFill>
                  <a:srgbClr val="FF0000"/>
                </a:solidFill>
                <a:latin typeface="Times New Roman" panose="02020603050405020304" pitchFamily="18" charset="0"/>
                <a:cs typeface="Times New Roman" panose="02020603050405020304" pitchFamily="18" charset="0"/>
              </a:rPr>
              <a:t> </a:t>
            </a:r>
          </a:p>
          <a:p>
            <a:pPr algn="ctr"/>
            <a:r>
              <a:rPr lang="en-US" sz="4000" b="1" dirty="0" err="1">
                <a:solidFill>
                  <a:srgbClr val="FF0000"/>
                </a:solidFill>
                <a:latin typeface="Times New Roman" panose="02020603050405020304" pitchFamily="18" charset="0"/>
                <a:cs typeface="Times New Roman" panose="02020603050405020304" pitchFamily="18" charset="0"/>
              </a:rPr>
              <a:t>Trần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Duy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Hưng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175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1445240" cy="1432080"/>
            <a:chOff x="0" y="43560"/>
            <a:chExt cx="11445240" cy="1432080"/>
          </a:xfrm>
          <a:solidFill>
            <a:schemeClr val="accent3">
              <a:lumMod val="60000"/>
              <a:lumOff val="40000"/>
            </a:schemeClr>
          </a:solidFill>
        </p:grpSpPr>
        <p:sp>
          <p:nvSpPr>
            <p:cNvPr id="6" name="Rounded Rectangle 5"/>
            <p:cNvSpPr/>
            <p:nvPr/>
          </p:nvSpPr>
          <p:spPr>
            <a:xfrm>
              <a:off x="0" y="43560"/>
              <a:ext cx="11445240" cy="14320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69908" y="113468"/>
              <a:ext cx="11305424" cy="12922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200" b="1" kern="1200" dirty="0" err="1">
                  <a:solidFill>
                    <a:srgbClr val="FF0000"/>
                  </a:solidFill>
                  <a:latin typeface="Times New Roman" panose="02020603050405020304" pitchFamily="18" charset="0"/>
                  <a:cs typeface="Times New Roman" panose="02020603050405020304" pitchFamily="18" charset="0"/>
                </a:rPr>
                <a:t>Trong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bức</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ảnh</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những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ai</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là</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người</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dẫn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đầu</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đoàn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quân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chiến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thắng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vào</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giải</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phóng</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và</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tiếp</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quản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Thủ</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đô</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ngày</a:t>
              </a:r>
              <a:r>
                <a:rPr lang="en-US" sz="3200" b="1" kern="1200" dirty="0">
                  <a:solidFill>
                    <a:srgbClr val="FF0000"/>
                  </a:solidFill>
                  <a:latin typeface="Times New Roman" panose="02020603050405020304" pitchFamily="18" charset="0"/>
                  <a:cs typeface="Times New Roman" panose="02020603050405020304" pitchFamily="18" charset="0"/>
                </a:rPr>
                <a:t> 10/10/1954?</a:t>
              </a:r>
            </a:p>
          </p:txBody>
        </p:sp>
      </p:grpSp>
      <p:pic>
        <p:nvPicPr>
          <p:cNvPr id="3" name="Picture 2"/>
          <p:cNvPicPr>
            <a:picLocks noChangeAspect="1"/>
          </p:cNvPicPr>
          <p:nvPr/>
        </p:nvPicPr>
        <p:blipFill>
          <a:blip r:embed="rId2"/>
          <a:stretch>
            <a:fillRect/>
          </a:stretch>
        </p:blipFill>
        <p:spPr>
          <a:xfrm>
            <a:off x="3048000" y="1443037"/>
            <a:ext cx="6096000" cy="3971925"/>
          </a:xfrm>
          <a:prstGeom prst="rect">
            <a:avLst/>
          </a:prstGeom>
        </p:spPr>
      </p:pic>
      <p:sp>
        <p:nvSpPr>
          <p:cNvPr id="4" name="Rectangle 3"/>
          <p:cNvSpPr/>
          <p:nvPr/>
        </p:nvSpPr>
        <p:spPr>
          <a:xfrm>
            <a:off x="2279176" y="5780782"/>
            <a:ext cx="8093121" cy="1077218"/>
          </a:xfrm>
          <a:prstGeom prst="rect">
            <a:avLst/>
          </a:prstGeom>
          <a:solidFill>
            <a:schemeClr val="accent2">
              <a:lumMod val="60000"/>
              <a:lumOff val="40000"/>
            </a:schemeClr>
          </a:solidFill>
        </p:spPr>
        <p:txBody>
          <a:bodyPr wrap="square">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trưởng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đoàn</a:t>
            </a:r>
            <a:r>
              <a:rPr lang="en-US" sz="3200" b="1" dirty="0">
                <a:solidFill>
                  <a:srgbClr val="FF0000"/>
                </a:solidFill>
                <a:latin typeface="Times New Roman" panose="02020603050405020304" pitchFamily="18" charset="0"/>
                <a:cs typeface="Times New Roman" panose="02020603050405020304" pitchFamily="18" charset="0"/>
              </a:rPr>
              <a:t> 308 </a:t>
            </a:r>
            <a:r>
              <a:rPr lang="en-US" sz="3200" b="1" dirty="0" err="1">
                <a:solidFill>
                  <a:srgbClr val="FF0000"/>
                </a:solidFill>
                <a:latin typeface="Times New Roman" panose="02020603050405020304" pitchFamily="18" charset="0"/>
                <a:cs typeface="Times New Roman" panose="02020603050405020304" pitchFamily="18" charset="0"/>
              </a:rPr>
              <a:t>Vương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Thừa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864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4198" y="1716673"/>
            <a:ext cx="11445240" cy="1432080"/>
            <a:chOff x="0" y="43560"/>
            <a:chExt cx="11445240" cy="1432080"/>
          </a:xfrm>
          <a:solidFill>
            <a:schemeClr val="accent3">
              <a:lumMod val="60000"/>
              <a:lumOff val="40000"/>
            </a:schemeClr>
          </a:solidFill>
        </p:grpSpPr>
        <p:sp>
          <p:nvSpPr>
            <p:cNvPr id="6" name="Rounded Rectangle 5"/>
            <p:cNvSpPr/>
            <p:nvPr/>
          </p:nvSpPr>
          <p:spPr>
            <a:xfrm>
              <a:off x="0" y="43560"/>
              <a:ext cx="11445240" cy="14320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69908" y="113468"/>
              <a:ext cx="11305424" cy="12922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defTabSz="1600200">
                <a:lnSpc>
                  <a:spcPct val="90000"/>
                </a:lnSpc>
                <a:spcBef>
                  <a:spcPct val="0"/>
                </a:spcBef>
                <a:spcAft>
                  <a:spcPct val="35000"/>
                </a:spcAft>
              </a:pPr>
              <a:r>
                <a:rPr lang="vi-VN" sz="4000" b="1" dirty="0">
                  <a:solidFill>
                    <a:srgbClr val="FF0000"/>
                  </a:solidFill>
                  <a:latin typeface="Times New Roman" panose="02020603050405020304" pitchFamily="18" charset="0"/>
                  <a:cs typeface="Times New Roman" panose="02020603050405020304" pitchFamily="18" charset="0"/>
                </a:rPr>
                <a:t>Những lính Pháp cuối cùng rút khỏi Hà Nội theo hướng nào</a:t>
              </a:r>
              <a:r>
                <a:rPr lang="en-US" sz="4000" b="1" dirty="0">
                  <a:solidFill>
                    <a:srgbClr val="FF0000"/>
                  </a:solidFill>
                  <a:latin typeface="Times New Roman" panose="02020603050405020304" pitchFamily="18" charset="0"/>
                  <a:cs typeface="Times New Roman" panose="02020603050405020304" pitchFamily="18" charset="0"/>
                </a:rPr>
                <a:t>?</a:t>
              </a:r>
            </a:p>
          </p:txBody>
        </p:sp>
      </p:grpSp>
      <p:sp>
        <p:nvSpPr>
          <p:cNvPr id="2" name="Cloud 1"/>
          <p:cNvSpPr/>
          <p:nvPr/>
        </p:nvSpPr>
        <p:spPr>
          <a:xfrm>
            <a:off x="2743199" y="4203510"/>
            <a:ext cx="5636525" cy="2101755"/>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imes New Roman" panose="02020603050405020304" pitchFamily="18" charset="0"/>
                <a:cs typeface="Times New Roman" panose="02020603050405020304" pitchFamily="18" charset="0"/>
              </a:rPr>
              <a:t>Cầu</a:t>
            </a:r>
            <a:r>
              <a:rPr lang="en-US" sz="4000" b="1" dirty="0">
                <a:solidFill>
                  <a:srgbClr val="FF0000"/>
                </a:solidFill>
                <a:latin typeface="Times New Roman" panose="02020603050405020304" pitchFamily="18" charset="0"/>
                <a:cs typeface="Times New Roman" panose="02020603050405020304" pitchFamily="18" charset="0"/>
              </a:rPr>
              <a:t> Long </a:t>
            </a:r>
            <a:r>
              <a:rPr lang="en-US" sz="4000" b="1" dirty="0" err="1">
                <a:solidFill>
                  <a:srgbClr val="FF0000"/>
                </a:solidFill>
                <a:latin typeface="Times New Roman" panose="02020603050405020304" pitchFamily="18" charset="0"/>
                <a:cs typeface="Times New Roman" panose="02020603050405020304" pitchFamily="18" charset="0"/>
              </a:rPr>
              <a:t>Biên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361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87386" y="-254678"/>
            <a:ext cx="3817054" cy="2508169"/>
            <a:chOff x="-497191" y="-105195"/>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191" y="-105195"/>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582" y="261040"/>
              <a:ext cx="1158339" cy="914479"/>
            </a:xfrm>
            <a:prstGeom prst="rect">
              <a:avLst/>
            </a:prstGeom>
          </p:spPr>
        </p:pic>
      </p:grpSp>
      <p:grpSp>
        <p:nvGrpSpPr>
          <p:cNvPr id="2" name="Group 1"/>
          <p:cNvGrpSpPr/>
          <p:nvPr/>
        </p:nvGrpSpPr>
        <p:grpSpPr>
          <a:xfrm>
            <a:off x="3571905" y="115932"/>
            <a:ext cx="7868744" cy="4282280"/>
            <a:chOff x="4728319" y="822324"/>
            <a:chExt cx="7463681" cy="5729304"/>
          </a:xfrm>
        </p:grpSpPr>
        <p:grpSp>
          <p:nvGrpSpPr>
            <p:cNvPr id="12" name="Group 11">
              <a:extLst>
                <a:ext uri="{FF2B5EF4-FFF2-40B4-BE49-F238E27FC236}">
                  <a16:creationId xmlns:a16="http://schemas.microsoft.com/office/drawing/2014/main" id="{356A26C7-1147-42FC-AADF-4ABDE0CAC4CB}"/>
                </a:ext>
              </a:extLst>
            </p:cNvPr>
            <p:cNvGrpSpPr/>
            <p:nvPr/>
          </p:nvGrpSpPr>
          <p:grpSpPr>
            <a:xfrm flipH="1">
              <a:off x="4728319" y="822324"/>
              <a:ext cx="7463681" cy="5729304"/>
              <a:chOff x="1768766" y="4553114"/>
              <a:chExt cx="7337296" cy="2236527"/>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93500" y="4553114"/>
                <a:ext cx="7212562"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5082190" y="1055012"/>
              <a:ext cx="6734644" cy="3877985"/>
            </a:xfrm>
            <a:prstGeom prst="rect">
              <a:avLst/>
            </a:prstGeom>
          </p:spPr>
          <p:txBody>
            <a:bodyPr wrap="square">
              <a:spAutoFit/>
            </a:bodyPr>
            <a:lstStyle/>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400" b="1" dirty="0">
                  <a:latin typeface="UTM Avo" panose="02040603050506020204" pitchFamily="18" charset="0"/>
                  <a:cs typeface="Times New Roman" panose="02020603050405020304" pitchFamily="18" charset="0"/>
                </a:rPr>
                <a:t>Minh:</a:t>
              </a:r>
              <a:r>
                <a:rPr lang="vi-VN" sz="2400" dirty="0">
                  <a:latin typeface="UTM Avo" panose="02040603050506020204" pitchFamily="18" charset="0"/>
                  <a:cs typeface="Times New Roman" panose="02020603050405020304" pitchFamily="18" charset="0"/>
                </a:rPr>
                <a:t>Hay</a:t>
              </a:r>
              <a:r>
                <a:rPr lang="vi-VN" sz="2000" dirty="0">
                  <a:latin typeface="UTM Avo" panose="02040603050506020204" pitchFamily="18" charset="0"/>
                  <a:cs typeface="Times New Roman" panose="02020603050405020304" pitchFamily="18" charset="0"/>
                </a:rPr>
                <a:t> đấy! Cậu hướng dẫn cho tớ cách tìm kiếm thông tin được không?</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000" dirty="0">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BEF1B6C6-026F-4FB9-8D32-25D1F67CD14F}"/>
              </a:ext>
            </a:extLst>
          </p:cNvPr>
          <p:cNvSpPr/>
          <p:nvPr/>
        </p:nvSpPr>
        <p:spPr>
          <a:xfrm>
            <a:off x="255192" y="636808"/>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10472337" y="3188391"/>
            <a:ext cx="1953559" cy="3840896"/>
          </a:xfrm>
          <a:prstGeom prst="rect">
            <a:avLst/>
          </a:prstGeom>
        </p:spPr>
      </p:pic>
      <p:sp>
        <p:nvSpPr>
          <p:cNvPr id="3" name="Rectangle 2"/>
          <p:cNvSpPr/>
          <p:nvPr/>
        </p:nvSpPr>
        <p:spPr>
          <a:xfrm>
            <a:off x="0" y="4572840"/>
            <a:ext cx="9102590" cy="1951368"/>
          </a:xfrm>
          <a:prstGeom prst="rect">
            <a:avLst/>
          </a:prstGeom>
          <a:solidFill>
            <a:srgbClr val="00B0F0"/>
          </a:solidFill>
        </p:spPr>
        <p:txBody>
          <a:bodyPr wrap="square">
            <a:spAutoFit/>
          </a:bodyPr>
          <a:lstStyle/>
          <a:p>
            <a:pPr indent="342900" defTabSz="342900">
              <a:lnSpc>
                <a:spcPct val="150000"/>
              </a:lnSpc>
            </a:pPr>
            <a:r>
              <a:rPr lang="vi-VN" sz="2800" b="1" dirty="0">
                <a:latin typeface="UTM Avo" panose="02040603050506020204" pitchFamily="18" charset="0"/>
                <a:cs typeface="Times New Roman" panose="02020603050405020304" pitchFamily="18" charset="0"/>
              </a:rPr>
              <a:t>Câu hỏi: </a:t>
            </a:r>
            <a:r>
              <a:rPr lang="vi-VN" sz="2800" dirty="0">
                <a:latin typeface="UTM Avo" panose="02040603050506020204" pitchFamily="18" charset="0"/>
                <a:cs typeface="Times New Roman" panose="02020603050405020304" pitchFamily="18" charset="0"/>
              </a:rPr>
              <a:t>Theo em, bạn Khoa và bạn Minh đang cần tìm thông tin theo chủ đề gì? Với chủ đề đó, em hãy đưa ra các từ hoặc cụm từ gợi ý để các bạn tìm kiếm thông tin.</a:t>
            </a:r>
          </a:p>
        </p:txBody>
      </p:sp>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4.79167E-6 -4.44444E-6 L 4.79167E-6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4198" y="1716673"/>
            <a:ext cx="11445240" cy="1432080"/>
            <a:chOff x="0" y="43560"/>
            <a:chExt cx="11445240" cy="1432080"/>
          </a:xfrm>
          <a:solidFill>
            <a:schemeClr val="accent3">
              <a:lumMod val="60000"/>
              <a:lumOff val="40000"/>
            </a:schemeClr>
          </a:solidFill>
        </p:grpSpPr>
        <p:sp>
          <p:nvSpPr>
            <p:cNvPr id="6" name="Rounded Rectangle 5"/>
            <p:cNvSpPr/>
            <p:nvPr/>
          </p:nvSpPr>
          <p:spPr>
            <a:xfrm>
              <a:off x="0" y="43560"/>
              <a:ext cx="11445240" cy="14320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69908" y="113468"/>
              <a:ext cx="11305424" cy="12922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err="1">
                  <a:solidFill>
                    <a:srgbClr val="FF0000"/>
                  </a:solidFill>
                  <a:latin typeface="Times New Roman" panose="02020603050405020304" pitchFamily="18" charset="0"/>
                  <a:cs typeface="Times New Roman" panose="02020603050405020304" pitchFamily="18" charset="0"/>
                </a:rPr>
                <a:t>Thành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phố</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châu</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Á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được</a:t>
              </a:r>
              <a:r>
                <a:rPr lang="en-US" sz="3600" b="1" kern="1200" dirty="0">
                  <a:solidFill>
                    <a:srgbClr val="FF0000"/>
                  </a:solidFill>
                  <a:latin typeface="Times New Roman" panose="02020603050405020304" pitchFamily="18" charset="0"/>
                  <a:cs typeface="Times New Roman" panose="02020603050405020304" pitchFamily="18" charset="0"/>
                </a:rPr>
                <a:t> UNESCO </a:t>
              </a:r>
              <a:r>
                <a:rPr lang="en-US" sz="3600" b="1" kern="1200" dirty="0" err="1">
                  <a:solidFill>
                    <a:srgbClr val="FF0000"/>
                  </a:solidFill>
                  <a:latin typeface="Times New Roman" panose="02020603050405020304" pitchFamily="18" charset="0"/>
                  <a:cs typeface="Times New Roman" panose="02020603050405020304" pitchFamily="18" charset="0"/>
                </a:rPr>
                <a:t>tặng</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danh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hiệu</a:t>
              </a:r>
              <a:r>
                <a:rPr lang="en-US" sz="3600" b="1" kern="1200" dirty="0">
                  <a:solidFill>
                    <a:srgbClr val="FF0000"/>
                  </a:solidFill>
                  <a:latin typeface="Times New Roman" panose="02020603050405020304" pitchFamily="18" charset="0"/>
                  <a:cs typeface="Times New Roman" panose="02020603050405020304" pitchFamily="18" charset="0"/>
                </a:rPr>
                <a:t> “ </a:t>
              </a:r>
              <a:r>
                <a:rPr lang="en-US" sz="3600" b="1" kern="1200" dirty="0" err="1">
                  <a:solidFill>
                    <a:srgbClr val="FF0000"/>
                  </a:solidFill>
                  <a:latin typeface="Times New Roman" panose="02020603050405020304" pitchFamily="18" charset="0"/>
                  <a:cs typeface="Times New Roman" panose="02020603050405020304" pitchFamily="18" charset="0"/>
                </a:rPr>
                <a:t>Thành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phố</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vì</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hòa</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bình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là</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thành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phố</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nào</a:t>
              </a:r>
              <a:r>
                <a:rPr lang="en-US" sz="3600" b="1" kern="1200" dirty="0">
                  <a:solidFill>
                    <a:srgbClr val="FF0000"/>
                  </a:solidFill>
                  <a:latin typeface="Times New Roman" panose="02020603050405020304" pitchFamily="18" charset="0"/>
                  <a:cs typeface="Times New Roman" panose="02020603050405020304" pitchFamily="18" charset="0"/>
                </a:rPr>
                <a:t>?</a:t>
              </a:r>
            </a:p>
          </p:txBody>
        </p:sp>
      </p:grpSp>
      <p:sp>
        <p:nvSpPr>
          <p:cNvPr id="8" name="Cloud 7"/>
          <p:cNvSpPr/>
          <p:nvPr/>
        </p:nvSpPr>
        <p:spPr>
          <a:xfrm>
            <a:off x="3821373" y="4435522"/>
            <a:ext cx="3507475" cy="195163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HÀ NỘI</a:t>
            </a:r>
          </a:p>
        </p:txBody>
      </p:sp>
    </p:spTree>
    <p:extLst>
      <p:ext uri="{BB962C8B-B14F-4D97-AF65-F5344CB8AC3E}">
        <p14:creationId xmlns:p14="http://schemas.microsoft.com/office/powerpoint/2010/main" val="301000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4198" y="1716673"/>
            <a:ext cx="11445240" cy="1432080"/>
            <a:chOff x="0" y="43560"/>
            <a:chExt cx="11445240" cy="1432080"/>
          </a:xfrm>
          <a:solidFill>
            <a:schemeClr val="accent3">
              <a:lumMod val="60000"/>
              <a:lumOff val="40000"/>
            </a:schemeClr>
          </a:solidFill>
        </p:grpSpPr>
        <p:sp>
          <p:nvSpPr>
            <p:cNvPr id="6" name="Rounded Rectangle 5"/>
            <p:cNvSpPr/>
            <p:nvPr/>
          </p:nvSpPr>
          <p:spPr>
            <a:xfrm>
              <a:off x="0" y="43560"/>
              <a:ext cx="11445240" cy="143208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69908" y="113468"/>
              <a:ext cx="11305424" cy="12922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err="1">
                  <a:solidFill>
                    <a:srgbClr val="FF0000"/>
                  </a:solidFill>
                  <a:latin typeface="Times New Roman" panose="02020603050405020304" pitchFamily="18" charset="0"/>
                  <a:cs typeface="Times New Roman" panose="02020603050405020304" pitchFamily="18" charset="0"/>
                </a:rPr>
                <a:t>Hà</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Nội</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được</a:t>
              </a:r>
              <a:r>
                <a:rPr lang="en-US" sz="3600" b="1" kern="1200" dirty="0">
                  <a:solidFill>
                    <a:srgbClr val="FF0000"/>
                  </a:solidFill>
                  <a:latin typeface="Times New Roman" panose="02020603050405020304" pitchFamily="18" charset="0"/>
                  <a:cs typeface="Times New Roman" panose="02020603050405020304" pitchFamily="18" charset="0"/>
                </a:rPr>
                <a:t> UNESCO </a:t>
              </a:r>
              <a:r>
                <a:rPr lang="en-US" sz="3600" b="1" kern="1200" dirty="0" err="1">
                  <a:solidFill>
                    <a:srgbClr val="FF0000"/>
                  </a:solidFill>
                  <a:latin typeface="Times New Roman" panose="02020603050405020304" pitchFamily="18" charset="0"/>
                  <a:cs typeface="Times New Roman" panose="02020603050405020304" pitchFamily="18" charset="0"/>
                </a:rPr>
                <a:t>vinh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danh</a:t>
              </a:r>
              <a:r>
                <a:rPr lang="en-US" sz="3600" b="1" kern="1200" dirty="0">
                  <a:solidFill>
                    <a:srgbClr val="FF0000"/>
                  </a:solidFill>
                  <a:latin typeface="Times New Roman" panose="02020603050405020304" pitchFamily="18" charset="0"/>
                  <a:cs typeface="Times New Roman" panose="02020603050405020304" pitchFamily="18" charset="0"/>
                </a:rPr>
                <a:t> “ </a:t>
              </a:r>
              <a:r>
                <a:rPr lang="en-US" sz="3600" b="1" kern="1200" dirty="0" err="1">
                  <a:solidFill>
                    <a:srgbClr val="FF0000"/>
                  </a:solidFill>
                  <a:latin typeface="Times New Roman" panose="02020603050405020304" pitchFamily="18" charset="0"/>
                  <a:cs typeface="Times New Roman" panose="02020603050405020304" pitchFamily="18" charset="0"/>
                </a:rPr>
                <a:t>Thành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phố</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vì</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hòa</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bình</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vào</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thời</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gian</a:t>
              </a:r>
              <a:r>
                <a:rPr lang="en-US" sz="3600" b="1" kern="1200" dirty="0">
                  <a:solidFill>
                    <a:srgbClr val="FF0000"/>
                  </a:solidFill>
                  <a:latin typeface="Times New Roman" panose="02020603050405020304" pitchFamily="18" charset="0"/>
                  <a:cs typeface="Times New Roman" panose="02020603050405020304" pitchFamily="18" charset="0"/>
                </a:rPr>
                <a:t> </a:t>
              </a:r>
              <a:r>
                <a:rPr lang="en-US" sz="3600" b="1" kern="1200" dirty="0" err="1">
                  <a:solidFill>
                    <a:srgbClr val="FF0000"/>
                  </a:solidFill>
                  <a:latin typeface="Times New Roman" panose="02020603050405020304" pitchFamily="18" charset="0"/>
                  <a:cs typeface="Times New Roman" panose="02020603050405020304" pitchFamily="18" charset="0"/>
                </a:rPr>
                <a:t>nào</a:t>
              </a:r>
              <a:r>
                <a:rPr lang="en-US" sz="3600" b="1" kern="1200" dirty="0">
                  <a:solidFill>
                    <a:srgbClr val="FF0000"/>
                  </a:solidFill>
                  <a:latin typeface="Times New Roman" panose="02020603050405020304" pitchFamily="18" charset="0"/>
                  <a:cs typeface="Times New Roman" panose="02020603050405020304" pitchFamily="18" charset="0"/>
                </a:rPr>
                <a:t>?</a:t>
              </a:r>
            </a:p>
          </p:txBody>
        </p:sp>
      </p:grpSp>
      <p:sp>
        <p:nvSpPr>
          <p:cNvPr id="8" name="Cloud 7"/>
          <p:cNvSpPr/>
          <p:nvPr/>
        </p:nvSpPr>
        <p:spPr>
          <a:xfrm>
            <a:off x="3732399" y="4414396"/>
            <a:ext cx="3507475" cy="195163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16/7/1999</a:t>
            </a:r>
          </a:p>
        </p:txBody>
      </p:sp>
    </p:spTree>
    <p:extLst>
      <p:ext uri="{BB962C8B-B14F-4D97-AF65-F5344CB8AC3E}">
        <p14:creationId xmlns:p14="http://schemas.microsoft.com/office/powerpoint/2010/main" val="877191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2378199" y="749505"/>
            <a:ext cx="7435601" cy="5984543"/>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FF0000"/>
                </a:solidFill>
                <a:latin typeface="Times New Roman" panose="02020603050405020304" pitchFamily="18" charset="0"/>
                <a:cs typeface="Times New Roman" panose="02020603050405020304" pitchFamily="18" charset="0"/>
              </a:rPr>
              <a:t>QUIZIZZ</a:t>
            </a:r>
          </a:p>
        </p:txBody>
      </p:sp>
    </p:spTree>
    <p:extLst>
      <p:ext uri="{BB962C8B-B14F-4D97-AF65-F5344CB8AC3E}">
        <p14:creationId xmlns:p14="http://schemas.microsoft.com/office/powerpoint/2010/main" val="2491697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356" y="354842"/>
            <a:ext cx="10140286" cy="7478970"/>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4: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kiếm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thông</a:t>
            </a:r>
            <a:r>
              <a:rPr lang="en-US" sz="4000" b="1" dirty="0">
                <a:latin typeface="Times New Roman" panose="02020603050405020304" pitchFamily="18" charset="0"/>
                <a:cs typeface="Times New Roman" panose="02020603050405020304" pitchFamily="18" charset="0"/>
              </a:rPr>
              <a:t> tin </a:t>
            </a:r>
            <a:r>
              <a:rPr lang="en-US" sz="4000" b="1" dirty="0" err="1">
                <a:latin typeface="Times New Roman" panose="02020603050405020304" pitchFamily="18" charset="0"/>
                <a:cs typeface="Times New Roman" panose="02020603050405020304" pitchFamily="18" charset="0"/>
              </a:rPr>
              <a:t>trên</a:t>
            </a:r>
            <a:r>
              <a:rPr lang="en-US" sz="4000" b="1" dirty="0">
                <a:latin typeface="Times New Roman" panose="02020603050405020304" pitchFamily="18" charset="0"/>
                <a:cs typeface="Times New Roman" panose="02020603050405020304" pitchFamily="18" charset="0"/>
              </a:rPr>
              <a:t> Internet</a:t>
            </a:r>
          </a:p>
          <a:p>
            <a:pPr marL="573088" indent="-573088">
              <a:buAutoNum type="arabicPeriod"/>
            </a:pP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tin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Internet</a:t>
            </a:r>
          </a:p>
          <a:p>
            <a:pPr marL="627063"/>
            <a:r>
              <a:rPr lang="vi-VN" sz="4000" i="1" dirty="0">
                <a:latin typeface="Times New Roman" panose="02020603050405020304" pitchFamily="18" charset="0"/>
                <a:cs typeface="Times New Roman" panose="02020603050405020304" pitchFamily="18" charset="0"/>
              </a:rPr>
              <a:t>Từ khoá </a:t>
            </a:r>
            <a:r>
              <a:rPr lang="vi-VN" sz="4000" dirty="0">
                <a:latin typeface="Times New Roman" panose="02020603050405020304" pitchFamily="18" charset="0"/>
                <a:cs typeface="Times New Roman" panose="02020603050405020304" pitchFamily="18" charset="0"/>
              </a:rPr>
              <a:t>là từ hoặc cụm từ thể hiện nội dung muốn tìm kiếm</a:t>
            </a:r>
            <a:endParaRPr lang="en-US" sz="4000" dirty="0">
              <a:latin typeface="Times New Roman" panose="02020603050405020304" pitchFamily="18" charset="0"/>
              <a:cs typeface="Times New Roman" panose="02020603050405020304" pitchFamily="18" charset="0"/>
            </a:endParaRPr>
          </a:p>
          <a:p>
            <a:pPr marL="627063" indent="-573088"/>
            <a:r>
              <a:rPr lang="en-US" sz="4000" dirty="0">
                <a:latin typeface="Times New Roman" panose="02020603050405020304" pitchFamily="18" charset="0"/>
                <a:cs typeface="Times New Roman" panose="02020603050405020304" pitchFamily="18" charset="0"/>
              </a:rPr>
              <a:t>2.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tin:</a:t>
            </a:r>
          </a:p>
          <a:p>
            <a:pPr marL="804863"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B1: </a:t>
            </a:r>
            <a:r>
              <a:rPr lang="en-US" sz="4000" dirty="0" err="1">
                <a:latin typeface="Times New Roman" panose="02020603050405020304" pitchFamily="18" charset="0"/>
                <a:cs typeface="Times New Roman" panose="02020603050405020304" pitchFamily="18" charset="0"/>
              </a:rPr>
              <a:t>Xác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khóa</a:t>
            </a:r>
            <a:endParaRPr lang="en-US" sz="4000" dirty="0">
              <a:latin typeface="Times New Roman" panose="02020603050405020304" pitchFamily="18" charset="0"/>
              <a:cs typeface="Times New Roman" panose="02020603050405020304" pitchFamily="18" charset="0"/>
            </a:endParaRPr>
          </a:p>
          <a:p>
            <a:pPr marL="804863"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B2: </a:t>
            </a:r>
            <a:r>
              <a:rPr lang="en-US" sz="4000" dirty="0" err="1">
                <a:latin typeface="Times New Roman" panose="02020603050405020304" pitchFamily="18" charset="0"/>
                <a:cs typeface="Times New Roman" panose="02020603050405020304" pitchFamily="18" charset="0"/>
              </a:rPr>
              <a:t>truy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endParaRPr lang="en-US" sz="4000" dirty="0">
              <a:latin typeface="Times New Roman" panose="02020603050405020304" pitchFamily="18" charset="0"/>
              <a:cs typeface="Times New Roman" panose="02020603050405020304" pitchFamily="18" charset="0"/>
            </a:endParaRPr>
          </a:p>
          <a:p>
            <a:pPr marL="804863"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B3: </a:t>
            </a:r>
            <a:r>
              <a:rPr lang="en-US" sz="4000" dirty="0" err="1">
                <a:latin typeface="Times New Roman" panose="02020603050405020304" pitchFamily="18" charset="0"/>
                <a:cs typeface="Times New Roman" panose="02020603050405020304" pitchFamily="18" charset="0"/>
              </a:rPr>
              <a:t>gõ</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khóa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ô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endParaRPr lang="en-US" sz="4000" dirty="0">
              <a:latin typeface="Times New Roman" panose="02020603050405020304" pitchFamily="18" charset="0"/>
              <a:cs typeface="Times New Roman" panose="02020603050405020304" pitchFamily="18" charset="0"/>
            </a:endParaRPr>
          </a:p>
          <a:p>
            <a:pPr marL="804863"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B4: </a:t>
            </a:r>
            <a:r>
              <a:rPr lang="en-US" sz="4000" dirty="0" err="1">
                <a:latin typeface="Times New Roman" panose="02020603050405020304" pitchFamily="18" charset="0"/>
                <a:cs typeface="Times New Roman" panose="02020603050405020304" pitchFamily="18" charset="0"/>
              </a:rPr>
              <a:t>nháy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web </a:t>
            </a:r>
            <a:r>
              <a:rPr lang="en-US" sz="4000" dirty="0" err="1">
                <a:latin typeface="Times New Roman" panose="02020603050405020304" pitchFamily="18" charset="0"/>
                <a:cs typeface="Times New Roman" panose="02020603050405020304" pitchFamily="18" charset="0"/>
              </a:rPr>
              <a:t>xem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tin chi </a:t>
            </a:r>
            <a:r>
              <a:rPr lang="en-US" sz="4000" dirty="0" err="1">
                <a:latin typeface="Times New Roman" panose="02020603050405020304" pitchFamily="18" charset="0"/>
                <a:cs typeface="Times New Roman" panose="02020603050405020304" pitchFamily="18" charset="0"/>
              </a:rPr>
              <a:t>tiết</a:t>
            </a:r>
            <a:endParaRPr lang="en-US" sz="4000" dirty="0">
              <a:latin typeface="Times New Roman" panose="02020603050405020304" pitchFamily="18" charset="0"/>
              <a:cs typeface="Times New Roman" panose="02020603050405020304" pitchFamily="18" charset="0"/>
            </a:endParaRPr>
          </a:p>
          <a:p>
            <a:pPr marL="627063" indent="-573088"/>
            <a:endParaRPr lang="en-US" sz="4000" dirty="0">
              <a:latin typeface="Times New Roman" panose="02020603050405020304" pitchFamily="18" charset="0"/>
              <a:cs typeface="Times New Roman" panose="02020603050405020304" pitchFamily="18" charset="0"/>
            </a:endParaRPr>
          </a:p>
          <a:p>
            <a:pPr marL="627063" indent="-573088"/>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142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a:t>
            </a:r>
            <a:r>
              <a:rPr lang="en-US" sz="2800" b="1">
                <a:solidFill>
                  <a:srgbClr val="F03C69"/>
                </a:solidFill>
                <a:latin typeface="SVN-SAF" panose="02040603050506020204" pitchFamily="18" charset="0"/>
                <a:cs typeface="Times New Roman" panose="02020603050405020304" pitchFamily="18" charset="0"/>
              </a:rPr>
              <a:t>ìm kiếm</a:t>
            </a:r>
            <a:r>
              <a:rPr lang="vi-VN" sz="2800" b="1">
                <a:solidFill>
                  <a:srgbClr val="F03C69"/>
                </a:solidFill>
                <a:latin typeface="SVN-SAF" panose="02040603050506020204" pitchFamily="18" charset="0"/>
                <a:cs typeface="Times New Roman" panose="02020603050405020304" pitchFamily="18" charset="0"/>
              </a:rPr>
              <a:t>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1228476"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50194" y="1807237"/>
              <a:ext cx="10307782" cy="1200329"/>
            </a:xfrm>
            <a:prstGeom prst="rect">
              <a:avLst/>
            </a:prstGeom>
          </p:spPr>
          <p:txBody>
            <a:bodyPr wrap="square">
              <a:spAutoFit/>
            </a:bodyPr>
            <a:lstStyle/>
            <a:p>
              <a:pPr defTabSz="342900">
                <a:lnSpc>
                  <a:spcPct val="150000"/>
                </a:lnSpc>
              </a:pPr>
              <a:r>
                <a:rPr lang="vi-VN" sz="2400" b="1" dirty="0">
                  <a:latin typeface="UTM Avo" panose="02040603050506020204" pitchFamily="18" charset="0"/>
                  <a:cs typeface="Times New Roman" panose="02020603050405020304" pitchFamily="18" charset="0"/>
                </a:rPr>
                <a:t>Minh:</a:t>
              </a:r>
              <a:r>
                <a:rPr lang="en-US" sz="2400" b="1"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Sau khi xác định từ hoặc cụm từ tìm kiếm chúng ta phải làm gì tiếp theo?</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32A609B0-A583-40E5-A6C4-2B8D6219BAC4}"/>
              </a:ext>
            </a:extLst>
          </p:cNvPr>
          <p:cNvSpPr/>
          <p:nvPr/>
        </p:nvSpPr>
        <p:spPr>
          <a:xfrm>
            <a:off x="976222" y="2642432"/>
            <a:ext cx="9150172" cy="2805063"/>
          </a:xfrm>
          <a:prstGeom prst="rect">
            <a:avLst/>
          </a:prstGeom>
        </p:spPr>
        <p:txBody>
          <a:bodyPr wrap="square">
            <a:spAutoFit/>
          </a:bodyPr>
          <a:lstStyle/>
          <a:p>
            <a:pPr defTabSz="342900">
              <a:lnSpc>
                <a:spcPct val="150000"/>
              </a:lnSpc>
            </a:pPr>
            <a:r>
              <a:rPr lang="vi-VN" sz="2400" b="1" dirty="0">
                <a:latin typeface="UTM Avo" panose="02040603050506020204" pitchFamily="18" charset="0"/>
                <a:cs typeface="Times New Roman" panose="02020603050405020304" pitchFamily="18" charset="0"/>
              </a:rPr>
              <a:t>Khoa:</a:t>
            </a:r>
            <a:r>
              <a:rPr lang="en-US" sz="2400" b="1"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Cậu  truy  cập  vào  trang  web  tìm  kiếm  bằng  cách  nháy  đúp chuột vào  biểu  tượng </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trên  màn  hình  nền,  gõ </a:t>
            </a:r>
            <a:r>
              <a:rPr lang="vi-VN" sz="2400" dirty="0">
                <a:solidFill>
                  <a:srgbClr val="FF0000"/>
                </a:solidFill>
                <a:latin typeface="UTM Avo" panose="02040603050506020204" pitchFamily="18" charset="0"/>
                <a:cs typeface="Times New Roman" panose="02020603050405020304" pitchFamily="18" charset="0"/>
              </a:rPr>
              <a:t>google.com</a:t>
            </a:r>
            <a:r>
              <a:rPr lang="vi-VN" sz="2400" dirty="0">
                <a:solidFill>
                  <a:schemeClr val="accent4">
                    <a:lumMod val="75000"/>
                  </a:schemeClr>
                </a:solidFill>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Ví dụ, tớ xác định cụm từ tìm kiếm là </a:t>
            </a:r>
            <a:r>
              <a:rPr lang="vi-VN" sz="2400" dirty="0">
                <a:solidFill>
                  <a:srgbClr val="FF0000"/>
                </a:solidFill>
                <a:latin typeface="UTM Avo" panose="02040603050506020204" pitchFamily="18" charset="0"/>
                <a:cs typeface="Times New Roman" panose="02020603050405020304" pitchFamily="18" charset="0"/>
              </a:rPr>
              <a:t>Các đời vua Hùng</a:t>
            </a:r>
            <a:r>
              <a:rPr lang="vi-VN" sz="2400" dirty="0">
                <a:latin typeface="UTM Avo" panose="02040603050506020204" pitchFamily="18" charset="0"/>
                <a:cs typeface="Times New Roman" panose="02020603050405020304" pitchFamily="18" charset="0"/>
              </a:rPr>
              <a:t>, tớ sẽ thực hiện như sau:</a:t>
            </a:r>
          </a:p>
        </p:txBody>
      </p:sp>
      <p:pic>
        <p:nvPicPr>
          <p:cNvPr id="6" name="Picture 5" descr="A picture containing graphical user interface&#10;&#10;Description automatically generated">
            <a:extLst>
              <a:ext uri="{FF2B5EF4-FFF2-40B4-BE49-F238E27FC236}">
                <a16:creationId xmlns:a16="http://schemas.microsoft.com/office/drawing/2014/main" id="{7A18CEFF-875A-F949-6841-CB4FBB430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567" y="3168323"/>
            <a:ext cx="760532" cy="716587"/>
          </a:xfrm>
          <a:prstGeom prst="rect">
            <a:avLst/>
          </a:prstGeom>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56F67-39EF-4684-8E3C-168A2FFFE799}"/>
              </a:ext>
            </a:extLst>
          </p:cNvPr>
          <p:cNvSpPr/>
          <p:nvPr/>
        </p:nvSpPr>
        <p:spPr>
          <a:xfrm>
            <a:off x="727484" y="4943686"/>
            <a:ext cx="10860383" cy="1474571"/>
          </a:xfrm>
          <a:prstGeom prst="rect">
            <a:avLst/>
          </a:prstGeom>
        </p:spPr>
        <p:txBody>
          <a:bodyPr wrap="square">
            <a:spAutoFit/>
          </a:bodyPr>
          <a:lstStyle/>
          <a:p>
            <a:pPr indent="342900" algn="just" defTabSz="342900">
              <a:lnSpc>
                <a:spcPct val="130000"/>
              </a:lnSpc>
            </a:pPr>
            <a:r>
              <a:rPr lang="vi-VN" sz="3600" b="1" dirty="0">
                <a:latin typeface="UTM Avo" panose="02040603050506020204" pitchFamily="18" charset="0"/>
                <a:cs typeface="Times New Roman" panose="02020603050405020304" pitchFamily="18" charset="0"/>
              </a:rPr>
              <a:t>Câu hỏi: </a:t>
            </a:r>
            <a:r>
              <a:rPr lang="vi-VN" sz="3600" dirty="0">
                <a:latin typeface="UTM Avo" panose="02040603050506020204" pitchFamily="18" charset="0"/>
                <a:cs typeface="Times New Roman" panose="02020603050405020304" pitchFamily="18" charset="0"/>
              </a:rPr>
              <a:t>Bạn Khoa đã chỉ cho bạn Minh tìm thông tin trên Internet bằng cách truy cập vào trang</a:t>
            </a:r>
            <a:r>
              <a:rPr lang="en-US" sz="3600" dirty="0">
                <a:latin typeface="UTM Avo" panose="02040603050506020204" pitchFamily="18" charset="0"/>
                <a:cs typeface="Times New Roman" panose="02020603050405020304" pitchFamily="18" charset="0"/>
              </a:rPr>
              <a:t>  </a:t>
            </a:r>
            <a:r>
              <a:rPr lang="vi-VN" sz="3600" dirty="0">
                <a:latin typeface="UTM Avo" panose="02040603050506020204" pitchFamily="18" charset="0"/>
                <a:cs typeface="Times New Roman" panose="02020603050405020304" pitchFamily="18" charset="0"/>
              </a:rPr>
              <a:t>web </a:t>
            </a:r>
            <a:r>
              <a:rPr lang="vi-VN" sz="3600">
                <a:latin typeface="UTM Avo" panose="02040603050506020204" pitchFamily="18" charset="0"/>
                <a:cs typeface="Times New Roman" panose="02020603050405020304" pitchFamily="18" charset="0"/>
              </a:rPr>
              <a:t>nào?</a:t>
            </a:r>
            <a:endParaRPr lang="vi-VN" sz="3600" dirty="0">
              <a:latin typeface="UTM Avo" panose="020406030505060202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1A18275-08BA-0889-CBE1-323C1E317D79}"/>
              </a:ext>
            </a:extLst>
          </p:cNvPr>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a:extLst>
              <a:ext uri="{FF2B5EF4-FFF2-40B4-BE49-F238E27FC236}">
                <a16:creationId xmlns:a16="http://schemas.microsoft.com/office/drawing/2014/main" id="{9078D479-0555-FCF9-EE1E-66E736FB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85EE7A9-4B14-435F-A4D5-4C903EF8792A}"/>
              </a:ext>
            </a:extLst>
          </p:cNvPr>
          <p:cNvSpPr/>
          <p:nvPr/>
        </p:nvSpPr>
        <p:spPr>
          <a:xfrm>
            <a:off x="1375941" y="4267928"/>
            <a:ext cx="9770221" cy="739690"/>
          </a:xfrm>
          <a:prstGeom prst="rect">
            <a:avLst/>
          </a:prstGeom>
        </p:spPr>
        <p:txBody>
          <a:bodyPr wrap="square">
            <a:spAutoFit/>
          </a:bodyPr>
          <a:lstStyle/>
          <a:p>
            <a:pPr defTabSz="342900">
              <a:lnSpc>
                <a:spcPct val="150000"/>
              </a:lnSpc>
            </a:pPr>
            <a:r>
              <a:rPr lang="en-US" sz="3200" dirty="0">
                <a:latin typeface="UTM Avo" panose="02040603050506020204" pitchFamily="18" charset="0"/>
                <a:cs typeface="Times New Roman" panose="02020603050405020304" pitchFamily="18" charset="0"/>
              </a:rPr>
              <a:t>Ở </a:t>
            </a:r>
            <a:r>
              <a:rPr lang="en-US" sz="3200" dirty="0" err="1">
                <a:latin typeface="UTM Avo" panose="02040603050506020204" pitchFamily="18" charset="0"/>
                <a:cs typeface="Times New Roman" panose="02020603050405020304" pitchFamily="18" charset="0"/>
              </a:rPr>
              <a:t>Hoạt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động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trên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cụm</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từ</a:t>
            </a:r>
            <a:r>
              <a:rPr lang="en-US" sz="3200" dirty="0">
                <a:latin typeface="UTM Avo" panose="02040603050506020204" pitchFamily="18" charset="0"/>
                <a:cs typeface="Times New Roman" panose="02020603050405020304" pitchFamily="18" charset="0"/>
              </a:rPr>
              <a:t> </a:t>
            </a:r>
            <a:r>
              <a:rPr lang="en-US" sz="3200" dirty="0" err="1">
                <a:solidFill>
                  <a:srgbClr val="FF0000"/>
                </a:solidFill>
                <a:latin typeface="UTM Avo" panose="02040603050506020204" pitchFamily="18" charset="0"/>
                <a:cs typeface="Times New Roman" panose="02020603050405020304" pitchFamily="18" charset="0"/>
              </a:rPr>
              <a:t>Các</a:t>
            </a:r>
            <a:r>
              <a:rPr lang="en-US" sz="3200" dirty="0">
                <a:solidFill>
                  <a:srgbClr val="FF0000"/>
                </a:solidFill>
                <a:latin typeface="UTM Avo" panose="02040603050506020204" pitchFamily="18" charset="0"/>
                <a:cs typeface="Times New Roman" panose="02020603050405020304" pitchFamily="18" charset="0"/>
              </a:rPr>
              <a:t> </a:t>
            </a:r>
            <a:r>
              <a:rPr lang="en-US" sz="3200" dirty="0" err="1">
                <a:solidFill>
                  <a:srgbClr val="FF0000"/>
                </a:solidFill>
                <a:latin typeface="UTM Avo" panose="02040603050506020204" pitchFamily="18" charset="0"/>
                <a:cs typeface="Times New Roman" panose="02020603050405020304" pitchFamily="18" charset="0"/>
              </a:rPr>
              <a:t>đời</a:t>
            </a:r>
            <a:r>
              <a:rPr lang="en-US" sz="3200" dirty="0">
                <a:solidFill>
                  <a:srgbClr val="FF0000"/>
                </a:solidFill>
                <a:latin typeface="UTM Avo" panose="02040603050506020204" pitchFamily="18" charset="0"/>
                <a:cs typeface="Times New Roman" panose="02020603050405020304" pitchFamily="18" charset="0"/>
              </a:rPr>
              <a:t> </a:t>
            </a:r>
            <a:r>
              <a:rPr lang="en-US" sz="3200" dirty="0" err="1">
                <a:solidFill>
                  <a:srgbClr val="FF0000"/>
                </a:solidFill>
                <a:latin typeface="UTM Avo" panose="02040603050506020204" pitchFamily="18" charset="0"/>
                <a:cs typeface="Times New Roman" panose="02020603050405020304" pitchFamily="18" charset="0"/>
              </a:rPr>
              <a:t>vua</a:t>
            </a:r>
            <a:r>
              <a:rPr lang="en-US" sz="3200" dirty="0">
                <a:solidFill>
                  <a:srgbClr val="FF0000"/>
                </a:solidFill>
                <a:latin typeface="UTM Avo" panose="02040603050506020204" pitchFamily="18" charset="0"/>
                <a:cs typeface="Times New Roman" panose="02020603050405020304" pitchFamily="18" charset="0"/>
              </a:rPr>
              <a:t> </a:t>
            </a:r>
            <a:r>
              <a:rPr lang="en-US" sz="3200" dirty="0" err="1">
                <a:solidFill>
                  <a:srgbClr val="FF0000"/>
                </a:solidFill>
                <a:latin typeface="UTM Avo" panose="02040603050506020204" pitchFamily="18" charset="0"/>
                <a:cs typeface="Times New Roman" panose="02020603050405020304" pitchFamily="18" charset="0"/>
              </a:rPr>
              <a:t>Hùng</a:t>
            </a:r>
            <a:r>
              <a:rPr lang="en-US" sz="3200" dirty="0">
                <a:solidFill>
                  <a:srgbClr val="FF0000"/>
                </a:solidFill>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là</a:t>
            </a:r>
            <a:r>
              <a:rPr lang="en-US" sz="3200" dirty="0">
                <a:solidFill>
                  <a:schemeClr val="accent4">
                    <a:lumMod val="75000"/>
                  </a:schemeClr>
                </a:solidFill>
                <a:latin typeface="UTM Avo" panose="02040603050506020204" pitchFamily="18" charset="0"/>
                <a:cs typeface="Times New Roman" panose="02020603050405020304" pitchFamily="18" charset="0"/>
              </a:rPr>
              <a:t> </a:t>
            </a:r>
            <a:r>
              <a:rPr lang="en-US" sz="3200" dirty="0" err="1">
                <a:solidFill>
                  <a:srgbClr val="FF0000"/>
                </a:solidFill>
                <a:latin typeface="UTM Avo" panose="02040603050506020204" pitchFamily="18" charset="0"/>
                <a:cs typeface="Times New Roman" panose="02020603050405020304" pitchFamily="18" charset="0"/>
              </a:rPr>
              <a:t>từ</a:t>
            </a:r>
            <a:r>
              <a:rPr lang="en-US" sz="3200" dirty="0">
                <a:solidFill>
                  <a:srgbClr val="FF0000"/>
                </a:solidFill>
                <a:latin typeface="UTM Avo" panose="02040603050506020204" pitchFamily="18" charset="0"/>
                <a:cs typeface="Times New Roman" panose="02020603050405020304" pitchFamily="18" charset="0"/>
              </a:rPr>
              <a:t> </a:t>
            </a:r>
            <a:r>
              <a:rPr lang="en-US" sz="3200" dirty="0" err="1">
                <a:solidFill>
                  <a:srgbClr val="FF0000"/>
                </a:solidFill>
                <a:latin typeface="UTM Avo" panose="02040603050506020204" pitchFamily="18" charset="0"/>
                <a:cs typeface="Times New Roman" panose="02020603050405020304" pitchFamily="18" charset="0"/>
              </a:rPr>
              <a:t>khoá</a:t>
            </a:r>
            <a:r>
              <a:rPr lang="en-US" sz="3200" dirty="0">
                <a:latin typeface="UTM Avo" panose="02040603050506020204" pitchFamily="18" charset="0"/>
                <a:cs typeface="Times New Roman" panose="02020603050405020304" pitchFamily="18" charset="0"/>
              </a:rPr>
              <a:t>. </a:t>
            </a:r>
            <a:endParaRPr lang="vi-VN" sz="32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6D8EED2D-0027-4B45-B5FE-478DAF9FE239}"/>
              </a:ext>
            </a:extLst>
          </p:cNvPr>
          <p:cNvSpPr/>
          <p:nvPr/>
        </p:nvSpPr>
        <p:spPr>
          <a:xfrm>
            <a:off x="1360778" y="174618"/>
            <a:ext cx="10422024" cy="4247317"/>
          </a:xfrm>
          <a:prstGeom prst="rect">
            <a:avLst/>
          </a:prstGeom>
        </p:spPr>
        <p:txBody>
          <a:bodyPr wrap="square">
            <a:spAutoFit/>
          </a:bodyPr>
          <a:lstStyle/>
          <a:p>
            <a:pPr algn="just" defTabSz="342900">
              <a:lnSpc>
                <a:spcPct val="150000"/>
              </a:lnSpc>
            </a:pPr>
            <a:r>
              <a:rPr lang="vi-VN" sz="3600" dirty="0">
                <a:latin typeface="UTM Avo" panose="02040603050506020204" pitchFamily="18" charset="0"/>
                <a:cs typeface="Times New Roman" panose="02020603050405020304" pitchFamily="18" charset="0"/>
              </a:rPr>
              <a:t>Bạn Khoa đã truy cập vào trang web </a:t>
            </a:r>
            <a:r>
              <a:rPr lang="vi-VN" sz="3600" dirty="0">
                <a:solidFill>
                  <a:srgbClr val="FF0000"/>
                </a:solidFill>
                <a:latin typeface="UTM Avo" panose="02040603050506020204" pitchFamily="18" charset="0"/>
                <a:cs typeface="Times New Roman" panose="02020603050405020304" pitchFamily="18" charset="0"/>
              </a:rPr>
              <a:t>google.com</a:t>
            </a:r>
            <a:r>
              <a:rPr lang="vi-VN" sz="3600" dirty="0">
                <a:solidFill>
                  <a:schemeClr val="accent4">
                    <a:lumMod val="75000"/>
                  </a:schemeClr>
                </a:solidFill>
                <a:latin typeface="UTM Avo" panose="02040603050506020204" pitchFamily="18" charset="0"/>
                <a:cs typeface="Times New Roman" panose="02020603050405020304" pitchFamily="18" charset="0"/>
              </a:rPr>
              <a:t> </a:t>
            </a:r>
            <a:r>
              <a:rPr lang="vi-VN" sz="3600" dirty="0">
                <a:latin typeface="UTM Avo" panose="02040603050506020204" pitchFamily="18" charset="0"/>
                <a:cs typeface="Times New Roman" panose="02020603050405020304" pitchFamily="18" charset="0"/>
              </a:rPr>
              <a:t>để tìm kiếm thông tin. </a:t>
            </a:r>
            <a:r>
              <a:rPr lang="vi-VN" sz="3600" dirty="0">
                <a:solidFill>
                  <a:srgbClr val="FF0000"/>
                </a:solidFill>
                <a:latin typeface="UTM Avo" panose="02040603050506020204" pitchFamily="18" charset="0"/>
                <a:cs typeface="Times New Roman" panose="02020603050405020304" pitchFamily="18" charset="0"/>
              </a:rPr>
              <a:t>google.com</a:t>
            </a:r>
            <a:r>
              <a:rPr lang="vi-VN" sz="3600" dirty="0">
                <a:latin typeface="UTM Avo" panose="02040603050506020204" pitchFamily="18" charset="0"/>
                <a:cs typeface="Times New Roman" panose="02020603050405020304" pitchFamily="18" charset="0"/>
              </a:rPr>
              <a:t> là địa chỉ của một máy tìm kiếm. </a:t>
            </a:r>
            <a:r>
              <a:rPr lang="vi-VN" sz="3600" i="1" dirty="0">
                <a:latin typeface="UTM Avo" panose="02040603050506020204" pitchFamily="18" charset="0"/>
                <a:cs typeface="Times New Roman" panose="02020603050405020304" pitchFamily="18" charset="0"/>
              </a:rPr>
              <a:t>Có rất nhiều máy tìm kiếm, ví dụ: </a:t>
            </a:r>
            <a:r>
              <a:rPr lang="vi-VN" sz="3600" i="1" dirty="0">
                <a:solidFill>
                  <a:srgbClr val="FF0000"/>
                </a:solidFill>
                <a:latin typeface="UTM Avo" panose="02040603050506020204" pitchFamily="18" charset="0"/>
                <a:cs typeface="Times New Roman" panose="02020603050405020304" pitchFamily="18" charset="0"/>
              </a:rPr>
              <a:t>google.com, bing.com, ask.com</a:t>
            </a:r>
            <a:r>
              <a:rPr lang="vi-VN" sz="3600" i="1" dirty="0">
                <a:latin typeface="UTM Avo" panose="02040603050506020204" pitchFamily="18" charset="0"/>
                <a:cs typeface="Times New Roman" panose="02020603050405020304" pitchFamily="18" charset="0"/>
              </a:rPr>
              <a:t>,... là các máy tìm kiếm được sử dụng phổ</a:t>
            </a:r>
            <a:r>
              <a:rPr lang="en-US" sz="3600" i="1" dirty="0">
                <a:latin typeface="UTM Avo" panose="02040603050506020204" pitchFamily="18" charset="0"/>
                <a:cs typeface="Times New Roman" panose="02020603050405020304" pitchFamily="18" charset="0"/>
              </a:rPr>
              <a:t> </a:t>
            </a:r>
            <a:r>
              <a:rPr lang="en-US" sz="3600" i="1" dirty="0" err="1">
                <a:latin typeface="UTM Avo" panose="02040603050506020204" pitchFamily="18" charset="0"/>
                <a:cs typeface="Times New Roman" panose="02020603050405020304" pitchFamily="18" charset="0"/>
              </a:rPr>
              <a:t>biến</a:t>
            </a:r>
            <a:endParaRPr lang="vi-VN" sz="3600" i="1" dirty="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AD2837B1-4A2D-4872-BD39-754A879EDEA2}"/>
              </a:ext>
            </a:extLst>
          </p:cNvPr>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1B68705-B6B9-4E98-B86C-61BA85E768D1}"/>
              </a:ext>
            </a:extLst>
          </p:cNvPr>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FD88A45-6818-4A60-A770-6862B6307AC1}"/>
              </a:ext>
            </a:extLst>
          </p:cNvPr>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3D3EC5-AF56-9A40-68C1-53EAF36B50AC}"/>
              </a:ext>
            </a:extLst>
          </p:cNvPr>
          <p:cNvPicPr>
            <a:picLocks noChangeAspect="1"/>
          </p:cNvPicPr>
          <p:nvPr/>
        </p:nvPicPr>
        <p:blipFill>
          <a:blip r:embed="rId2"/>
          <a:stretch>
            <a:fillRect/>
          </a:stretch>
        </p:blipFill>
        <p:spPr>
          <a:xfrm>
            <a:off x="278328" y="4296123"/>
            <a:ext cx="891617" cy="830652"/>
          </a:xfrm>
          <a:prstGeom prst="rect">
            <a:avLst/>
          </a:prstGeom>
        </p:spPr>
      </p:pic>
      <p:sp>
        <p:nvSpPr>
          <p:cNvPr id="7" name="Rectangle 6">
            <a:extLst>
              <a:ext uri="{FF2B5EF4-FFF2-40B4-BE49-F238E27FC236}">
                <a16:creationId xmlns:a16="http://schemas.microsoft.com/office/drawing/2014/main" id="{617B8ABF-1F81-028E-0674-CA164AC891A1}"/>
              </a:ext>
            </a:extLst>
          </p:cNvPr>
          <p:cNvSpPr/>
          <p:nvPr/>
        </p:nvSpPr>
        <p:spPr>
          <a:xfrm>
            <a:off x="1375941" y="5168070"/>
            <a:ext cx="10252859" cy="1200329"/>
          </a:xfrm>
          <a:prstGeom prst="rect">
            <a:avLst/>
          </a:prstGeom>
          <a:solidFill>
            <a:srgbClr val="F9FF79"/>
          </a:solidFill>
        </p:spPr>
        <p:txBody>
          <a:bodyPr wrap="square">
            <a:spAutoFit/>
          </a:bodyPr>
          <a:lstStyle/>
          <a:p>
            <a:pPr defTabSz="342900"/>
            <a:r>
              <a:rPr lang="vi-VN" sz="3600" b="1" dirty="0">
                <a:solidFill>
                  <a:srgbClr val="000099"/>
                </a:solidFill>
                <a:latin typeface="Times New Roman" panose="02020603050405020304" pitchFamily="18" charset="0"/>
                <a:cs typeface="Times New Roman" panose="02020603050405020304" pitchFamily="18" charset="0"/>
              </a:rPr>
              <a:t>Từ khoá là từ hoặc cụm từ thể hiện nội dung muốn tìm kiếm.</a:t>
            </a:r>
          </a:p>
        </p:txBody>
      </p:sp>
      <p:pic>
        <p:nvPicPr>
          <p:cNvPr id="15" name="Picture 14">
            <a:extLst>
              <a:ext uri="{FF2B5EF4-FFF2-40B4-BE49-F238E27FC236}">
                <a16:creationId xmlns:a16="http://schemas.microsoft.com/office/drawing/2014/main" id="{F73D3EC5-AF56-9A40-68C1-53EAF36B50AC}"/>
              </a:ext>
            </a:extLst>
          </p:cNvPr>
          <p:cNvPicPr>
            <a:picLocks noChangeAspect="1"/>
          </p:cNvPicPr>
          <p:nvPr/>
        </p:nvPicPr>
        <p:blipFill>
          <a:blip r:embed="rId2"/>
          <a:stretch>
            <a:fillRect/>
          </a:stretch>
        </p:blipFill>
        <p:spPr>
          <a:xfrm>
            <a:off x="278329" y="431899"/>
            <a:ext cx="891617" cy="830652"/>
          </a:xfrm>
          <a:prstGeom prst="rect">
            <a:avLst/>
          </a:prstGeom>
        </p:spPr>
      </p:pic>
    </p:spTree>
    <p:extLst>
      <p:ext uri="{BB962C8B-B14F-4D97-AF65-F5344CB8AC3E}">
        <p14:creationId xmlns:p14="http://schemas.microsoft.com/office/powerpoint/2010/main" val="223522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356" y="354842"/>
            <a:ext cx="10140286" cy="3170099"/>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4: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kiếm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thông</a:t>
            </a:r>
            <a:r>
              <a:rPr lang="en-US" sz="4000" b="1" dirty="0">
                <a:latin typeface="Times New Roman" panose="02020603050405020304" pitchFamily="18" charset="0"/>
                <a:cs typeface="Times New Roman" panose="02020603050405020304" pitchFamily="18" charset="0"/>
              </a:rPr>
              <a:t> tin </a:t>
            </a:r>
            <a:r>
              <a:rPr lang="en-US" sz="4000" b="1" dirty="0" err="1">
                <a:latin typeface="Times New Roman" panose="02020603050405020304" pitchFamily="18" charset="0"/>
                <a:cs typeface="Times New Roman" panose="02020603050405020304" pitchFamily="18" charset="0"/>
              </a:rPr>
              <a:t>trên</a:t>
            </a:r>
            <a:r>
              <a:rPr lang="en-US" sz="4000" b="1" dirty="0">
                <a:latin typeface="Times New Roman" panose="02020603050405020304" pitchFamily="18" charset="0"/>
                <a:cs typeface="Times New Roman" panose="02020603050405020304" pitchFamily="18" charset="0"/>
              </a:rPr>
              <a:t> Internet</a:t>
            </a:r>
          </a:p>
          <a:p>
            <a:pPr marL="573088" indent="-573088">
              <a:buAutoNum type="arabicPeriod"/>
            </a:pP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cs typeface="Times New Roman" panose="02020603050405020304" pitchFamily="18" charset="0"/>
              </a:rPr>
              <a:t> tin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Internet</a:t>
            </a:r>
          </a:p>
          <a:p>
            <a:pPr marL="627063" indent="-573088"/>
            <a:r>
              <a:rPr lang="en-US" sz="4000" i="1"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Từ khoá </a:t>
            </a:r>
            <a:r>
              <a:rPr lang="vi-VN" sz="4000" dirty="0">
                <a:latin typeface="Times New Roman" panose="02020603050405020304" pitchFamily="18" charset="0"/>
                <a:cs typeface="Times New Roman" panose="02020603050405020304" pitchFamily="18" charset="0"/>
              </a:rPr>
              <a:t>là từ hoặc cụm từ thể hiện nội dung muốn tìm kiếm</a:t>
            </a:r>
            <a:endParaRPr lang="en-US" sz="4000" dirty="0">
              <a:latin typeface="Times New Roman" panose="02020603050405020304" pitchFamily="18" charset="0"/>
              <a:cs typeface="Times New Roman" panose="02020603050405020304" pitchFamily="18" charset="0"/>
            </a:endParaRPr>
          </a:p>
          <a:p>
            <a:pPr marL="627063" indent="-573088"/>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42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48" y="143314"/>
            <a:ext cx="10515600" cy="1325563"/>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bước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tìm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kiếm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tin </a:t>
            </a:r>
            <a:r>
              <a:rPr lang="en-US" b="1" dirty="0" err="1">
                <a:solidFill>
                  <a:srgbClr val="FF0000"/>
                </a:solidFill>
                <a:latin typeface="Times New Roman" panose="02020603050405020304" pitchFamily="18" charset="0"/>
                <a:cs typeface="Times New Roman" panose="02020603050405020304" pitchFamily="18" charset="0"/>
              </a:rPr>
              <a:t>trên</a:t>
            </a:r>
            <a:r>
              <a:rPr lang="en-US" b="1" dirty="0">
                <a:solidFill>
                  <a:srgbClr val="FF0000"/>
                </a:solidFill>
                <a:latin typeface="Times New Roman" panose="02020603050405020304" pitchFamily="18" charset="0"/>
                <a:cs typeface="Times New Roman" panose="02020603050405020304" pitchFamily="18" charset="0"/>
              </a:rPr>
              <a:t> Internet:</a:t>
            </a:r>
          </a:p>
        </p:txBody>
      </p:sp>
      <p:graphicFrame>
        <p:nvGraphicFramePr>
          <p:cNvPr id="5" name="Diagram 4"/>
          <p:cNvGraphicFramePr/>
          <p:nvPr>
            <p:extLst>
              <p:ext uri="{D42A27DB-BD31-4B8C-83A1-F6EECF244321}">
                <p14:modId xmlns:p14="http://schemas.microsoft.com/office/powerpoint/2010/main" val="2754181990"/>
              </p:ext>
            </p:extLst>
          </p:nvPr>
        </p:nvGraphicFramePr>
        <p:xfrm>
          <a:off x="311285" y="1050297"/>
          <a:ext cx="11527277" cy="5335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5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106;p6"/>
          <p:cNvSpPr/>
          <p:nvPr/>
        </p:nvSpPr>
        <p:spPr>
          <a:xfrm>
            <a:off x="791570" y="496174"/>
            <a:ext cx="10369007" cy="738623"/>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0" u="none" strike="noStrike" cap="none" dirty="0" err="1">
                <a:solidFill>
                  <a:srgbClr val="FF0000"/>
                </a:solidFill>
                <a:latin typeface="Arial"/>
                <a:ea typeface="Arial"/>
                <a:cs typeface="Arial"/>
                <a:sym typeface="Arial"/>
              </a:rPr>
              <a:t>Sắp</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xếp</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các</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bước</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theo</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đúng</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thứ</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tự</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để</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tìm</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kiếm</a:t>
            </a:r>
            <a:r>
              <a:rPr lang="en-US" sz="2800" b="1" i="0" u="none" strike="noStrike" cap="none" dirty="0">
                <a:solidFill>
                  <a:srgbClr val="FF0000"/>
                </a:solidFill>
                <a:latin typeface="Arial"/>
                <a:ea typeface="Arial"/>
                <a:cs typeface="Arial"/>
                <a:sym typeface="Arial"/>
              </a:rPr>
              <a:t> </a:t>
            </a:r>
            <a:r>
              <a:rPr lang="en-US" sz="2800" b="1" i="0" u="none" strike="noStrike" cap="none" dirty="0" err="1">
                <a:solidFill>
                  <a:srgbClr val="FF0000"/>
                </a:solidFill>
                <a:latin typeface="Arial"/>
                <a:ea typeface="Arial"/>
                <a:cs typeface="Arial"/>
                <a:sym typeface="Arial"/>
              </a:rPr>
              <a:t>thông</a:t>
            </a:r>
            <a:r>
              <a:rPr lang="en-US" sz="2800" b="1" i="0" u="none" strike="noStrike" cap="none" dirty="0">
                <a:solidFill>
                  <a:srgbClr val="FF0000"/>
                </a:solidFill>
                <a:latin typeface="Arial"/>
                <a:ea typeface="Arial"/>
                <a:cs typeface="Arial"/>
                <a:sym typeface="Arial"/>
              </a:rPr>
              <a:t> tin.</a:t>
            </a:r>
            <a:endParaRPr sz="2800" b="1" i="0" u="none" strike="noStrike" cap="none" dirty="0">
              <a:solidFill>
                <a:srgbClr val="FF0000"/>
              </a:solidFill>
              <a:latin typeface="Arial"/>
              <a:ea typeface="Arial"/>
              <a:cs typeface="Arial"/>
              <a:sym typeface="Arial"/>
            </a:endParaRPr>
          </a:p>
        </p:txBody>
      </p:sp>
      <p:sp>
        <p:nvSpPr>
          <p:cNvPr id="25" name="Google Shape;107;p6"/>
          <p:cNvSpPr/>
          <p:nvPr/>
        </p:nvSpPr>
        <p:spPr>
          <a:xfrm>
            <a:off x="1378683" y="1234797"/>
            <a:ext cx="972456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0" i="0" u="none" strike="noStrike" cap="none" dirty="0">
                <a:solidFill>
                  <a:schemeClr val="dk1"/>
                </a:solidFill>
                <a:latin typeface="Arial"/>
                <a:ea typeface="Arial"/>
                <a:cs typeface="Arial"/>
                <a:sym typeface="Arial"/>
              </a:rPr>
              <a:t>a) </a:t>
            </a:r>
            <a:r>
              <a:rPr lang="en-US" sz="2800" b="0" i="0" u="none" strike="noStrike" cap="none" dirty="0" err="1">
                <a:solidFill>
                  <a:schemeClr val="dk1"/>
                </a:solidFill>
                <a:latin typeface="Arial"/>
                <a:ea typeface="Arial"/>
                <a:cs typeface="Arial"/>
                <a:sym typeface="Arial"/>
              </a:rPr>
              <a:t>Truy</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cập</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vào</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máy</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tìm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kiếm</a:t>
            </a:r>
            <a:r>
              <a:rPr lang="en-US" sz="2800" b="0" i="0" u="none" strike="noStrike" cap="none" dirty="0">
                <a:solidFill>
                  <a:schemeClr val="dk1"/>
                </a:solidFill>
                <a:latin typeface="Arial"/>
                <a:ea typeface="Arial"/>
                <a:cs typeface="Arial"/>
                <a:sym typeface="Arial"/>
              </a:rPr>
              <a:t>. </a:t>
            </a:r>
            <a:endParaRPr sz="2400" dirty="0"/>
          </a:p>
        </p:txBody>
      </p:sp>
      <p:sp>
        <p:nvSpPr>
          <p:cNvPr id="26" name="Google Shape;108;p6"/>
          <p:cNvSpPr/>
          <p:nvPr/>
        </p:nvSpPr>
        <p:spPr>
          <a:xfrm>
            <a:off x="1384154" y="1952934"/>
            <a:ext cx="9854464"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0" i="0" u="none" strike="noStrike" cap="none" dirty="0">
                <a:solidFill>
                  <a:schemeClr val="dk1"/>
                </a:solidFill>
                <a:latin typeface="Arial"/>
                <a:ea typeface="Arial"/>
                <a:cs typeface="Arial"/>
                <a:sym typeface="Arial"/>
              </a:rPr>
              <a:t>b) </a:t>
            </a:r>
            <a:r>
              <a:rPr lang="en-US" sz="2800" b="0" i="0" u="none" strike="noStrike" cap="none" dirty="0" err="1">
                <a:solidFill>
                  <a:schemeClr val="dk1"/>
                </a:solidFill>
                <a:latin typeface="Arial"/>
                <a:ea typeface="Arial"/>
                <a:cs typeface="Arial"/>
                <a:sym typeface="Arial"/>
              </a:rPr>
              <a:t>Gõ</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từ</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khoá</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vào</a:t>
            </a:r>
            <a:r>
              <a:rPr lang="en-US" sz="2800" b="0" i="0" u="none" strike="noStrike" cap="none" dirty="0">
                <a:solidFill>
                  <a:schemeClr val="dk1"/>
                </a:solidFill>
                <a:latin typeface="Arial"/>
                <a:ea typeface="Arial"/>
                <a:cs typeface="Arial"/>
                <a:sym typeface="Arial"/>
              </a:rPr>
              <a:t> ô </a:t>
            </a:r>
            <a:r>
              <a:rPr lang="en-US" sz="2800" b="0" i="0" u="none" strike="noStrike" cap="none" dirty="0" err="1">
                <a:solidFill>
                  <a:schemeClr val="dk1"/>
                </a:solidFill>
                <a:latin typeface="Arial"/>
                <a:ea typeface="Arial"/>
                <a:cs typeface="Arial"/>
                <a:sym typeface="Arial"/>
              </a:rPr>
              <a:t>tìm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kiếm</a:t>
            </a:r>
            <a:r>
              <a:rPr lang="en-US" sz="2800" b="0" i="0" u="none" strike="noStrike" cap="none" dirty="0">
                <a:solidFill>
                  <a:schemeClr val="dk1"/>
                </a:solidFill>
                <a:latin typeface="Arial"/>
                <a:ea typeface="Arial"/>
                <a:cs typeface="Arial"/>
                <a:sym typeface="Arial"/>
              </a:rPr>
              <a:t>.</a:t>
            </a:r>
            <a:endParaRPr sz="2400" dirty="0"/>
          </a:p>
        </p:txBody>
      </p:sp>
      <p:sp>
        <p:nvSpPr>
          <p:cNvPr id="27" name="Google Shape;109;p6"/>
          <p:cNvSpPr/>
          <p:nvPr/>
        </p:nvSpPr>
        <p:spPr>
          <a:xfrm>
            <a:off x="1384154" y="2730697"/>
            <a:ext cx="1001054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0" i="0" u="none" strike="noStrike" cap="none" dirty="0">
                <a:solidFill>
                  <a:schemeClr val="dk1"/>
                </a:solidFill>
                <a:latin typeface="Arial"/>
                <a:ea typeface="Arial"/>
                <a:cs typeface="Arial"/>
                <a:sym typeface="Arial"/>
              </a:rPr>
              <a:t>c) </a:t>
            </a:r>
            <a:r>
              <a:rPr lang="en-US" sz="2800" b="0" i="0" u="none" strike="noStrike" cap="none" dirty="0" err="1">
                <a:solidFill>
                  <a:schemeClr val="dk1"/>
                </a:solidFill>
                <a:latin typeface="Arial"/>
                <a:ea typeface="Arial"/>
                <a:cs typeface="Arial"/>
                <a:sym typeface="Arial"/>
              </a:rPr>
              <a:t>Xác</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định</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từ</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khoá</a:t>
            </a:r>
            <a:r>
              <a:rPr lang="en-US" sz="2800" b="0" i="0" u="none" strike="noStrike" cap="none" dirty="0">
                <a:solidFill>
                  <a:schemeClr val="dk1"/>
                </a:solidFill>
                <a:latin typeface="Arial"/>
                <a:ea typeface="Arial"/>
                <a:cs typeface="Arial"/>
                <a:sym typeface="Arial"/>
              </a:rPr>
              <a:t>.</a:t>
            </a:r>
            <a:endParaRPr sz="2400" dirty="0"/>
          </a:p>
        </p:txBody>
      </p:sp>
      <p:sp>
        <p:nvSpPr>
          <p:cNvPr id="28" name="Google Shape;110;p6"/>
          <p:cNvSpPr/>
          <p:nvPr/>
        </p:nvSpPr>
        <p:spPr>
          <a:xfrm>
            <a:off x="1384154" y="3515826"/>
            <a:ext cx="10010546" cy="13849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0" i="0" u="none" strike="noStrike" cap="none" dirty="0">
                <a:solidFill>
                  <a:schemeClr val="dk1"/>
                </a:solidFill>
                <a:latin typeface="Arial"/>
                <a:ea typeface="Arial"/>
                <a:cs typeface="Arial"/>
                <a:sym typeface="Arial"/>
              </a:rPr>
              <a:t>d) </a:t>
            </a:r>
            <a:r>
              <a:rPr lang="en-US" sz="2800" b="0" i="0" u="none" strike="noStrike" cap="none" dirty="0" err="1">
                <a:solidFill>
                  <a:schemeClr val="dk1"/>
                </a:solidFill>
                <a:latin typeface="Arial"/>
                <a:ea typeface="Arial"/>
                <a:cs typeface="Arial"/>
                <a:sym typeface="Arial"/>
              </a:rPr>
              <a:t>Nháy</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chuột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vào</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một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siêu</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liên</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kết</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để</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mở</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trang</a:t>
            </a:r>
            <a:r>
              <a:rPr lang="en-US" sz="2800" b="0" i="0" u="none" strike="noStrike" cap="none" dirty="0">
                <a:solidFill>
                  <a:schemeClr val="dk1"/>
                </a:solidFill>
                <a:latin typeface="Arial"/>
                <a:ea typeface="Arial"/>
                <a:cs typeface="Arial"/>
                <a:sym typeface="Arial"/>
              </a:rPr>
              <a:t> web </a:t>
            </a:r>
            <a:r>
              <a:rPr lang="en-US" sz="2800" b="0" i="0" u="none" strike="noStrike" cap="none" dirty="0" err="1">
                <a:solidFill>
                  <a:schemeClr val="dk1"/>
                </a:solidFill>
                <a:latin typeface="Arial"/>
                <a:ea typeface="Arial"/>
                <a:cs typeface="Arial"/>
                <a:sym typeface="Arial"/>
              </a:rPr>
              <a:t>xem</a:t>
            </a:r>
            <a:r>
              <a:rPr lang="en-US" sz="2800" b="0" i="0" u="none" strike="noStrike" cap="none" dirty="0">
                <a:solidFill>
                  <a:schemeClr val="dk1"/>
                </a:solidFill>
                <a:latin typeface="Arial"/>
                <a:ea typeface="Arial"/>
                <a:cs typeface="Arial"/>
                <a:sym typeface="Arial"/>
              </a:rPr>
              <a:t> </a:t>
            </a:r>
            <a:r>
              <a:rPr lang="en-US" sz="2800" b="0" i="0" u="none" strike="noStrike" cap="none" dirty="0" err="1">
                <a:solidFill>
                  <a:schemeClr val="dk1"/>
                </a:solidFill>
                <a:latin typeface="Arial"/>
                <a:ea typeface="Arial"/>
                <a:cs typeface="Arial"/>
                <a:sym typeface="Arial"/>
              </a:rPr>
              <a:t>thông</a:t>
            </a:r>
            <a:r>
              <a:rPr lang="en-US" sz="2800" b="0" i="0" u="none" strike="noStrike" cap="none" dirty="0">
                <a:solidFill>
                  <a:schemeClr val="dk1"/>
                </a:solidFill>
                <a:latin typeface="Arial"/>
                <a:ea typeface="Arial"/>
                <a:cs typeface="Arial"/>
                <a:sym typeface="Arial"/>
              </a:rPr>
              <a:t> tin chi </a:t>
            </a:r>
            <a:r>
              <a:rPr lang="en-US" sz="2800" b="0" i="0" u="none" strike="noStrike" cap="none" dirty="0" err="1">
                <a:solidFill>
                  <a:schemeClr val="dk1"/>
                </a:solidFill>
                <a:latin typeface="Arial"/>
                <a:ea typeface="Arial"/>
                <a:cs typeface="Arial"/>
                <a:sym typeface="Arial"/>
              </a:rPr>
              <a:t>tiết</a:t>
            </a:r>
            <a:endParaRPr sz="2400" dirty="0"/>
          </a:p>
        </p:txBody>
      </p:sp>
      <p:sp>
        <p:nvSpPr>
          <p:cNvPr id="29" name="Google Shape;111;p6"/>
          <p:cNvSpPr/>
          <p:nvPr/>
        </p:nvSpPr>
        <p:spPr>
          <a:xfrm>
            <a:off x="4349262" y="5134136"/>
            <a:ext cx="3612084"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dirty="0">
                <a:solidFill>
                  <a:srgbClr val="FF0000"/>
                </a:solidFill>
                <a:latin typeface="Times" pitchFamily="18" charset="0"/>
              </a:rPr>
              <a:t>c</a:t>
            </a:r>
            <a:r>
              <a:rPr lang="en-US" sz="3600" b="0" i="0" u="none" strike="noStrike" cap="none" dirty="0">
                <a:solidFill>
                  <a:srgbClr val="FF0000"/>
                </a:solidFill>
                <a:latin typeface="Times" pitchFamily="18" charset="0"/>
                <a:sym typeface="Arial"/>
              </a:rPr>
              <a:t>     </a:t>
            </a:r>
            <a:r>
              <a:rPr lang="en-US" sz="3600" dirty="0">
                <a:solidFill>
                  <a:srgbClr val="FF0000"/>
                </a:solidFill>
                <a:latin typeface="Times" pitchFamily="18" charset="0"/>
              </a:rPr>
              <a:t>a</a:t>
            </a:r>
            <a:r>
              <a:rPr lang="en-US" sz="3600" b="0" i="0" u="none" strike="noStrike" cap="none" dirty="0">
                <a:solidFill>
                  <a:srgbClr val="FF0000"/>
                </a:solidFill>
                <a:latin typeface="Times" pitchFamily="18" charset="0"/>
                <a:sym typeface="Arial"/>
              </a:rPr>
              <a:t>     b     d </a:t>
            </a:r>
            <a:endParaRPr sz="3600" b="0" i="0" u="none" strike="noStrike" cap="none" dirty="0">
              <a:solidFill>
                <a:srgbClr val="FF0000"/>
              </a:solidFill>
              <a:latin typeface="Times" pitchFamily="18" charset="0"/>
              <a:sym typeface="Arial"/>
            </a:endParaRPr>
          </a:p>
        </p:txBody>
      </p:sp>
      <p:sp>
        <p:nvSpPr>
          <p:cNvPr id="33" name="Right Arrow 32"/>
          <p:cNvSpPr/>
          <p:nvPr/>
        </p:nvSpPr>
        <p:spPr>
          <a:xfrm>
            <a:off x="4768769" y="5582139"/>
            <a:ext cx="277793" cy="20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5580926" y="5582138"/>
            <a:ext cx="277793" cy="20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6365057" y="5582138"/>
            <a:ext cx="277793" cy="20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5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736025" y="1070980"/>
            <a:ext cx="10471256" cy="1055545"/>
            <a:chOff x="644111" y="1002361"/>
            <a:chExt cx="10471256" cy="1055545"/>
          </a:xfrm>
        </p:grpSpPr>
        <p:sp>
          <p:nvSpPr>
            <p:cNvPr id="6" name="Rectangle 5">
              <a:extLst>
                <a:ext uri="{FF2B5EF4-FFF2-40B4-BE49-F238E27FC236}">
                  <a16:creationId xmlns:a16="http://schemas.microsoft.com/office/drawing/2014/main" id="{5B678708-28DD-4966-9FB7-B41AB3EFB5FE}"/>
                </a:ext>
              </a:extLst>
            </p:cNvPr>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91DAD61-1AEC-4619-8343-9F19A8621F4D}"/>
              </a:ext>
            </a:extLst>
          </p:cNvPr>
          <p:cNvSpPr/>
          <p:nvPr/>
        </p:nvSpPr>
        <p:spPr>
          <a:xfrm>
            <a:off x="736025" y="2044515"/>
            <a:ext cx="7791314" cy="547714"/>
          </a:xfrm>
          <a:prstGeom prst="rect">
            <a:avLst/>
          </a:prstGeom>
        </p:spPr>
        <p:txBody>
          <a:bodyPr wrap="square">
            <a:spAutoFit/>
          </a:bodyPr>
          <a:lstStyle/>
          <a:p>
            <a:pPr algn="just" defTabSz="342900">
              <a:lnSpc>
                <a:spcPct val="150000"/>
              </a:lnSpc>
            </a:pPr>
            <a:r>
              <a:rPr lang="vi-VN" sz="2200" dirty="0">
                <a:solidFill>
                  <a:schemeClr val="accent4">
                    <a:lumMod val="75000"/>
                  </a:schemeClr>
                </a:solidFill>
                <a:latin typeface="UTM Avo" panose="02040603050506020204" pitchFamily="18" charset="0"/>
                <a:cs typeface="Times New Roman" panose="02020603050405020304" pitchFamily="18" charset="0"/>
              </a:rPr>
              <a:t>Bước 1: </a:t>
            </a:r>
            <a:r>
              <a:rPr lang="vi-VN" sz="2200" dirty="0">
                <a:latin typeface="UTM Avo" panose="02040603050506020204" pitchFamily="18" charset="0"/>
                <a:cs typeface="Times New Roman" panose="02020603050405020304" pitchFamily="18" charset="0"/>
              </a:rPr>
              <a:t>Xác định từ khoá là </a:t>
            </a:r>
            <a:r>
              <a:rPr lang="vi-VN" sz="2200" dirty="0">
                <a:solidFill>
                  <a:schemeClr val="accent4">
                    <a:lumMod val="75000"/>
                  </a:schemeClr>
                </a:solidFill>
                <a:latin typeface="UTM Avo" panose="02040603050506020204" pitchFamily="18" charset="0"/>
                <a:cs typeface="Times New Roman" panose="02020603050405020304" pitchFamily="18" charset="0"/>
              </a:rPr>
              <a:t>Hồ Gươm</a:t>
            </a:r>
            <a:r>
              <a:rPr lang="vi-VN" sz="2200" dirty="0">
                <a:latin typeface="UTM Avo" panose="020406030505060202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B7C35BF-6795-7BEE-29F2-E7EA7F3D41D1}"/>
              </a:ext>
            </a:extLst>
          </p:cNvPr>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C1A13E48-E40B-1C10-9982-3116C971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6015</TotalTime>
  <Words>1143</Words>
  <Application>Microsoft Office PowerPoint</Application>
  <PresentationFormat>Widescreen</PresentationFormat>
  <Paragraphs>93</Paragraphs>
  <Slides>24</Slides>
  <Notes>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24</vt:i4>
      </vt:variant>
    </vt:vector>
  </HeadingPairs>
  <TitlesOfParts>
    <vt:vector size="43" baseType="lpstr">
      <vt:lpstr>微软雅黑</vt:lpstr>
      <vt:lpstr>Arial</vt:lpstr>
      <vt:lpstr>Calibri</vt:lpstr>
      <vt:lpstr>等线</vt:lpstr>
      <vt:lpstr>iCiel Cadena</vt:lpstr>
      <vt:lpstr>Segoe Print</vt:lpstr>
      <vt:lpstr>SVN-Adam Gorry</vt:lpstr>
      <vt:lpstr>SVN-Androgyne</vt:lpstr>
      <vt:lpstr>SVN-Avo</vt:lpstr>
      <vt:lpstr>SVN-SAF</vt:lpstr>
      <vt:lpstr>Times</vt:lpstr>
      <vt:lpstr>Times New Roman</vt:lpstr>
      <vt:lpstr>UTM Avo</vt:lpstr>
      <vt:lpstr>UTM Bienvenue</vt:lpstr>
      <vt:lpstr>UTM HelvetIns</vt:lpstr>
      <vt:lpstr>UVF Salome</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Các bước tìm kiếm thông tin trên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210</cp:revision>
  <dcterms:created xsi:type="dcterms:W3CDTF">2021-11-14T08:33:55Z</dcterms:created>
  <dcterms:modified xsi:type="dcterms:W3CDTF">2024-11-09T14:40:11Z</dcterms:modified>
</cp:coreProperties>
</file>