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13" r:id="rId3"/>
    <p:sldMasterId id="2147483733" r:id="rId4"/>
  </p:sldMasterIdLst>
  <p:notesMasterIdLst>
    <p:notesMasterId r:id="rId14"/>
  </p:notesMasterIdLst>
  <p:sldIdLst>
    <p:sldId id="260" r:id="rId5"/>
    <p:sldId id="542" r:id="rId6"/>
    <p:sldId id="543" r:id="rId7"/>
    <p:sldId id="547" r:id="rId8"/>
    <p:sldId id="283" r:id="rId9"/>
    <p:sldId id="285" r:id="rId10"/>
    <p:sldId id="286" r:id="rId11"/>
    <p:sldId id="287" r:id="rId12"/>
    <p:sldId id="476" r:id="rId13"/>
  </p:sldIdLst>
  <p:sldSz cx="12192000" cy="6858000"/>
  <p:notesSz cx="6858000" cy="9144000"/>
  <p:custDataLst>
    <p:tags r:id="rId1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DFFC"/>
    <a:srgbClr val="8BF18D"/>
    <a:srgbClr val="E3C9A8"/>
    <a:srgbClr val="9DD046"/>
    <a:srgbClr val="FFFF99"/>
    <a:srgbClr val="88D6E9"/>
    <a:srgbClr val="BFD865"/>
    <a:srgbClr val="FFFFFF"/>
    <a:srgbClr val="FFFEDB"/>
    <a:srgbClr val="FFCA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C24DD-7BCB-443D-9A52-C0C0DE27FF8B}" type="datetimeFigureOut">
              <a:rPr lang="vi-VN" smtClean="0"/>
              <a:t>03/11/2024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34DE3-0ED2-49BB-87A9-957BDE8CC5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060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1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7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9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3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1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9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6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5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821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5103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70338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2432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754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506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515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1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940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747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6271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3869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879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005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8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5763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50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3658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184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022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7793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8408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00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6604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03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522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908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7609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1513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1040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947144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162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3433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913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4855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124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1391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3578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602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3676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06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5371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871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820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4456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6233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3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4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863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298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  <p:sldLayoutId id="2147483763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9291" y="2083373"/>
            <a:ext cx="6113417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10</a:t>
            </a:r>
          </a:p>
          <a:p>
            <a:pPr algn="ctr">
              <a:lnSpc>
                <a:spcPct val="150000"/>
              </a:lnSpc>
            </a:pPr>
            <a:r>
              <a:rPr lang="en-US" sz="5400" b="1" dirty="0" err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5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 TẬP CHUNG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+mj-lt"/>
                </a:rPr>
                <a:t>CHỦ ĐỀ </a:t>
              </a:r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2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PHÉP CỘNG, PHÉP TRỪ TRONG PHẠM VI 20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ll, indoor, monitor&#10;&#10;Description automatically generated">
            <a:extLst>
              <a:ext uri="{FF2B5EF4-FFF2-40B4-BE49-F238E27FC236}">
                <a16:creationId xmlns:a16="http://schemas.microsoft.com/office/drawing/2014/main" id="{0B63D07C-836A-41A5-A6BD-8708BC337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" y="0"/>
            <a:ext cx="12157364" cy="6858000"/>
          </a:xfrm>
          <a:prstGeom prst="rect">
            <a:avLst/>
          </a:prstGeom>
        </p:spPr>
      </p:pic>
      <p:pic>
        <p:nvPicPr>
          <p:cNvPr id="2" name="X2Convert.com hoc_sinh_lop_hai_cham_ngoan_hat_theo_bai_hat_mau_sgk_lop_2_ket_noi_tri_thuc_-88337148932069058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608" y="509286"/>
            <a:ext cx="10938076" cy="52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 rot="126755">
            <a:off x="2099674" y="1343647"/>
            <a:ext cx="7422929" cy="443741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6" name="Google Shape;1766;p26"/>
          <p:cNvSpPr/>
          <p:nvPr/>
        </p:nvSpPr>
        <p:spPr>
          <a:xfrm rot="-135875">
            <a:off x="2546420" y="962460"/>
            <a:ext cx="1451029" cy="125390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8020405" y="1167086"/>
            <a:ext cx="1451051" cy="125385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6457">
            <a:off x="2111274" y="1360978"/>
            <a:ext cx="7557380" cy="43729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880687">
            <a:off x="375320" y="5176845"/>
            <a:ext cx="1979958" cy="1223974"/>
          </a:xfrm>
          <a:prstGeom prst="rect">
            <a:avLst/>
          </a:prstGeom>
        </p:spPr>
      </p:pic>
      <p:grpSp>
        <p:nvGrpSpPr>
          <p:cNvPr id="81" name="Google Shape;976;p51"/>
          <p:cNvGrpSpPr/>
          <p:nvPr/>
        </p:nvGrpSpPr>
        <p:grpSpPr>
          <a:xfrm>
            <a:off x="7539412" y="3822360"/>
            <a:ext cx="2178175" cy="2151575"/>
            <a:chOff x="5948275" y="2297825"/>
            <a:chExt cx="2178175" cy="2151575"/>
          </a:xfrm>
        </p:grpSpPr>
        <p:sp>
          <p:nvSpPr>
            <p:cNvPr id="82" name="Google Shape;977;p51"/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rgbClr val="F3575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3" name="Google Shape;978;p51"/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rgbClr val="FFBA75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4" name="Google Shape;979;p51"/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rgbClr val="FFBA75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5" name="Google Shape;980;p51"/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6" name="Google Shape;981;p51"/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7" name="Google Shape;982;p51"/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8" name="Google Shape;983;p51"/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Google Shape;984;p51"/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rgbClr val="B64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Google Shape;985;p51"/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rgbClr val="B64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Google Shape;986;p51"/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" name="Google Shape;987;p51"/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Google Shape;988;p51"/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Google Shape;989;p51"/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Google Shape;990;p51"/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" name="Google Shape;991;p51"/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7" name="Google Shape;992;p51"/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8" name="Google Shape;993;p51"/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Google Shape;994;p51"/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Google Shape;995;p51"/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Google Shape;996;p51"/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Google Shape;997;p51"/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Google Shape;998;p51"/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" name="Google Shape;999;p51"/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" name="Google Shape;1000;p51"/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6" name="Google Shape;1001;p51"/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7" name="Google Shape;1002;p51"/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" name="Google Shape;1003;p51"/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" name="Google Shape;1004;p51"/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" name="Google Shape;1005;p51"/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1" name="Google Shape;1006;p51"/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Google Shape;1007;p51"/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3" name="Google Shape;1008;p51"/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14" name="Google Shape;2395;p75"/>
          <p:cNvGrpSpPr/>
          <p:nvPr/>
        </p:nvGrpSpPr>
        <p:grpSpPr>
          <a:xfrm>
            <a:off x="2871901" y="4393778"/>
            <a:ext cx="1497863" cy="1095825"/>
            <a:chOff x="7382975" y="3971400"/>
            <a:chExt cx="1497863" cy="1095825"/>
          </a:xfrm>
        </p:grpSpPr>
        <p:grpSp>
          <p:nvGrpSpPr>
            <p:cNvPr id="149" name="Google Shape;2396;p75"/>
            <p:cNvGrpSpPr/>
            <p:nvPr/>
          </p:nvGrpSpPr>
          <p:grpSpPr>
            <a:xfrm>
              <a:off x="8175788" y="4385625"/>
              <a:ext cx="496425" cy="681600"/>
              <a:chOff x="7797325" y="4091925"/>
              <a:chExt cx="496425" cy="681600"/>
            </a:xfrm>
          </p:grpSpPr>
          <p:sp>
            <p:nvSpPr>
              <p:cNvPr id="159" name="Google Shape;2397;p75"/>
              <p:cNvSpPr/>
              <p:nvPr/>
            </p:nvSpPr>
            <p:spPr>
              <a:xfrm>
                <a:off x="7999225" y="4374375"/>
                <a:ext cx="267850" cy="370375"/>
              </a:xfrm>
              <a:custGeom>
                <a:avLst/>
                <a:gdLst/>
                <a:ahLst/>
                <a:cxnLst/>
                <a:rect l="l" t="t" r="r" b="b"/>
                <a:pathLst>
                  <a:path w="10714" h="14815" extrusionOk="0">
                    <a:moveTo>
                      <a:pt x="10002" y="1"/>
                    </a:moveTo>
                    <a:cubicBezTo>
                      <a:pt x="10505" y="733"/>
                      <a:pt x="10714" y="1507"/>
                      <a:pt x="10714" y="2386"/>
                    </a:cubicBezTo>
                    <a:cubicBezTo>
                      <a:pt x="10672" y="4541"/>
                      <a:pt x="10672" y="6696"/>
                      <a:pt x="10672" y="8852"/>
                    </a:cubicBezTo>
                    <a:lnTo>
                      <a:pt x="10672" y="9772"/>
                    </a:lnTo>
                    <a:cubicBezTo>
                      <a:pt x="9877" y="10191"/>
                      <a:pt x="9249" y="10839"/>
                      <a:pt x="8349" y="10986"/>
                    </a:cubicBezTo>
                    <a:cubicBezTo>
                      <a:pt x="8224" y="11028"/>
                      <a:pt x="8098" y="11090"/>
                      <a:pt x="8015" y="11195"/>
                    </a:cubicBezTo>
                    <a:cubicBezTo>
                      <a:pt x="7492" y="11760"/>
                      <a:pt x="6801" y="12032"/>
                      <a:pt x="6111" y="12283"/>
                    </a:cubicBezTo>
                    <a:cubicBezTo>
                      <a:pt x="5713" y="12409"/>
                      <a:pt x="5378" y="12597"/>
                      <a:pt x="5085" y="12911"/>
                    </a:cubicBezTo>
                    <a:cubicBezTo>
                      <a:pt x="4960" y="13057"/>
                      <a:pt x="4772" y="13162"/>
                      <a:pt x="4583" y="13266"/>
                    </a:cubicBezTo>
                    <a:cubicBezTo>
                      <a:pt x="3725" y="13664"/>
                      <a:pt x="2993" y="14271"/>
                      <a:pt x="2198" y="14815"/>
                    </a:cubicBezTo>
                    <a:cubicBezTo>
                      <a:pt x="2031" y="14689"/>
                      <a:pt x="1842" y="14543"/>
                      <a:pt x="1675" y="14417"/>
                    </a:cubicBezTo>
                    <a:cubicBezTo>
                      <a:pt x="1403" y="12639"/>
                      <a:pt x="1256" y="10860"/>
                      <a:pt x="733" y="9165"/>
                    </a:cubicBezTo>
                    <a:cubicBezTo>
                      <a:pt x="524" y="8517"/>
                      <a:pt x="482" y="7784"/>
                      <a:pt x="399" y="7073"/>
                    </a:cubicBezTo>
                    <a:cubicBezTo>
                      <a:pt x="357" y="6529"/>
                      <a:pt x="357" y="6006"/>
                      <a:pt x="85" y="5504"/>
                    </a:cubicBezTo>
                    <a:cubicBezTo>
                      <a:pt x="43" y="5399"/>
                      <a:pt x="43" y="5232"/>
                      <a:pt x="1" y="5085"/>
                    </a:cubicBezTo>
                    <a:cubicBezTo>
                      <a:pt x="315" y="4960"/>
                      <a:pt x="608" y="4750"/>
                      <a:pt x="922" y="4688"/>
                    </a:cubicBezTo>
                    <a:cubicBezTo>
                      <a:pt x="1570" y="4562"/>
                      <a:pt x="2093" y="4227"/>
                      <a:pt x="2679" y="3955"/>
                    </a:cubicBezTo>
                    <a:cubicBezTo>
                      <a:pt x="3244" y="3704"/>
                      <a:pt x="3851" y="3432"/>
                      <a:pt x="4437" y="3181"/>
                    </a:cubicBezTo>
                    <a:cubicBezTo>
                      <a:pt x="4751" y="3035"/>
                      <a:pt x="5023" y="2888"/>
                      <a:pt x="5316" y="2700"/>
                    </a:cubicBezTo>
                    <a:cubicBezTo>
                      <a:pt x="6006" y="2261"/>
                      <a:pt x="6655" y="1842"/>
                      <a:pt x="7408" y="1507"/>
                    </a:cubicBezTo>
                    <a:cubicBezTo>
                      <a:pt x="8245" y="1131"/>
                      <a:pt x="8977" y="608"/>
                      <a:pt x="9772" y="147"/>
                    </a:cubicBezTo>
                    <a:cubicBezTo>
                      <a:pt x="9835" y="105"/>
                      <a:pt x="9919" y="64"/>
                      <a:pt x="100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0" name="Google Shape;2398;p75"/>
              <p:cNvSpPr/>
              <p:nvPr/>
            </p:nvSpPr>
            <p:spPr>
              <a:xfrm>
                <a:off x="7996100" y="4117025"/>
                <a:ext cx="25005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10002" h="14020" extrusionOk="0">
                    <a:moveTo>
                      <a:pt x="10002" y="9018"/>
                    </a:moveTo>
                    <a:cubicBezTo>
                      <a:pt x="9500" y="9562"/>
                      <a:pt x="8893" y="9876"/>
                      <a:pt x="8328" y="10232"/>
                    </a:cubicBezTo>
                    <a:cubicBezTo>
                      <a:pt x="7114" y="10964"/>
                      <a:pt x="5754" y="11383"/>
                      <a:pt x="4625" y="12262"/>
                    </a:cubicBezTo>
                    <a:cubicBezTo>
                      <a:pt x="4457" y="12387"/>
                      <a:pt x="4206" y="12471"/>
                      <a:pt x="3997" y="12555"/>
                    </a:cubicBezTo>
                    <a:cubicBezTo>
                      <a:pt x="3620" y="12743"/>
                      <a:pt x="3202" y="12868"/>
                      <a:pt x="2804" y="13078"/>
                    </a:cubicBezTo>
                    <a:cubicBezTo>
                      <a:pt x="1967" y="13496"/>
                      <a:pt x="1151" y="13936"/>
                      <a:pt x="105" y="14019"/>
                    </a:cubicBezTo>
                    <a:cubicBezTo>
                      <a:pt x="84" y="13894"/>
                      <a:pt x="21" y="13726"/>
                      <a:pt x="21" y="13580"/>
                    </a:cubicBezTo>
                    <a:cubicBezTo>
                      <a:pt x="21" y="12701"/>
                      <a:pt x="0" y="11822"/>
                      <a:pt x="21" y="10964"/>
                    </a:cubicBezTo>
                    <a:cubicBezTo>
                      <a:pt x="63" y="10483"/>
                      <a:pt x="126" y="10023"/>
                      <a:pt x="189" y="9542"/>
                    </a:cubicBezTo>
                    <a:cubicBezTo>
                      <a:pt x="231" y="9207"/>
                      <a:pt x="293" y="8893"/>
                      <a:pt x="293" y="8558"/>
                    </a:cubicBezTo>
                    <a:cubicBezTo>
                      <a:pt x="293" y="8098"/>
                      <a:pt x="314" y="7679"/>
                      <a:pt x="482" y="7261"/>
                    </a:cubicBezTo>
                    <a:cubicBezTo>
                      <a:pt x="544" y="7031"/>
                      <a:pt x="544" y="6738"/>
                      <a:pt x="586" y="6487"/>
                    </a:cubicBezTo>
                    <a:cubicBezTo>
                      <a:pt x="607" y="6257"/>
                      <a:pt x="586" y="6005"/>
                      <a:pt x="649" y="5775"/>
                    </a:cubicBezTo>
                    <a:cubicBezTo>
                      <a:pt x="921" y="4917"/>
                      <a:pt x="921" y="4060"/>
                      <a:pt x="900" y="3181"/>
                    </a:cubicBezTo>
                    <a:cubicBezTo>
                      <a:pt x="900" y="2720"/>
                      <a:pt x="900" y="2239"/>
                      <a:pt x="1047" y="1800"/>
                    </a:cubicBezTo>
                    <a:cubicBezTo>
                      <a:pt x="1130" y="1570"/>
                      <a:pt x="1130" y="1277"/>
                      <a:pt x="1151" y="1026"/>
                    </a:cubicBezTo>
                    <a:cubicBezTo>
                      <a:pt x="1172" y="733"/>
                      <a:pt x="1151" y="419"/>
                      <a:pt x="1151" y="0"/>
                    </a:cubicBezTo>
                    <a:cubicBezTo>
                      <a:pt x="1360" y="126"/>
                      <a:pt x="1486" y="147"/>
                      <a:pt x="1549" y="231"/>
                    </a:cubicBezTo>
                    <a:cubicBezTo>
                      <a:pt x="2302" y="1047"/>
                      <a:pt x="3097" y="1821"/>
                      <a:pt x="3788" y="2700"/>
                    </a:cubicBezTo>
                    <a:cubicBezTo>
                      <a:pt x="4373" y="3390"/>
                      <a:pt x="4897" y="4122"/>
                      <a:pt x="5713" y="4604"/>
                    </a:cubicBezTo>
                    <a:cubicBezTo>
                      <a:pt x="7114" y="6005"/>
                      <a:pt x="8495" y="7407"/>
                      <a:pt x="9897" y="8809"/>
                    </a:cubicBezTo>
                    <a:cubicBezTo>
                      <a:pt x="9939" y="8830"/>
                      <a:pt x="9939" y="8914"/>
                      <a:pt x="10002" y="90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1" name="Google Shape;2399;p75"/>
              <p:cNvSpPr/>
              <p:nvPr/>
            </p:nvSpPr>
            <p:spPr>
              <a:xfrm>
                <a:off x="7829225" y="4124875"/>
                <a:ext cx="175275" cy="339500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13580" extrusionOk="0">
                    <a:moveTo>
                      <a:pt x="2512" y="440"/>
                    </a:moveTo>
                    <a:cubicBezTo>
                      <a:pt x="3202" y="314"/>
                      <a:pt x="3830" y="398"/>
                      <a:pt x="4458" y="356"/>
                    </a:cubicBezTo>
                    <a:cubicBezTo>
                      <a:pt x="4897" y="335"/>
                      <a:pt x="5315" y="335"/>
                      <a:pt x="5734" y="147"/>
                    </a:cubicBezTo>
                    <a:cubicBezTo>
                      <a:pt x="6048" y="0"/>
                      <a:pt x="6445" y="42"/>
                      <a:pt x="6801" y="0"/>
                    </a:cubicBezTo>
                    <a:cubicBezTo>
                      <a:pt x="7010" y="440"/>
                      <a:pt x="7010" y="837"/>
                      <a:pt x="6864" y="1193"/>
                    </a:cubicBezTo>
                    <a:cubicBezTo>
                      <a:pt x="6634" y="1779"/>
                      <a:pt x="6634" y="2386"/>
                      <a:pt x="6634" y="2971"/>
                    </a:cubicBezTo>
                    <a:cubicBezTo>
                      <a:pt x="6634" y="3767"/>
                      <a:pt x="6529" y="4520"/>
                      <a:pt x="6424" y="5273"/>
                    </a:cubicBezTo>
                    <a:cubicBezTo>
                      <a:pt x="6278" y="6382"/>
                      <a:pt x="5859" y="7428"/>
                      <a:pt x="5964" y="8558"/>
                    </a:cubicBezTo>
                    <a:cubicBezTo>
                      <a:pt x="5587" y="10065"/>
                      <a:pt x="5692" y="11634"/>
                      <a:pt x="5692" y="13182"/>
                    </a:cubicBezTo>
                    <a:cubicBezTo>
                      <a:pt x="5692" y="13308"/>
                      <a:pt x="5650" y="13433"/>
                      <a:pt x="5629" y="13580"/>
                    </a:cubicBezTo>
                    <a:lnTo>
                      <a:pt x="1173" y="13580"/>
                    </a:lnTo>
                    <a:cubicBezTo>
                      <a:pt x="754" y="13580"/>
                      <a:pt x="398" y="13475"/>
                      <a:pt x="64" y="13119"/>
                    </a:cubicBezTo>
                    <a:cubicBezTo>
                      <a:pt x="1" y="12345"/>
                      <a:pt x="1" y="11550"/>
                      <a:pt x="210" y="10776"/>
                    </a:cubicBezTo>
                    <a:cubicBezTo>
                      <a:pt x="398" y="10023"/>
                      <a:pt x="482" y="9248"/>
                      <a:pt x="838" y="8558"/>
                    </a:cubicBezTo>
                    <a:cubicBezTo>
                      <a:pt x="901" y="7533"/>
                      <a:pt x="1403" y="6612"/>
                      <a:pt x="1570" y="5629"/>
                    </a:cubicBezTo>
                    <a:cubicBezTo>
                      <a:pt x="1675" y="5106"/>
                      <a:pt x="1758" y="4541"/>
                      <a:pt x="1842" y="4018"/>
                    </a:cubicBezTo>
                    <a:cubicBezTo>
                      <a:pt x="1863" y="3808"/>
                      <a:pt x="1842" y="3599"/>
                      <a:pt x="1947" y="3432"/>
                    </a:cubicBezTo>
                    <a:cubicBezTo>
                      <a:pt x="2135" y="3013"/>
                      <a:pt x="2177" y="2595"/>
                      <a:pt x="2156" y="2134"/>
                    </a:cubicBezTo>
                    <a:cubicBezTo>
                      <a:pt x="2072" y="1549"/>
                      <a:pt x="2491" y="1046"/>
                      <a:pt x="2512" y="44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2" name="Google Shape;2400;p75"/>
              <p:cNvSpPr/>
              <p:nvPr/>
            </p:nvSpPr>
            <p:spPr>
              <a:xfrm>
                <a:off x="7819300" y="4484225"/>
                <a:ext cx="200350" cy="263675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10547" extrusionOk="0">
                    <a:moveTo>
                      <a:pt x="7909" y="10421"/>
                    </a:moveTo>
                    <a:cubicBezTo>
                      <a:pt x="7386" y="10504"/>
                      <a:pt x="6926" y="10546"/>
                      <a:pt x="6466" y="10358"/>
                    </a:cubicBezTo>
                    <a:cubicBezTo>
                      <a:pt x="6047" y="10191"/>
                      <a:pt x="5629" y="10191"/>
                      <a:pt x="5189" y="10191"/>
                    </a:cubicBezTo>
                    <a:lnTo>
                      <a:pt x="2386" y="10191"/>
                    </a:lnTo>
                    <a:cubicBezTo>
                      <a:pt x="2072" y="9939"/>
                      <a:pt x="1946" y="9667"/>
                      <a:pt x="1862" y="9312"/>
                    </a:cubicBezTo>
                    <a:cubicBezTo>
                      <a:pt x="1674" y="8621"/>
                      <a:pt x="1528" y="7910"/>
                      <a:pt x="1528" y="7157"/>
                    </a:cubicBezTo>
                    <a:cubicBezTo>
                      <a:pt x="1528" y="6550"/>
                      <a:pt x="1339" y="5943"/>
                      <a:pt x="1214" y="5399"/>
                    </a:cubicBezTo>
                    <a:cubicBezTo>
                      <a:pt x="816" y="3767"/>
                      <a:pt x="607" y="2093"/>
                      <a:pt x="63" y="524"/>
                    </a:cubicBezTo>
                    <a:cubicBezTo>
                      <a:pt x="0" y="398"/>
                      <a:pt x="63" y="210"/>
                      <a:pt x="63" y="1"/>
                    </a:cubicBezTo>
                    <a:cubicBezTo>
                      <a:pt x="1737" y="398"/>
                      <a:pt x="3369" y="168"/>
                      <a:pt x="4980" y="189"/>
                    </a:cubicBezTo>
                    <a:cubicBezTo>
                      <a:pt x="5566" y="189"/>
                      <a:pt x="6047" y="273"/>
                      <a:pt x="6445" y="775"/>
                    </a:cubicBezTo>
                    <a:cubicBezTo>
                      <a:pt x="6675" y="1507"/>
                      <a:pt x="6779" y="2281"/>
                      <a:pt x="6821" y="3097"/>
                    </a:cubicBezTo>
                    <a:cubicBezTo>
                      <a:pt x="6842" y="3830"/>
                      <a:pt x="7010" y="4562"/>
                      <a:pt x="7198" y="5274"/>
                    </a:cubicBezTo>
                    <a:cubicBezTo>
                      <a:pt x="7449" y="6152"/>
                      <a:pt x="7679" y="7010"/>
                      <a:pt x="7679" y="7931"/>
                    </a:cubicBezTo>
                    <a:cubicBezTo>
                      <a:pt x="7679" y="8161"/>
                      <a:pt x="7721" y="8412"/>
                      <a:pt x="7805" y="8621"/>
                    </a:cubicBezTo>
                    <a:cubicBezTo>
                      <a:pt x="7993" y="9165"/>
                      <a:pt x="8014" y="9730"/>
                      <a:pt x="7909" y="104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3" name="Google Shape;2401;p75"/>
              <p:cNvSpPr/>
              <p:nvPr/>
            </p:nvSpPr>
            <p:spPr>
              <a:xfrm>
                <a:off x="7797325" y="4091925"/>
                <a:ext cx="496425" cy="681600"/>
              </a:xfrm>
              <a:custGeom>
                <a:avLst/>
                <a:gdLst/>
                <a:ahLst/>
                <a:cxnLst/>
                <a:rect l="l" t="t" r="r" b="b"/>
                <a:pathLst>
                  <a:path w="19857" h="27264" extrusionOk="0">
                    <a:moveTo>
                      <a:pt x="9228" y="63"/>
                    </a:moveTo>
                    <a:cubicBezTo>
                      <a:pt x="9960" y="774"/>
                      <a:pt x="10630" y="1402"/>
                      <a:pt x="11278" y="2030"/>
                    </a:cubicBezTo>
                    <a:cubicBezTo>
                      <a:pt x="11613" y="2344"/>
                      <a:pt x="12032" y="2616"/>
                      <a:pt x="12304" y="2992"/>
                    </a:cubicBezTo>
                    <a:cubicBezTo>
                      <a:pt x="13161" y="4164"/>
                      <a:pt x="14417" y="4959"/>
                      <a:pt x="15379" y="6005"/>
                    </a:cubicBezTo>
                    <a:cubicBezTo>
                      <a:pt x="16363" y="7051"/>
                      <a:pt x="17409" y="8056"/>
                      <a:pt x="18434" y="9060"/>
                    </a:cubicBezTo>
                    <a:cubicBezTo>
                      <a:pt x="18853" y="9478"/>
                      <a:pt x="19229" y="9897"/>
                      <a:pt x="19146" y="10546"/>
                    </a:cubicBezTo>
                    <a:cubicBezTo>
                      <a:pt x="19125" y="10671"/>
                      <a:pt x="19166" y="10859"/>
                      <a:pt x="19250" y="10922"/>
                    </a:cubicBezTo>
                    <a:cubicBezTo>
                      <a:pt x="19669" y="11236"/>
                      <a:pt x="19585" y="11696"/>
                      <a:pt x="19585" y="12115"/>
                    </a:cubicBezTo>
                    <a:cubicBezTo>
                      <a:pt x="19585" y="13977"/>
                      <a:pt x="19564" y="15839"/>
                      <a:pt x="19564" y="17660"/>
                    </a:cubicBezTo>
                    <a:cubicBezTo>
                      <a:pt x="19564" y="18266"/>
                      <a:pt x="19501" y="18873"/>
                      <a:pt x="19731" y="19459"/>
                    </a:cubicBezTo>
                    <a:cubicBezTo>
                      <a:pt x="19773" y="19626"/>
                      <a:pt x="19752" y="19815"/>
                      <a:pt x="19752" y="19961"/>
                    </a:cubicBezTo>
                    <a:cubicBezTo>
                      <a:pt x="19773" y="20359"/>
                      <a:pt x="19836" y="20756"/>
                      <a:pt x="19857" y="21196"/>
                    </a:cubicBezTo>
                    <a:cubicBezTo>
                      <a:pt x="19731" y="21300"/>
                      <a:pt x="19564" y="21426"/>
                      <a:pt x="19438" y="21593"/>
                    </a:cubicBezTo>
                    <a:cubicBezTo>
                      <a:pt x="18832" y="22367"/>
                      <a:pt x="17995" y="22744"/>
                      <a:pt x="17158" y="23163"/>
                    </a:cubicBezTo>
                    <a:cubicBezTo>
                      <a:pt x="16739" y="23372"/>
                      <a:pt x="16342" y="23602"/>
                      <a:pt x="15923" y="23832"/>
                    </a:cubicBezTo>
                    <a:cubicBezTo>
                      <a:pt x="15379" y="24146"/>
                      <a:pt x="14835" y="24460"/>
                      <a:pt x="14270" y="24795"/>
                    </a:cubicBezTo>
                    <a:cubicBezTo>
                      <a:pt x="13747" y="25108"/>
                      <a:pt x="13224" y="25401"/>
                      <a:pt x="12701" y="25715"/>
                    </a:cubicBezTo>
                    <a:cubicBezTo>
                      <a:pt x="12555" y="25799"/>
                      <a:pt x="12429" y="25903"/>
                      <a:pt x="12262" y="25945"/>
                    </a:cubicBezTo>
                    <a:cubicBezTo>
                      <a:pt x="11634" y="26155"/>
                      <a:pt x="11111" y="26468"/>
                      <a:pt x="10671" y="26971"/>
                    </a:cubicBezTo>
                    <a:cubicBezTo>
                      <a:pt x="10441" y="27201"/>
                      <a:pt x="10190" y="27264"/>
                      <a:pt x="9855" y="27180"/>
                    </a:cubicBezTo>
                    <a:cubicBezTo>
                      <a:pt x="9353" y="27075"/>
                      <a:pt x="8872" y="27075"/>
                      <a:pt x="8370" y="27054"/>
                    </a:cubicBezTo>
                    <a:cubicBezTo>
                      <a:pt x="7868" y="27033"/>
                      <a:pt x="7366" y="27075"/>
                      <a:pt x="6884" y="26866"/>
                    </a:cubicBezTo>
                    <a:cubicBezTo>
                      <a:pt x="6612" y="26761"/>
                      <a:pt x="6278" y="26782"/>
                      <a:pt x="5985" y="26782"/>
                    </a:cubicBezTo>
                    <a:lnTo>
                      <a:pt x="2951" y="26782"/>
                    </a:lnTo>
                    <a:cubicBezTo>
                      <a:pt x="2532" y="26782"/>
                      <a:pt x="2281" y="26636"/>
                      <a:pt x="2114" y="26238"/>
                    </a:cubicBezTo>
                    <a:cubicBezTo>
                      <a:pt x="1988" y="25924"/>
                      <a:pt x="1821" y="25673"/>
                      <a:pt x="1821" y="25297"/>
                    </a:cubicBezTo>
                    <a:cubicBezTo>
                      <a:pt x="1821" y="25067"/>
                      <a:pt x="1758" y="24857"/>
                      <a:pt x="1695" y="24627"/>
                    </a:cubicBezTo>
                    <a:cubicBezTo>
                      <a:pt x="1674" y="24523"/>
                      <a:pt x="1612" y="24439"/>
                      <a:pt x="1612" y="24334"/>
                    </a:cubicBezTo>
                    <a:cubicBezTo>
                      <a:pt x="1612" y="23497"/>
                      <a:pt x="1465" y="22681"/>
                      <a:pt x="1277" y="21844"/>
                    </a:cubicBezTo>
                    <a:cubicBezTo>
                      <a:pt x="1068" y="20986"/>
                      <a:pt x="942" y="20066"/>
                      <a:pt x="775" y="19187"/>
                    </a:cubicBezTo>
                    <a:cubicBezTo>
                      <a:pt x="524" y="17848"/>
                      <a:pt x="126" y="16509"/>
                      <a:pt x="21" y="15149"/>
                    </a:cubicBezTo>
                    <a:cubicBezTo>
                      <a:pt x="0" y="14835"/>
                      <a:pt x="0" y="14542"/>
                      <a:pt x="126" y="14270"/>
                    </a:cubicBezTo>
                    <a:cubicBezTo>
                      <a:pt x="231" y="14019"/>
                      <a:pt x="314" y="13747"/>
                      <a:pt x="314" y="13496"/>
                    </a:cubicBezTo>
                    <a:cubicBezTo>
                      <a:pt x="252" y="12596"/>
                      <a:pt x="503" y="11675"/>
                      <a:pt x="754" y="10838"/>
                    </a:cubicBezTo>
                    <a:cubicBezTo>
                      <a:pt x="1068" y="9730"/>
                      <a:pt x="1277" y="8621"/>
                      <a:pt x="1695" y="7533"/>
                    </a:cubicBezTo>
                    <a:cubicBezTo>
                      <a:pt x="1821" y="7198"/>
                      <a:pt x="1925" y="6842"/>
                      <a:pt x="1988" y="6465"/>
                    </a:cubicBezTo>
                    <a:cubicBezTo>
                      <a:pt x="2093" y="5294"/>
                      <a:pt x="2490" y="4164"/>
                      <a:pt x="2449" y="2992"/>
                    </a:cubicBezTo>
                    <a:cubicBezTo>
                      <a:pt x="2449" y="2867"/>
                      <a:pt x="2449" y="2699"/>
                      <a:pt x="2511" y="2595"/>
                    </a:cubicBezTo>
                    <a:cubicBezTo>
                      <a:pt x="2741" y="2197"/>
                      <a:pt x="2741" y="1758"/>
                      <a:pt x="2804" y="1339"/>
                    </a:cubicBezTo>
                    <a:cubicBezTo>
                      <a:pt x="2825" y="921"/>
                      <a:pt x="3013" y="732"/>
                      <a:pt x="3453" y="732"/>
                    </a:cubicBezTo>
                    <a:cubicBezTo>
                      <a:pt x="4164" y="711"/>
                      <a:pt x="4855" y="732"/>
                      <a:pt x="5566" y="732"/>
                    </a:cubicBezTo>
                    <a:cubicBezTo>
                      <a:pt x="5943" y="732"/>
                      <a:pt x="6298" y="628"/>
                      <a:pt x="6654" y="586"/>
                    </a:cubicBezTo>
                    <a:cubicBezTo>
                      <a:pt x="7512" y="356"/>
                      <a:pt x="8391" y="0"/>
                      <a:pt x="9228" y="63"/>
                    </a:cubicBezTo>
                    <a:close/>
                    <a:moveTo>
                      <a:pt x="18078" y="11299"/>
                    </a:moveTo>
                    <a:cubicBezTo>
                      <a:pt x="17995" y="11362"/>
                      <a:pt x="17890" y="11383"/>
                      <a:pt x="17806" y="11445"/>
                    </a:cubicBezTo>
                    <a:cubicBezTo>
                      <a:pt x="17032" y="11885"/>
                      <a:pt x="16279" y="12429"/>
                      <a:pt x="15463" y="12805"/>
                    </a:cubicBezTo>
                    <a:cubicBezTo>
                      <a:pt x="14710" y="13140"/>
                      <a:pt x="14040" y="13538"/>
                      <a:pt x="13371" y="13998"/>
                    </a:cubicBezTo>
                    <a:cubicBezTo>
                      <a:pt x="13078" y="14186"/>
                      <a:pt x="12785" y="14333"/>
                      <a:pt x="12471" y="14479"/>
                    </a:cubicBezTo>
                    <a:cubicBezTo>
                      <a:pt x="11906" y="14730"/>
                      <a:pt x="11320" y="15002"/>
                      <a:pt x="10734" y="15253"/>
                    </a:cubicBezTo>
                    <a:cubicBezTo>
                      <a:pt x="10148" y="15525"/>
                      <a:pt x="9604" y="15860"/>
                      <a:pt x="8977" y="15986"/>
                    </a:cubicBezTo>
                    <a:cubicBezTo>
                      <a:pt x="8663" y="16048"/>
                      <a:pt x="8370" y="16258"/>
                      <a:pt x="8056" y="16383"/>
                    </a:cubicBezTo>
                    <a:cubicBezTo>
                      <a:pt x="8077" y="16530"/>
                      <a:pt x="8077" y="16697"/>
                      <a:pt x="8140" y="16802"/>
                    </a:cubicBezTo>
                    <a:cubicBezTo>
                      <a:pt x="8391" y="17304"/>
                      <a:pt x="8412" y="17827"/>
                      <a:pt x="8454" y="18371"/>
                    </a:cubicBezTo>
                    <a:cubicBezTo>
                      <a:pt x="8495" y="19082"/>
                      <a:pt x="8579" y="19773"/>
                      <a:pt x="8788" y="20463"/>
                    </a:cubicBezTo>
                    <a:cubicBezTo>
                      <a:pt x="9332" y="22158"/>
                      <a:pt x="9458" y="23937"/>
                      <a:pt x="9730" y="25715"/>
                    </a:cubicBezTo>
                    <a:cubicBezTo>
                      <a:pt x="9897" y="25841"/>
                      <a:pt x="10086" y="25987"/>
                      <a:pt x="10253" y="26113"/>
                    </a:cubicBezTo>
                    <a:cubicBezTo>
                      <a:pt x="11027" y="25527"/>
                      <a:pt x="11760" y="24962"/>
                      <a:pt x="12638" y="24564"/>
                    </a:cubicBezTo>
                    <a:cubicBezTo>
                      <a:pt x="12827" y="24481"/>
                      <a:pt x="12973" y="24355"/>
                      <a:pt x="13120" y="24209"/>
                    </a:cubicBezTo>
                    <a:cubicBezTo>
                      <a:pt x="13412" y="23895"/>
                      <a:pt x="13789" y="23727"/>
                      <a:pt x="14145" y="23581"/>
                    </a:cubicBezTo>
                    <a:cubicBezTo>
                      <a:pt x="14856" y="23309"/>
                      <a:pt x="15526" y="23058"/>
                      <a:pt x="16049" y="22493"/>
                    </a:cubicBezTo>
                    <a:cubicBezTo>
                      <a:pt x="16133" y="22388"/>
                      <a:pt x="16258" y="22326"/>
                      <a:pt x="16405" y="22284"/>
                    </a:cubicBezTo>
                    <a:cubicBezTo>
                      <a:pt x="17283" y="22116"/>
                      <a:pt x="17911" y="21489"/>
                      <a:pt x="18727" y="21070"/>
                    </a:cubicBezTo>
                    <a:lnTo>
                      <a:pt x="18727" y="20150"/>
                    </a:lnTo>
                    <a:cubicBezTo>
                      <a:pt x="18727" y="17994"/>
                      <a:pt x="18706" y="15839"/>
                      <a:pt x="18748" y="13684"/>
                    </a:cubicBezTo>
                    <a:cubicBezTo>
                      <a:pt x="18811" y="12826"/>
                      <a:pt x="18602" y="12031"/>
                      <a:pt x="18078" y="11299"/>
                    </a:cubicBezTo>
                    <a:close/>
                    <a:moveTo>
                      <a:pt x="17953" y="10022"/>
                    </a:moveTo>
                    <a:cubicBezTo>
                      <a:pt x="17890" y="9918"/>
                      <a:pt x="17890" y="9834"/>
                      <a:pt x="17848" y="9792"/>
                    </a:cubicBezTo>
                    <a:cubicBezTo>
                      <a:pt x="16446" y="8370"/>
                      <a:pt x="15045" y="6968"/>
                      <a:pt x="13664" y="5587"/>
                    </a:cubicBezTo>
                    <a:cubicBezTo>
                      <a:pt x="12848" y="5105"/>
                      <a:pt x="12324" y="4373"/>
                      <a:pt x="11739" y="3662"/>
                    </a:cubicBezTo>
                    <a:cubicBezTo>
                      <a:pt x="11048" y="2804"/>
                      <a:pt x="10253" y="2030"/>
                      <a:pt x="9500" y="1214"/>
                    </a:cubicBezTo>
                    <a:cubicBezTo>
                      <a:pt x="9416" y="1130"/>
                      <a:pt x="9291" y="1088"/>
                      <a:pt x="9102" y="983"/>
                    </a:cubicBezTo>
                    <a:lnTo>
                      <a:pt x="9102" y="1988"/>
                    </a:lnTo>
                    <a:cubicBezTo>
                      <a:pt x="9081" y="2260"/>
                      <a:pt x="9102" y="2553"/>
                      <a:pt x="8998" y="2783"/>
                    </a:cubicBezTo>
                    <a:cubicBezTo>
                      <a:pt x="8851" y="3243"/>
                      <a:pt x="8809" y="3704"/>
                      <a:pt x="8851" y="4164"/>
                    </a:cubicBezTo>
                    <a:cubicBezTo>
                      <a:pt x="8872" y="5022"/>
                      <a:pt x="8872" y="5921"/>
                      <a:pt x="8600" y="6758"/>
                    </a:cubicBezTo>
                    <a:cubicBezTo>
                      <a:pt x="8537" y="6968"/>
                      <a:pt x="8558" y="7219"/>
                      <a:pt x="8537" y="7470"/>
                    </a:cubicBezTo>
                    <a:cubicBezTo>
                      <a:pt x="8495" y="7721"/>
                      <a:pt x="8495" y="8014"/>
                      <a:pt x="8433" y="8244"/>
                    </a:cubicBezTo>
                    <a:cubicBezTo>
                      <a:pt x="8265" y="8662"/>
                      <a:pt x="8265" y="9102"/>
                      <a:pt x="8244" y="9520"/>
                    </a:cubicBezTo>
                    <a:cubicBezTo>
                      <a:pt x="8244" y="9876"/>
                      <a:pt x="8161" y="10190"/>
                      <a:pt x="8140" y="10525"/>
                    </a:cubicBezTo>
                    <a:cubicBezTo>
                      <a:pt x="8077" y="10985"/>
                      <a:pt x="7972" y="11466"/>
                      <a:pt x="7972" y="11927"/>
                    </a:cubicBezTo>
                    <a:cubicBezTo>
                      <a:pt x="7951" y="12805"/>
                      <a:pt x="7951" y="13684"/>
                      <a:pt x="7972" y="14542"/>
                    </a:cubicBezTo>
                    <a:cubicBezTo>
                      <a:pt x="7972" y="14709"/>
                      <a:pt x="8035" y="14856"/>
                      <a:pt x="8056" y="15002"/>
                    </a:cubicBezTo>
                    <a:cubicBezTo>
                      <a:pt x="9081" y="14940"/>
                      <a:pt x="9918" y="14479"/>
                      <a:pt x="10755" y="14061"/>
                    </a:cubicBezTo>
                    <a:cubicBezTo>
                      <a:pt x="11153" y="13872"/>
                      <a:pt x="11571" y="13705"/>
                      <a:pt x="11948" y="13538"/>
                    </a:cubicBezTo>
                    <a:cubicBezTo>
                      <a:pt x="12157" y="13433"/>
                      <a:pt x="12408" y="13370"/>
                      <a:pt x="12576" y="13245"/>
                    </a:cubicBezTo>
                    <a:cubicBezTo>
                      <a:pt x="13705" y="12387"/>
                      <a:pt x="15065" y="11927"/>
                      <a:pt x="16279" y="11194"/>
                    </a:cubicBezTo>
                    <a:cubicBezTo>
                      <a:pt x="16844" y="10880"/>
                      <a:pt x="17451" y="10566"/>
                      <a:pt x="17953" y="10022"/>
                    </a:cubicBezTo>
                    <a:close/>
                    <a:moveTo>
                      <a:pt x="3788" y="1758"/>
                    </a:moveTo>
                    <a:cubicBezTo>
                      <a:pt x="3767" y="2364"/>
                      <a:pt x="3348" y="2888"/>
                      <a:pt x="3411" y="3515"/>
                    </a:cubicBezTo>
                    <a:cubicBezTo>
                      <a:pt x="3432" y="3955"/>
                      <a:pt x="3369" y="4373"/>
                      <a:pt x="3202" y="4792"/>
                    </a:cubicBezTo>
                    <a:cubicBezTo>
                      <a:pt x="3118" y="4980"/>
                      <a:pt x="3139" y="5189"/>
                      <a:pt x="3097" y="5398"/>
                    </a:cubicBezTo>
                    <a:cubicBezTo>
                      <a:pt x="3013" y="5921"/>
                      <a:pt x="2930" y="6465"/>
                      <a:pt x="2825" y="6989"/>
                    </a:cubicBezTo>
                    <a:cubicBezTo>
                      <a:pt x="2637" y="7993"/>
                      <a:pt x="2156" y="8893"/>
                      <a:pt x="2093" y="9918"/>
                    </a:cubicBezTo>
                    <a:cubicBezTo>
                      <a:pt x="1737" y="10608"/>
                      <a:pt x="1653" y="11383"/>
                      <a:pt x="1465" y="12136"/>
                    </a:cubicBezTo>
                    <a:cubicBezTo>
                      <a:pt x="1256" y="12952"/>
                      <a:pt x="1277" y="13747"/>
                      <a:pt x="1319" y="14500"/>
                    </a:cubicBezTo>
                    <a:cubicBezTo>
                      <a:pt x="1653" y="14835"/>
                      <a:pt x="2009" y="14940"/>
                      <a:pt x="2428" y="14940"/>
                    </a:cubicBezTo>
                    <a:lnTo>
                      <a:pt x="6884" y="14940"/>
                    </a:lnTo>
                    <a:cubicBezTo>
                      <a:pt x="6905" y="14814"/>
                      <a:pt x="6926" y="14688"/>
                      <a:pt x="6926" y="14542"/>
                    </a:cubicBezTo>
                    <a:cubicBezTo>
                      <a:pt x="6926" y="13015"/>
                      <a:pt x="6822" y="11466"/>
                      <a:pt x="7219" y="9918"/>
                    </a:cubicBezTo>
                    <a:cubicBezTo>
                      <a:pt x="7114" y="8788"/>
                      <a:pt x="7533" y="7721"/>
                      <a:pt x="7658" y="6654"/>
                    </a:cubicBezTo>
                    <a:cubicBezTo>
                      <a:pt x="7763" y="5901"/>
                      <a:pt x="7868" y="5126"/>
                      <a:pt x="7868" y="4352"/>
                    </a:cubicBezTo>
                    <a:cubicBezTo>
                      <a:pt x="7868" y="3745"/>
                      <a:pt x="7910" y="3139"/>
                      <a:pt x="8119" y="2574"/>
                    </a:cubicBezTo>
                    <a:cubicBezTo>
                      <a:pt x="8265" y="2197"/>
                      <a:pt x="8265" y="1779"/>
                      <a:pt x="8056" y="1360"/>
                    </a:cubicBezTo>
                    <a:cubicBezTo>
                      <a:pt x="7700" y="1423"/>
                      <a:pt x="7303" y="1402"/>
                      <a:pt x="6989" y="1527"/>
                    </a:cubicBezTo>
                    <a:cubicBezTo>
                      <a:pt x="6570" y="1716"/>
                      <a:pt x="6152" y="1737"/>
                      <a:pt x="5713" y="1737"/>
                    </a:cubicBezTo>
                    <a:cubicBezTo>
                      <a:pt x="5106" y="1716"/>
                      <a:pt x="4478" y="1611"/>
                      <a:pt x="3788" y="1758"/>
                    </a:cubicBezTo>
                    <a:close/>
                    <a:moveTo>
                      <a:pt x="8788" y="26113"/>
                    </a:moveTo>
                    <a:cubicBezTo>
                      <a:pt x="8872" y="25422"/>
                      <a:pt x="8851" y="24857"/>
                      <a:pt x="8663" y="24313"/>
                    </a:cubicBezTo>
                    <a:cubicBezTo>
                      <a:pt x="8579" y="24104"/>
                      <a:pt x="8537" y="23832"/>
                      <a:pt x="8537" y="23623"/>
                    </a:cubicBezTo>
                    <a:cubicBezTo>
                      <a:pt x="8537" y="22702"/>
                      <a:pt x="8286" y="21844"/>
                      <a:pt x="8056" y="20966"/>
                    </a:cubicBezTo>
                    <a:cubicBezTo>
                      <a:pt x="7868" y="20254"/>
                      <a:pt x="7700" y="19522"/>
                      <a:pt x="7658" y="18789"/>
                    </a:cubicBezTo>
                    <a:cubicBezTo>
                      <a:pt x="7638" y="17973"/>
                      <a:pt x="7533" y="17199"/>
                      <a:pt x="7303" y="16467"/>
                    </a:cubicBezTo>
                    <a:cubicBezTo>
                      <a:pt x="6905" y="15965"/>
                      <a:pt x="6403" y="15881"/>
                      <a:pt x="5838" y="15881"/>
                    </a:cubicBezTo>
                    <a:cubicBezTo>
                      <a:pt x="4206" y="15860"/>
                      <a:pt x="2574" y="16090"/>
                      <a:pt x="921" y="15693"/>
                    </a:cubicBezTo>
                    <a:cubicBezTo>
                      <a:pt x="921" y="15902"/>
                      <a:pt x="858" y="16090"/>
                      <a:pt x="921" y="16216"/>
                    </a:cubicBezTo>
                    <a:cubicBezTo>
                      <a:pt x="1486" y="17785"/>
                      <a:pt x="1695" y="19459"/>
                      <a:pt x="2072" y="21091"/>
                    </a:cubicBezTo>
                    <a:cubicBezTo>
                      <a:pt x="2197" y="21656"/>
                      <a:pt x="2386" y="22263"/>
                      <a:pt x="2386" y="22849"/>
                    </a:cubicBezTo>
                    <a:cubicBezTo>
                      <a:pt x="2386" y="23602"/>
                      <a:pt x="2574" y="24313"/>
                      <a:pt x="2721" y="25004"/>
                    </a:cubicBezTo>
                    <a:cubicBezTo>
                      <a:pt x="2804" y="25359"/>
                      <a:pt x="2930" y="25631"/>
                      <a:pt x="3244" y="25883"/>
                    </a:cubicBezTo>
                    <a:lnTo>
                      <a:pt x="6047" y="25883"/>
                    </a:lnTo>
                    <a:cubicBezTo>
                      <a:pt x="6487" y="25883"/>
                      <a:pt x="6905" y="25883"/>
                      <a:pt x="7324" y="26050"/>
                    </a:cubicBezTo>
                    <a:cubicBezTo>
                      <a:pt x="7826" y="26259"/>
                      <a:pt x="8286" y="26196"/>
                      <a:pt x="8788" y="261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0" name="Google Shape;2402;p75"/>
            <p:cNvGrpSpPr/>
            <p:nvPr/>
          </p:nvGrpSpPr>
          <p:grpSpPr>
            <a:xfrm>
              <a:off x="7382975" y="4349613"/>
              <a:ext cx="715100" cy="425825"/>
              <a:chOff x="6795600" y="4067325"/>
              <a:chExt cx="715100" cy="425825"/>
            </a:xfrm>
          </p:grpSpPr>
          <p:sp>
            <p:nvSpPr>
              <p:cNvPr id="156" name="Google Shape;2403;p75"/>
              <p:cNvSpPr/>
              <p:nvPr/>
            </p:nvSpPr>
            <p:spPr>
              <a:xfrm>
                <a:off x="6836400" y="4158875"/>
                <a:ext cx="476050" cy="309700"/>
              </a:xfrm>
              <a:custGeom>
                <a:avLst/>
                <a:gdLst/>
                <a:ahLst/>
                <a:cxnLst/>
                <a:rect l="l" t="t" r="r" b="b"/>
                <a:pathLst>
                  <a:path w="19042" h="12388" extrusionOk="0">
                    <a:moveTo>
                      <a:pt x="1" y="9144"/>
                    </a:moveTo>
                    <a:cubicBezTo>
                      <a:pt x="775" y="8307"/>
                      <a:pt x="1424" y="7575"/>
                      <a:pt x="2219" y="7010"/>
                    </a:cubicBezTo>
                    <a:cubicBezTo>
                      <a:pt x="3202" y="6256"/>
                      <a:pt x="4144" y="5461"/>
                      <a:pt x="5043" y="4603"/>
                    </a:cubicBezTo>
                    <a:cubicBezTo>
                      <a:pt x="5755" y="3892"/>
                      <a:pt x="6592" y="3327"/>
                      <a:pt x="7345" y="2699"/>
                    </a:cubicBezTo>
                    <a:lnTo>
                      <a:pt x="8119" y="1988"/>
                    </a:lnTo>
                    <a:cubicBezTo>
                      <a:pt x="8831" y="1318"/>
                      <a:pt x="9563" y="670"/>
                      <a:pt x="10316" y="0"/>
                    </a:cubicBezTo>
                    <a:cubicBezTo>
                      <a:pt x="10484" y="230"/>
                      <a:pt x="10651" y="419"/>
                      <a:pt x="10735" y="586"/>
                    </a:cubicBezTo>
                    <a:cubicBezTo>
                      <a:pt x="11237" y="1800"/>
                      <a:pt x="11948" y="2867"/>
                      <a:pt x="12618" y="3997"/>
                    </a:cubicBezTo>
                    <a:cubicBezTo>
                      <a:pt x="13141" y="4875"/>
                      <a:pt x="13748" y="5712"/>
                      <a:pt x="14438" y="6508"/>
                    </a:cubicBezTo>
                    <a:cubicBezTo>
                      <a:pt x="15024" y="7240"/>
                      <a:pt x="15610" y="7993"/>
                      <a:pt x="16175" y="8725"/>
                    </a:cubicBezTo>
                    <a:cubicBezTo>
                      <a:pt x="16635" y="9269"/>
                      <a:pt x="17116" y="9793"/>
                      <a:pt x="17577" y="10316"/>
                    </a:cubicBezTo>
                    <a:cubicBezTo>
                      <a:pt x="18058" y="10901"/>
                      <a:pt x="18539" y="11508"/>
                      <a:pt x="18999" y="12094"/>
                    </a:cubicBezTo>
                    <a:cubicBezTo>
                      <a:pt x="19041" y="12136"/>
                      <a:pt x="18999" y="12199"/>
                      <a:pt x="18999" y="12345"/>
                    </a:cubicBezTo>
                    <a:cubicBezTo>
                      <a:pt x="18937" y="12345"/>
                      <a:pt x="18790" y="12387"/>
                      <a:pt x="18727" y="12366"/>
                    </a:cubicBezTo>
                    <a:cubicBezTo>
                      <a:pt x="18037" y="12262"/>
                      <a:pt x="17346" y="12199"/>
                      <a:pt x="16698" y="12052"/>
                    </a:cubicBezTo>
                    <a:cubicBezTo>
                      <a:pt x="15819" y="11843"/>
                      <a:pt x="14898" y="11738"/>
                      <a:pt x="13978" y="11676"/>
                    </a:cubicBezTo>
                    <a:cubicBezTo>
                      <a:pt x="13329" y="11655"/>
                      <a:pt x="12701" y="11529"/>
                      <a:pt x="12074" y="11320"/>
                    </a:cubicBezTo>
                    <a:cubicBezTo>
                      <a:pt x="11572" y="11153"/>
                      <a:pt x="11048" y="11048"/>
                      <a:pt x="10525" y="10922"/>
                    </a:cubicBezTo>
                    <a:cubicBezTo>
                      <a:pt x="9960" y="10797"/>
                      <a:pt x="9375" y="10671"/>
                      <a:pt x="8810" y="10504"/>
                    </a:cubicBezTo>
                    <a:cubicBezTo>
                      <a:pt x="8077" y="10295"/>
                      <a:pt x="7324" y="10169"/>
                      <a:pt x="6550" y="10065"/>
                    </a:cubicBezTo>
                    <a:cubicBezTo>
                      <a:pt x="5441" y="9897"/>
                      <a:pt x="4290" y="9688"/>
                      <a:pt x="3160" y="9458"/>
                    </a:cubicBezTo>
                    <a:cubicBezTo>
                      <a:pt x="2302" y="9269"/>
                      <a:pt x="1424" y="9123"/>
                      <a:pt x="545" y="9165"/>
                    </a:cubicBezTo>
                    <a:cubicBezTo>
                      <a:pt x="461" y="9207"/>
                      <a:pt x="315" y="9186"/>
                      <a:pt x="1" y="91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7" name="Google Shape;2404;p75"/>
              <p:cNvSpPr/>
              <p:nvPr/>
            </p:nvSpPr>
            <p:spPr>
              <a:xfrm>
                <a:off x="7126200" y="4099225"/>
                <a:ext cx="352075" cy="353650"/>
              </a:xfrm>
              <a:custGeom>
                <a:avLst/>
                <a:gdLst/>
                <a:ahLst/>
                <a:cxnLst/>
                <a:rect l="l" t="t" r="r" b="b"/>
                <a:pathLst>
                  <a:path w="14083" h="14146" extrusionOk="0">
                    <a:moveTo>
                      <a:pt x="14082" y="9019"/>
                    </a:moveTo>
                    <a:cubicBezTo>
                      <a:pt x="13957" y="9479"/>
                      <a:pt x="13559" y="9584"/>
                      <a:pt x="13308" y="9730"/>
                    </a:cubicBezTo>
                    <a:cubicBezTo>
                      <a:pt x="12617" y="10149"/>
                      <a:pt x="12073" y="10735"/>
                      <a:pt x="11488" y="11258"/>
                    </a:cubicBezTo>
                    <a:cubicBezTo>
                      <a:pt x="11153" y="11572"/>
                      <a:pt x="10818" y="11886"/>
                      <a:pt x="10420" y="12158"/>
                    </a:cubicBezTo>
                    <a:cubicBezTo>
                      <a:pt x="9981" y="12513"/>
                      <a:pt x="9604" y="12974"/>
                      <a:pt x="9228" y="13392"/>
                    </a:cubicBezTo>
                    <a:cubicBezTo>
                      <a:pt x="9019" y="13622"/>
                      <a:pt x="8809" y="13873"/>
                      <a:pt x="8558" y="14145"/>
                    </a:cubicBezTo>
                    <a:cubicBezTo>
                      <a:pt x="8098" y="13769"/>
                      <a:pt x="7763" y="13350"/>
                      <a:pt x="7386" y="12890"/>
                    </a:cubicBezTo>
                    <a:cubicBezTo>
                      <a:pt x="7073" y="12513"/>
                      <a:pt x="6738" y="12137"/>
                      <a:pt x="6424" y="11781"/>
                    </a:cubicBezTo>
                    <a:lnTo>
                      <a:pt x="5713" y="10986"/>
                    </a:lnTo>
                    <a:cubicBezTo>
                      <a:pt x="4792" y="9898"/>
                      <a:pt x="3871" y="8768"/>
                      <a:pt x="2930" y="7659"/>
                    </a:cubicBezTo>
                    <a:cubicBezTo>
                      <a:pt x="2658" y="7324"/>
                      <a:pt x="2386" y="6989"/>
                      <a:pt x="2302" y="6550"/>
                    </a:cubicBezTo>
                    <a:cubicBezTo>
                      <a:pt x="2281" y="6341"/>
                      <a:pt x="2135" y="6132"/>
                      <a:pt x="2030" y="5922"/>
                    </a:cubicBezTo>
                    <a:cubicBezTo>
                      <a:pt x="1716" y="5357"/>
                      <a:pt x="1214" y="4897"/>
                      <a:pt x="1088" y="4248"/>
                    </a:cubicBezTo>
                    <a:cubicBezTo>
                      <a:pt x="1047" y="4165"/>
                      <a:pt x="1005" y="4081"/>
                      <a:pt x="921" y="4039"/>
                    </a:cubicBezTo>
                    <a:cubicBezTo>
                      <a:pt x="461" y="3642"/>
                      <a:pt x="272" y="3056"/>
                      <a:pt x="0" y="2533"/>
                    </a:cubicBezTo>
                    <a:cubicBezTo>
                      <a:pt x="252" y="2261"/>
                      <a:pt x="461" y="1989"/>
                      <a:pt x="691" y="1738"/>
                    </a:cubicBezTo>
                    <a:cubicBezTo>
                      <a:pt x="796" y="1633"/>
                      <a:pt x="900" y="1528"/>
                      <a:pt x="1026" y="1466"/>
                    </a:cubicBezTo>
                    <a:cubicBezTo>
                      <a:pt x="1444" y="1361"/>
                      <a:pt x="1758" y="1110"/>
                      <a:pt x="2135" y="922"/>
                    </a:cubicBezTo>
                    <a:cubicBezTo>
                      <a:pt x="2804" y="587"/>
                      <a:pt x="3516" y="315"/>
                      <a:pt x="4248" y="1"/>
                    </a:cubicBezTo>
                    <a:cubicBezTo>
                      <a:pt x="4771" y="817"/>
                      <a:pt x="5587" y="1277"/>
                      <a:pt x="6319" y="1884"/>
                    </a:cubicBezTo>
                    <a:cubicBezTo>
                      <a:pt x="6487" y="2052"/>
                      <a:pt x="6675" y="2177"/>
                      <a:pt x="6842" y="2365"/>
                    </a:cubicBezTo>
                    <a:cubicBezTo>
                      <a:pt x="7177" y="2784"/>
                      <a:pt x="7470" y="3265"/>
                      <a:pt x="7993" y="3537"/>
                    </a:cubicBezTo>
                    <a:cubicBezTo>
                      <a:pt x="8056" y="3558"/>
                      <a:pt x="8119" y="3663"/>
                      <a:pt x="8140" y="3746"/>
                    </a:cubicBezTo>
                    <a:cubicBezTo>
                      <a:pt x="8454" y="4353"/>
                      <a:pt x="8956" y="4730"/>
                      <a:pt x="9479" y="5106"/>
                    </a:cubicBezTo>
                    <a:cubicBezTo>
                      <a:pt x="9709" y="5253"/>
                      <a:pt x="9918" y="5462"/>
                      <a:pt x="10127" y="5671"/>
                    </a:cubicBezTo>
                    <a:cubicBezTo>
                      <a:pt x="10525" y="6069"/>
                      <a:pt x="10964" y="6404"/>
                      <a:pt x="11404" y="6759"/>
                    </a:cubicBezTo>
                    <a:cubicBezTo>
                      <a:pt x="12304" y="7408"/>
                      <a:pt x="13161" y="8224"/>
                      <a:pt x="14082" y="901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8" name="Google Shape;2405;p75"/>
              <p:cNvSpPr/>
              <p:nvPr/>
            </p:nvSpPr>
            <p:spPr>
              <a:xfrm>
                <a:off x="6795600" y="4067325"/>
                <a:ext cx="715100" cy="425825"/>
              </a:xfrm>
              <a:custGeom>
                <a:avLst/>
                <a:gdLst/>
                <a:ahLst/>
                <a:cxnLst/>
                <a:rect l="l" t="t" r="r" b="b"/>
                <a:pathLst>
                  <a:path w="28604" h="17033" extrusionOk="0">
                    <a:moveTo>
                      <a:pt x="18079" y="147"/>
                    </a:moveTo>
                    <a:cubicBezTo>
                      <a:pt x="18393" y="503"/>
                      <a:pt x="18665" y="817"/>
                      <a:pt x="18958" y="1131"/>
                    </a:cubicBezTo>
                    <a:cubicBezTo>
                      <a:pt x="19083" y="1277"/>
                      <a:pt x="19250" y="1403"/>
                      <a:pt x="19355" y="1591"/>
                    </a:cubicBezTo>
                    <a:cubicBezTo>
                      <a:pt x="19690" y="2198"/>
                      <a:pt x="20192" y="2637"/>
                      <a:pt x="20736" y="3035"/>
                    </a:cubicBezTo>
                    <a:cubicBezTo>
                      <a:pt x="20841" y="3118"/>
                      <a:pt x="20945" y="3160"/>
                      <a:pt x="21029" y="3244"/>
                    </a:cubicBezTo>
                    <a:cubicBezTo>
                      <a:pt x="21699" y="3997"/>
                      <a:pt x="22598" y="4499"/>
                      <a:pt x="23372" y="5127"/>
                    </a:cubicBezTo>
                    <a:cubicBezTo>
                      <a:pt x="23937" y="5566"/>
                      <a:pt x="24481" y="6006"/>
                      <a:pt x="24816" y="6675"/>
                    </a:cubicBezTo>
                    <a:cubicBezTo>
                      <a:pt x="24879" y="6780"/>
                      <a:pt x="24942" y="6843"/>
                      <a:pt x="25046" y="6926"/>
                    </a:cubicBezTo>
                    <a:cubicBezTo>
                      <a:pt x="25444" y="7240"/>
                      <a:pt x="25820" y="7575"/>
                      <a:pt x="26239" y="7847"/>
                    </a:cubicBezTo>
                    <a:cubicBezTo>
                      <a:pt x="26867" y="8265"/>
                      <a:pt x="27348" y="8789"/>
                      <a:pt x="27808" y="9395"/>
                    </a:cubicBezTo>
                    <a:cubicBezTo>
                      <a:pt x="28038" y="9709"/>
                      <a:pt x="28352" y="9981"/>
                      <a:pt x="28603" y="10295"/>
                    </a:cubicBezTo>
                    <a:cubicBezTo>
                      <a:pt x="28478" y="10504"/>
                      <a:pt x="28289" y="10714"/>
                      <a:pt x="28185" y="10965"/>
                    </a:cubicBezTo>
                    <a:cubicBezTo>
                      <a:pt x="28080" y="11174"/>
                      <a:pt x="27955" y="11278"/>
                      <a:pt x="27766" y="11383"/>
                    </a:cubicBezTo>
                    <a:cubicBezTo>
                      <a:pt x="27181" y="11760"/>
                      <a:pt x="26553" y="12157"/>
                      <a:pt x="26030" y="12680"/>
                    </a:cubicBezTo>
                    <a:cubicBezTo>
                      <a:pt x="25507" y="13203"/>
                      <a:pt x="24879" y="13601"/>
                      <a:pt x="24314" y="14061"/>
                    </a:cubicBezTo>
                    <a:cubicBezTo>
                      <a:pt x="23937" y="14396"/>
                      <a:pt x="23561" y="14794"/>
                      <a:pt x="23205" y="15170"/>
                    </a:cubicBezTo>
                    <a:cubicBezTo>
                      <a:pt x="22912" y="15463"/>
                      <a:pt x="22682" y="15798"/>
                      <a:pt x="22389" y="16091"/>
                    </a:cubicBezTo>
                    <a:cubicBezTo>
                      <a:pt x="21761" y="16740"/>
                      <a:pt x="20966" y="17032"/>
                      <a:pt x="20087" y="16928"/>
                    </a:cubicBezTo>
                    <a:cubicBezTo>
                      <a:pt x="19543" y="16865"/>
                      <a:pt x="18958" y="16823"/>
                      <a:pt x="18434" y="16677"/>
                    </a:cubicBezTo>
                    <a:cubicBezTo>
                      <a:pt x="17284" y="16363"/>
                      <a:pt x="16112" y="16342"/>
                      <a:pt x="14940" y="16216"/>
                    </a:cubicBezTo>
                    <a:cubicBezTo>
                      <a:pt x="14564" y="16154"/>
                      <a:pt x="14187" y="16091"/>
                      <a:pt x="13810" y="15986"/>
                    </a:cubicBezTo>
                    <a:cubicBezTo>
                      <a:pt x="13141" y="15735"/>
                      <a:pt x="12471" y="15526"/>
                      <a:pt x="11781" y="15484"/>
                    </a:cubicBezTo>
                    <a:cubicBezTo>
                      <a:pt x="11509" y="15463"/>
                      <a:pt x="11258" y="15400"/>
                      <a:pt x="10986" y="15317"/>
                    </a:cubicBezTo>
                    <a:cubicBezTo>
                      <a:pt x="9835" y="14961"/>
                      <a:pt x="8663" y="14752"/>
                      <a:pt x="7450" y="14584"/>
                    </a:cubicBezTo>
                    <a:cubicBezTo>
                      <a:pt x="6382" y="14438"/>
                      <a:pt x="5315" y="14208"/>
                      <a:pt x="4248" y="13999"/>
                    </a:cubicBezTo>
                    <a:cubicBezTo>
                      <a:pt x="3621" y="13852"/>
                      <a:pt x="2951" y="13747"/>
                      <a:pt x="2302" y="13810"/>
                    </a:cubicBezTo>
                    <a:cubicBezTo>
                      <a:pt x="1675" y="13852"/>
                      <a:pt x="1068" y="13706"/>
                      <a:pt x="482" y="13538"/>
                    </a:cubicBezTo>
                    <a:cubicBezTo>
                      <a:pt x="273" y="13496"/>
                      <a:pt x="84" y="13392"/>
                      <a:pt x="64" y="13162"/>
                    </a:cubicBezTo>
                    <a:cubicBezTo>
                      <a:pt x="1" y="12911"/>
                      <a:pt x="126" y="12785"/>
                      <a:pt x="315" y="12639"/>
                    </a:cubicBezTo>
                    <a:cubicBezTo>
                      <a:pt x="733" y="12283"/>
                      <a:pt x="1131" y="11948"/>
                      <a:pt x="1486" y="11592"/>
                    </a:cubicBezTo>
                    <a:cubicBezTo>
                      <a:pt x="2260" y="10818"/>
                      <a:pt x="3035" y="10128"/>
                      <a:pt x="3872" y="9500"/>
                    </a:cubicBezTo>
                    <a:cubicBezTo>
                      <a:pt x="4604" y="8935"/>
                      <a:pt x="5253" y="8286"/>
                      <a:pt x="5943" y="7721"/>
                    </a:cubicBezTo>
                    <a:cubicBezTo>
                      <a:pt x="6571" y="7198"/>
                      <a:pt x="7219" y="6675"/>
                      <a:pt x="7847" y="6152"/>
                    </a:cubicBezTo>
                    <a:lnTo>
                      <a:pt x="9647" y="4583"/>
                    </a:lnTo>
                    <a:cubicBezTo>
                      <a:pt x="9898" y="4374"/>
                      <a:pt x="10149" y="4164"/>
                      <a:pt x="10421" y="3955"/>
                    </a:cubicBezTo>
                    <a:cubicBezTo>
                      <a:pt x="10651" y="3767"/>
                      <a:pt x="10902" y="3641"/>
                      <a:pt x="11111" y="3432"/>
                    </a:cubicBezTo>
                    <a:cubicBezTo>
                      <a:pt x="11697" y="2804"/>
                      <a:pt x="12429" y="2449"/>
                      <a:pt x="13162" y="2072"/>
                    </a:cubicBezTo>
                    <a:cubicBezTo>
                      <a:pt x="14082" y="1591"/>
                      <a:pt x="14961" y="1089"/>
                      <a:pt x="15840" y="566"/>
                    </a:cubicBezTo>
                    <a:cubicBezTo>
                      <a:pt x="16091" y="440"/>
                      <a:pt x="16321" y="356"/>
                      <a:pt x="16551" y="252"/>
                    </a:cubicBezTo>
                    <a:cubicBezTo>
                      <a:pt x="17033" y="1"/>
                      <a:pt x="17535" y="43"/>
                      <a:pt x="18079" y="147"/>
                    </a:cubicBezTo>
                    <a:close/>
                    <a:moveTo>
                      <a:pt x="1633" y="12806"/>
                    </a:moveTo>
                    <a:cubicBezTo>
                      <a:pt x="1947" y="12848"/>
                      <a:pt x="2093" y="12869"/>
                      <a:pt x="2219" y="12869"/>
                    </a:cubicBezTo>
                    <a:cubicBezTo>
                      <a:pt x="3118" y="12806"/>
                      <a:pt x="3976" y="12973"/>
                      <a:pt x="4834" y="13162"/>
                    </a:cubicBezTo>
                    <a:cubicBezTo>
                      <a:pt x="5964" y="13392"/>
                      <a:pt x="7094" y="13580"/>
                      <a:pt x="8245" y="13747"/>
                    </a:cubicBezTo>
                    <a:cubicBezTo>
                      <a:pt x="8998" y="13852"/>
                      <a:pt x="9751" y="13999"/>
                      <a:pt x="10483" y="14208"/>
                    </a:cubicBezTo>
                    <a:cubicBezTo>
                      <a:pt x="11069" y="14354"/>
                      <a:pt x="11634" y="14459"/>
                      <a:pt x="12220" y="14626"/>
                    </a:cubicBezTo>
                    <a:cubicBezTo>
                      <a:pt x="12743" y="14752"/>
                      <a:pt x="13266" y="14835"/>
                      <a:pt x="13768" y="15003"/>
                    </a:cubicBezTo>
                    <a:cubicBezTo>
                      <a:pt x="14396" y="15212"/>
                      <a:pt x="15024" y="15317"/>
                      <a:pt x="15673" y="15380"/>
                    </a:cubicBezTo>
                    <a:cubicBezTo>
                      <a:pt x="16593" y="15421"/>
                      <a:pt x="17472" y="15526"/>
                      <a:pt x="18393" y="15735"/>
                    </a:cubicBezTo>
                    <a:cubicBezTo>
                      <a:pt x="19041" y="15903"/>
                      <a:pt x="19732" y="15944"/>
                      <a:pt x="20401" y="16049"/>
                    </a:cubicBezTo>
                    <a:cubicBezTo>
                      <a:pt x="20506" y="16091"/>
                      <a:pt x="20610" y="16028"/>
                      <a:pt x="20694" y="16028"/>
                    </a:cubicBezTo>
                    <a:cubicBezTo>
                      <a:pt x="20694" y="15903"/>
                      <a:pt x="20715" y="15840"/>
                      <a:pt x="20694" y="15798"/>
                    </a:cubicBezTo>
                    <a:cubicBezTo>
                      <a:pt x="20213" y="15191"/>
                      <a:pt x="19732" y="14584"/>
                      <a:pt x="19250" y="14019"/>
                    </a:cubicBezTo>
                    <a:cubicBezTo>
                      <a:pt x="18811" y="13475"/>
                      <a:pt x="18309" y="12973"/>
                      <a:pt x="17869" y="12429"/>
                    </a:cubicBezTo>
                    <a:cubicBezTo>
                      <a:pt x="17263" y="11697"/>
                      <a:pt x="16719" y="10923"/>
                      <a:pt x="16112" y="10190"/>
                    </a:cubicBezTo>
                    <a:cubicBezTo>
                      <a:pt x="15463" y="9416"/>
                      <a:pt x="14836" y="8579"/>
                      <a:pt x="14312" y="7680"/>
                    </a:cubicBezTo>
                    <a:cubicBezTo>
                      <a:pt x="13664" y="6571"/>
                      <a:pt x="12932" y="5483"/>
                      <a:pt x="12429" y="4290"/>
                    </a:cubicBezTo>
                    <a:cubicBezTo>
                      <a:pt x="12346" y="4081"/>
                      <a:pt x="12157" y="3913"/>
                      <a:pt x="12011" y="3683"/>
                    </a:cubicBezTo>
                    <a:cubicBezTo>
                      <a:pt x="11258" y="4395"/>
                      <a:pt x="10525" y="5043"/>
                      <a:pt x="9814" y="5671"/>
                    </a:cubicBezTo>
                    <a:lnTo>
                      <a:pt x="9019" y="6382"/>
                    </a:lnTo>
                    <a:cubicBezTo>
                      <a:pt x="8266" y="7010"/>
                      <a:pt x="7429" y="7617"/>
                      <a:pt x="6717" y="8286"/>
                    </a:cubicBezTo>
                    <a:cubicBezTo>
                      <a:pt x="5838" y="9144"/>
                      <a:pt x="4897" y="9939"/>
                      <a:pt x="3893" y="10693"/>
                    </a:cubicBezTo>
                    <a:cubicBezTo>
                      <a:pt x="3056" y="11278"/>
                      <a:pt x="2407" y="11969"/>
                      <a:pt x="1633" y="12806"/>
                    </a:cubicBezTo>
                    <a:close/>
                    <a:moveTo>
                      <a:pt x="27306" y="10295"/>
                    </a:moveTo>
                    <a:cubicBezTo>
                      <a:pt x="26385" y="9500"/>
                      <a:pt x="25548" y="8684"/>
                      <a:pt x="24607" y="7973"/>
                    </a:cubicBezTo>
                    <a:cubicBezTo>
                      <a:pt x="24168" y="7638"/>
                      <a:pt x="23749" y="7303"/>
                      <a:pt x="23331" y="6905"/>
                    </a:cubicBezTo>
                    <a:cubicBezTo>
                      <a:pt x="23121" y="6696"/>
                      <a:pt x="22912" y="6487"/>
                      <a:pt x="22682" y="6320"/>
                    </a:cubicBezTo>
                    <a:cubicBezTo>
                      <a:pt x="22138" y="5964"/>
                      <a:pt x="21636" y="5566"/>
                      <a:pt x="21343" y="4960"/>
                    </a:cubicBezTo>
                    <a:cubicBezTo>
                      <a:pt x="21322" y="4897"/>
                      <a:pt x="21259" y="4771"/>
                      <a:pt x="21196" y="4750"/>
                    </a:cubicBezTo>
                    <a:cubicBezTo>
                      <a:pt x="20631" y="4520"/>
                      <a:pt x="20380" y="4018"/>
                      <a:pt x="20046" y="3579"/>
                    </a:cubicBezTo>
                    <a:cubicBezTo>
                      <a:pt x="19878" y="3390"/>
                      <a:pt x="19690" y="3265"/>
                      <a:pt x="19522" y="3118"/>
                    </a:cubicBezTo>
                    <a:cubicBezTo>
                      <a:pt x="18811" y="2511"/>
                      <a:pt x="17974" y="2072"/>
                      <a:pt x="17451" y="1214"/>
                    </a:cubicBezTo>
                    <a:cubicBezTo>
                      <a:pt x="16719" y="1549"/>
                      <a:pt x="15986" y="1800"/>
                      <a:pt x="15338" y="2135"/>
                    </a:cubicBezTo>
                    <a:cubicBezTo>
                      <a:pt x="14961" y="2323"/>
                      <a:pt x="14647" y="2595"/>
                      <a:pt x="14229" y="2700"/>
                    </a:cubicBezTo>
                    <a:cubicBezTo>
                      <a:pt x="14103" y="2721"/>
                      <a:pt x="13978" y="2846"/>
                      <a:pt x="13894" y="2951"/>
                    </a:cubicBezTo>
                    <a:cubicBezTo>
                      <a:pt x="13664" y="3223"/>
                      <a:pt x="13455" y="3495"/>
                      <a:pt x="13204" y="3767"/>
                    </a:cubicBezTo>
                    <a:cubicBezTo>
                      <a:pt x="13476" y="4290"/>
                      <a:pt x="13664" y="4855"/>
                      <a:pt x="14124" y="5252"/>
                    </a:cubicBezTo>
                    <a:cubicBezTo>
                      <a:pt x="14187" y="5315"/>
                      <a:pt x="14250" y="5378"/>
                      <a:pt x="14292" y="5462"/>
                    </a:cubicBezTo>
                    <a:cubicBezTo>
                      <a:pt x="14438" y="6110"/>
                      <a:pt x="14919" y="6592"/>
                      <a:pt x="15233" y="7136"/>
                    </a:cubicBezTo>
                    <a:cubicBezTo>
                      <a:pt x="15338" y="7345"/>
                      <a:pt x="15484" y="7554"/>
                      <a:pt x="15505" y="7763"/>
                    </a:cubicBezTo>
                    <a:cubicBezTo>
                      <a:pt x="15589" y="8224"/>
                      <a:pt x="15861" y="8579"/>
                      <a:pt x="16133" y="8893"/>
                    </a:cubicBezTo>
                    <a:cubicBezTo>
                      <a:pt x="17053" y="9981"/>
                      <a:pt x="17974" y="11111"/>
                      <a:pt x="18916" y="12220"/>
                    </a:cubicBezTo>
                    <a:lnTo>
                      <a:pt x="19627" y="12994"/>
                    </a:lnTo>
                    <a:cubicBezTo>
                      <a:pt x="19962" y="13350"/>
                      <a:pt x="20276" y="13747"/>
                      <a:pt x="20590" y="14124"/>
                    </a:cubicBezTo>
                    <a:cubicBezTo>
                      <a:pt x="20924" y="14543"/>
                      <a:pt x="21301" y="14961"/>
                      <a:pt x="21761" y="15380"/>
                    </a:cubicBezTo>
                    <a:cubicBezTo>
                      <a:pt x="21991" y="15108"/>
                      <a:pt x="22201" y="14856"/>
                      <a:pt x="22410" y="14605"/>
                    </a:cubicBezTo>
                    <a:cubicBezTo>
                      <a:pt x="22807" y="14187"/>
                      <a:pt x="23184" y="13727"/>
                      <a:pt x="23623" y="13392"/>
                    </a:cubicBezTo>
                    <a:cubicBezTo>
                      <a:pt x="23979" y="13099"/>
                      <a:pt x="24356" y="12785"/>
                      <a:pt x="24691" y="12471"/>
                    </a:cubicBezTo>
                    <a:cubicBezTo>
                      <a:pt x="25276" y="11948"/>
                      <a:pt x="25820" y="11362"/>
                      <a:pt x="26490" y="10944"/>
                    </a:cubicBezTo>
                    <a:cubicBezTo>
                      <a:pt x="26783" y="10818"/>
                      <a:pt x="27181" y="10755"/>
                      <a:pt x="27306" y="102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1" name="Google Shape;2406;p75"/>
            <p:cNvGrpSpPr/>
            <p:nvPr/>
          </p:nvGrpSpPr>
          <p:grpSpPr>
            <a:xfrm>
              <a:off x="8509413" y="3971400"/>
              <a:ext cx="371425" cy="378225"/>
              <a:chOff x="8149875" y="3504475"/>
              <a:chExt cx="371425" cy="378225"/>
            </a:xfrm>
          </p:grpSpPr>
          <p:sp>
            <p:nvSpPr>
              <p:cNvPr id="152" name="Google Shape;2407;p75"/>
              <p:cNvSpPr/>
              <p:nvPr/>
            </p:nvSpPr>
            <p:spPr>
              <a:xfrm>
                <a:off x="8182325" y="3641525"/>
                <a:ext cx="226525" cy="221825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8873" extrusionOk="0">
                    <a:moveTo>
                      <a:pt x="8788" y="5420"/>
                    </a:moveTo>
                    <a:cubicBezTo>
                      <a:pt x="8788" y="4478"/>
                      <a:pt x="8767" y="3537"/>
                      <a:pt x="8537" y="2616"/>
                    </a:cubicBezTo>
                    <a:cubicBezTo>
                      <a:pt x="8453" y="2365"/>
                      <a:pt x="8432" y="2093"/>
                      <a:pt x="8412" y="1842"/>
                    </a:cubicBezTo>
                    <a:cubicBezTo>
                      <a:pt x="8349" y="1591"/>
                      <a:pt x="8307" y="1361"/>
                      <a:pt x="8307" y="1152"/>
                    </a:cubicBezTo>
                    <a:cubicBezTo>
                      <a:pt x="8307" y="712"/>
                      <a:pt x="8160" y="336"/>
                      <a:pt x="7847" y="1"/>
                    </a:cubicBezTo>
                    <a:cubicBezTo>
                      <a:pt x="7637" y="22"/>
                      <a:pt x="7428" y="64"/>
                      <a:pt x="7261" y="85"/>
                    </a:cubicBezTo>
                    <a:cubicBezTo>
                      <a:pt x="6110" y="357"/>
                      <a:pt x="4959" y="566"/>
                      <a:pt x="3766" y="524"/>
                    </a:cubicBezTo>
                    <a:cubicBezTo>
                      <a:pt x="2804" y="461"/>
                      <a:pt x="1842" y="503"/>
                      <a:pt x="879" y="503"/>
                    </a:cubicBezTo>
                    <a:cubicBezTo>
                      <a:pt x="628" y="503"/>
                      <a:pt x="398" y="524"/>
                      <a:pt x="168" y="524"/>
                    </a:cubicBezTo>
                    <a:cubicBezTo>
                      <a:pt x="0" y="1068"/>
                      <a:pt x="377" y="1403"/>
                      <a:pt x="398" y="1800"/>
                    </a:cubicBezTo>
                    <a:cubicBezTo>
                      <a:pt x="419" y="2219"/>
                      <a:pt x="461" y="2616"/>
                      <a:pt x="481" y="3035"/>
                    </a:cubicBezTo>
                    <a:cubicBezTo>
                      <a:pt x="481" y="3056"/>
                      <a:pt x="502" y="3098"/>
                      <a:pt x="502" y="3118"/>
                    </a:cubicBezTo>
                    <a:cubicBezTo>
                      <a:pt x="816" y="3934"/>
                      <a:pt x="963" y="4750"/>
                      <a:pt x="942" y="5629"/>
                    </a:cubicBezTo>
                    <a:cubicBezTo>
                      <a:pt x="942" y="5818"/>
                      <a:pt x="921" y="5985"/>
                      <a:pt x="1005" y="6152"/>
                    </a:cubicBezTo>
                    <a:cubicBezTo>
                      <a:pt x="1235" y="6634"/>
                      <a:pt x="1214" y="7157"/>
                      <a:pt x="1235" y="7680"/>
                    </a:cubicBezTo>
                    <a:cubicBezTo>
                      <a:pt x="1256" y="8538"/>
                      <a:pt x="1716" y="8872"/>
                      <a:pt x="2511" y="8663"/>
                    </a:cubicBezTo>
                    <a:cubicBezTo>
                      <a:pt x="2574" y="8642"/>
                      <a:pt x="2658" y="8642"/>
                      <a:pt x="2678" y="8600"/>
                    </a:cubicBezTo>
                    <a:cubicBezTo>
                      <a:pt x="2971" y="8412"/>
                      <a:pt x="3306" y="8454"/>
                      <a:pt x="3620" y="8412"/>
                    </a:cubicBezTo>
                    <a:cubicBezTo>
                      <a:pt x="3850" y="8412"/>
                      <a:pt x="4080" y="8349"/>
                      <a:pt x="4290" y="8308"/>
                    </a:cubicBezTo>
                    <a:lnTo>
                      <a:pt x="5168" y="8161"/>
                    </a:lnTo>
                    <a:cubicBezTo>
                      <a:pt x="5482" y="8098"/>
                      <a:pt x="5817" y="8098"/>
                      <a:pt x="6131" y="8056"/>
                    </a:cubicBezTo>
                    <a:cubicBezTo>
                      <a:pt x="7010" y="7889"/>
                      <a:pt x="7888" y="7617"/>
                      <a:pt x="8788" y="7617"/>
                    </a:cubicBezTo>
                    <a:cubicBezTo>
                      <a:pt x="8851" y="7617"/>
                      <a:pt x="8893" y="7554"/>
                      <a:pt x="8976" y="7512"/>
                    </a:cubicBezTo>
                    <a:cubicBezTo>
                      <a:pt x="9060" y="7094"/>
                      <a:pt x="9060" y="6675"/>
                      <a:pt x="8956" y="6215"/>
                    </a:cubicBezTo>
                    <a:cubicBezTo>
                      <a:pt x="8893" y="5985"/>
                      <a:pt x="8788" y="5713"/>
                      <a:pt x="8788" y="542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3" name="Google Shape;2408;p75"/>
              <p:cNvSpPr/>
              <p:nvPr/>
            </p:nvSpPr>
            <p:spPr>
              <a:xfrm>
                <a:off x="8185975" y="3529075"/>
                <a:ext cx="260000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0400" h="4311" extrusionOk="0">
                    <a:moveTo>
                      <a:pt x="4667" y="4290"/>
                    </a:moveTo>
                    <a:cubicBezTo>
                      <a:pt x="4834" y="4290"/>
                      <a:pt x="4960" y="4290"/>
                      <a:pt x="5127" y="4248"/>
                    </a:cubicBezTo>
                    <a:cubicBezTo>
                      <a:pt x="6110" y="3955"/>
                      <a:pt x="7115" y="3767"/>
                      <a:pt x="8182" y="3725"/>
                    </a:cubicBezTo>
                    <a:lnTo>
                      <a:pt x="8579" y="2930"/>
                    </a:lnTo>
                    <a:cubicBezTo>
                      <a:pt x="8726" y="2637"/>
                      <a:pt x="8851" y="2323"/>
                      <a:pt x="9102" y="2114"/>
                    </a:cubicBezTo>
                    <a:cubicBezTo>
                      <a:pt x="9626" y="1653"/>
                      <a:pt x="9939" y="1005"/>
                      <a:pt x="10400" y="419"/>
                    </a:cubicBezTo>
                    <a:cubicBezTo>
                      <a:pt x="10274" y="293"/>
                      <a:pt x="10149" y="105"/>
                      <a:pt x="10002" y="105"/>
                    </a:cubicBezTo>
                    <a:cubicBezTo>
                      <a:pt x="9688" y="42"/>
                      <a:pt x="9333" y="0"/>
                      <a:pt x="9040" y="126"/>
                    </a:cubicBezTo>
                    <a:cubicBezTo>
                      <a:pt x="8600" y="335"/>
                      <a:pt x="8119" y="335"/>
                      <a:pt x="7659" y="335"/>
                    </a:cubicBezTo>
                    <a:cubicBezTo>
                      <a:pt x="7470" y="335"/>
                      <a:pt x="7282" y="314"/>
                      <a:pt x="7136" y="398"/>
                    </a:cubicBezTo>
                    <a:cubicBezTo>
                      <a:pt x="6717" y="628"/>
                      <a:pt x="6278" y="586"/>
                      <a:pt x="5859" y="586"/>
                    </a:cubicBezTo>
                    <a:lnTo>
                      <a:pt x="3035" y="586"/>
                    </a:lnTo>
                    <a:cubicBezTo>
                      <a:pt x="2888" y="733"/>
                      <a:pt x="2721" y="942"/>
                      <a:pt x="2553" y="1151"/>
                    </a:cubicBezTo>
                    <a:cubicBezTo>
                      <a:pt x="2365" y="1339"/>
                      <a:pt x="2156" y="1528"/>
                      <a:pt x="2009" y="1737"/>
                    </a:cubicBezTo>
                    <a:cubicBezTo>
                      <a:pt x="1821" y="1946"/>
                      <a:pt x="1716" y="2176"/>
                      <a:pt x="1528" y="2365"/>
                    </a:cubicBezTo>
                    <a:cubicBezTo>
                      <a:pt x="1319" y="2574"/>
                      <a:pt x="1068" y="2720"/>
                      <a:pt x="900" y="2950"/>
                    </a:cubicBezTo>
                    <a:cubicBezTo>
                      <a:pt x="754" y="3160"/>
                      <a:pt x="670" y="3432"/>
                      <a:pt x="524" y="3641"/>
                    </a:cubicBezTo>
                    <a:cubicBezTo>
                      <a:pt x="377" y="3850"/>
                      <a:pt x="210" y="3997"/>
                      <a:pt x="1" y="4248"/>
                    </a:cubicBezTo>
                    <a:cubicBezTo>
                      <a:pt x="147" y="4290"/>
                      <a:pt x="210" y="4311"/>
                      <a:pt x="273" y="4311"/>
                    </a:cubicBezTo>
                    <a:cubicBezTo>
                      <a:pt x="1737" y="4311"/>
                      <a:pt x="3202" y="4290"/>
                      <a:pt x="4667" y="429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4" name="Google Shape;2409;p75"/>
              <p:cNvSpPr/>
              <p:nvPr/>
            </p:nvSpPr>
            <p:spPr>
              <a:xfrm>
                <a:off x="8403050" y="3552600"/>
                <a:ext cx="94200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9542" extrusionOk="0">
                    <a:moveTo>
                      <a:pt x="2554" y="1"/>
                    </a:moveTo>
                    <a:cubicBezTo>
                      <a:pt x="2219" y="22"/>
                      <a:pt x="1947" y="168"/>
                      <a:pt x="1821" y="440"/>
                    </a:cubicBezTo>
                    <a:cubicBezTo>
                      <a:pt x="1675" y="838"/>
                      <a:pt x="1319" y="1110"/>
                      <a:pt x="1068" y="1424"/>
                    </a:cubicBezTo>
                    <a:cubicBezTo>
                      <a:pt x="859" y="1654"/>
                      <a:pt x="650" y="1905"/>
                      <a:pt x="482" y="2177"/>
                    </a:cubicBezTo>
                    <a:cubicBezTo>
                      <a:pt x="357" y="2386"/>
                      <a:pt x="252" y="2637"/>
                      <a:pt x="127" y="2846"/>
                    </a:cubicBezTo>
                    <a:cubicBezTo>
                      <a:pt x="1" y="3056"/>
                      <a:pt x="1" y="3307"/>
                      <a:pt x="43" y="3537"/>
                    </a:cubicBezTo>
                    <a:cubicBezTo>
                      <a:pt x="127" y="3746"/>
                      <a:pt x="252" y="3976"/>
                      <a:pt x="231" y="4186"/>
                    </a:cubicBezTo>
                    <a:cubicBezTo>
                      <a:pt x="210" y="4981"/>
                      <a:pt x="629" y="5650"/>
                      <a:pt x="566" y="6445"/>
                    </a:cubicBezTo>
                    <a:cubicBezTo>
                      <a:pt x="838" y="7010"/>
                      <a:pt x="775" y="7638"/>
                      <a:pt x="775" y="8266"/>
                    </a:cubicBezTo>
                    <a:cubicBezTo>
                      <a:pt x="775" y="8663"/>
                      <a:pt x="775" y="9082"/>
                      <a:pt x="984" y="9542"/>
                    </a:cubicBezTo>
                    <a:cubicBezTo>
                      <a:pt x="1298" y="9186"/>
                      <a:pt x="1528" y="8893"/>
                      <a:pt x="1800" y="8600"/>
                    </a:cubicBezTo>
                    <a:cubicBezTo>
                      <a:pt x="2052" y="8328"/>
                      <a:pt x="2344" y="8077"/>
                      <a:pt x="2365" y="7659"/>
                    </a:cubicBezTo>
                    <a:cubicBezTo>
                      <a:pt x="2407" y="7491"/>
                      <a:pt x="2575" y="7324"/>
                      <a:pt x="2721" y="7178"/>
                    </a:cubicBezTo>
                    <a:cubicBezTo>
                      <a:pt x="3056" y="6759"/>
                      <a:pt x="3412" y="6341"/>
                      <a:pt x="3767" y="5943"/>
                    </a:cubicBezTo>
                    <a:cubicBezTo>
                      <a:pt x="3391" y="3914"/>
                      <a:pt x="2972" y="1968"/>
                      <a:pt x="2554" y="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5" name="Google Shape;2410;p75"/>
              <p:cNvSpPr/>
              <p:nvPr/>
            </p:nvSpPr>
            <p:spPr>
              <a:xfrm>
                <a:off x="8149875" y="3504475"/>
                <a:ext cx="371425" cy="378225"/>
              </a:xfrm>
              <a:custGeom>
                <a:avLst/>
                <a:gdLst/>
                <a:ahLst/>
                <a:cxnLst/>
                <a:rect l="l" t="t" r="r" b="b"/>
                <a:pathLst>
                  <a:path w="14857" h="15129" extrusionOk="0">
                    <a:moveTo>
                      <a:pt x="14857" y="7764"/>
                    </a:moveTo>
                    <a:cubicBezTo>
                      <a:pt x="14668" y="8391"/>
                      <a:pt x="14250" y="8852"/>
                      <a:pt x="13811" y="9270"/>
                    </a:cubicBezTo>
                    <a:cubicBezTo>
                      <a:pt x="13539" y="9500"/>
                      <a:pt x="13308" y="9751"/>
                      <a:pt x="13267" y="10128"/>
                    </a:cubicBezTo>
                    <a:cubicBezTo>
                      <a:pt x="13225" y="10337"/>
                      <a:pt x="13057" y="10546"/>
                      <a:pt x="12869" y="10714"/>
                    </a:cubicBezTo>
                    <a:cubicBezTo>
                      <a:pt x="12325" y="11237"/>
                      <a:pt x="11865" y="11781"/>
                      <a:pt x="11655" y="12513"/>
                    </a:cubicBezTo>
                    <a:cubicBezTo>
                      <a:pt x="11634" y="12597"/>
                      <a:pt x="11614" y="12701"/>
                      <a:pt x="11551" y="12743"/>
                    </a:cubicBezTo>
                    <a:cubicBezTo>
                      <a:pt x="11279" y="13015"/>
                      <a:pt x="11216" y="13350"/>
                      <a:pt x="11195" y="13685"/>
                    </a:cubicBezTo>
                    <a:cubicBezTo>
                      <a:pt x="11174" y="14062"/>
                      <a:pt x="10923" y="14208"/>
                      <a:pt x="10588" y="14124"/>
                    </a:cubicBezTo>
                    <a:cubicBezTo>
                      <a:pt x="10044" y="13957"/>
                      <a:pt x="9500" y="13978"/>
                      <a:pt x="8935" y="14166"/>
                    </a:cubicBezTo>
                    <a:cubicBezTo>
                      <a:pt x="8475" y="14334"/>
                      <a:pt x="7973" y="14438"/>
                      <a:pt x="7471" y="14459"/>
                    </a:cubicBezTo>
                    <a:cubicBezTo>
                      <a:pt x="6571" y="14501"/>
                      <a:pt x="5692" y="14815"/>
                      <a:pt x="4792" y="14815"/>
                    </a:cubicBezTo>
                    <a:cubicBezTo>
                      <a:pt x="4646" y="14815"/>
                      <a:pt x="4500" y="14857"/>
                      <a:pt x="4374" y="14898"/>
                    </a:cubicBezTo>
                    <a:cubicBezTo>
                      <a:pt x="3872" y="15129"/>
                      <a:pt x="3328" y="15066"/>
                      <a:pt x="2805" y="15087"/>
                    </a:cubicBezTo>
                    <a:cubicBezTo>
                      <a:pt x="2344" y="15087"/>
                      <a:pt x="2072" y="14857"/>
                      <a:pt x="1905" y="14480"/>
                    </a:cubicBezTo>
                    <a:cubicBezTo>
                      <a:pt x="1717" y="14020"/>
                      <a:pt x="1507" y="13559"/>
                      <a:pt x="1570" y="13036"/>
                    </a:cubicBezTo>
                    <a:cubicBezTo>
                      <a:pt x="1591" y="12701"/>
                      <a:pt x="1549" y="12346"/>
                      <a:pt x="1403" y="11990"/>
                    </a:cubicBezTo>
                    <a:cubicBezTo>
                      <a:pt x="1340" y="11760"/>
                      <a:pt x="1298" y="11467"/>
                      <a:pt x="1340" y="11216"/>
                    </a:cubicBezTo>
                    <a:cubicBezTo>
                      <a:pt x="1340" y="10400"/>
                      <a:pt x="1235" y="9647"/>
                      <a:pt x="943" y="8893"/>
                    </a:cubicBezTo>
                    <a:cubicBezTo>
                      <a:pt x="838" y="8621"/>
                      <a:pt x="838" y="8308"/>
                      <a:pt x="838" y="8015"/>
                    </a:cubicBezTo>
                    <a:cubicBezTo>
                      <a:pt x="817" y="7680"/>
                      <a:pt x="838" y="7324"/>
                      <a:pt x="712" y="6968"/>
                    </a:cubicBezTo>
                    <a:cubicBezTo>
                      <a:pt x="629" y="6759"/>
                      <a:pt x="650" y="6508"/>
                      <a:pt x="629" y="6299"/>
                    </a:cubicBezTo>
                    <a:cubicBezTo>
                      <a:pt x="629" y="6194"/>
                      <a:pt x="650" y="6006"/>
                      <a:pt x="608" y="5964"/>
                    </a:cubicBezTo>
                    <a:cubicBezTo>
                      <a:pt x="1" y="5357"/>
                      <a:pt x="671" y="4981"/>
                      <a:pt x="859" y="4520"/>
                    </a:cubicBezTo>
                    <a:cubicBezTo>
                      <a:pt x="1256" y="4353"/>
                      <a:pt x="1403" y="3997"/>
                      <a:pt x="1570" y="3662"/>
                    </a:cubicBezTo>
                    <a:cubicBezTo>
                      <a:pt x="1612" y="3516"/>
                      <a:pt x="1696" y="3370"/>
                      <a:pt x="1800" y="3286"/>
                    </a:cubicBezTo>
                    <a:cubicBezTo>
                      <a:pt x="2449" y="2846"/>
                      <a:pt x="2826" y="2093"/>
                      <a:pt x="3453" y="1591"/>
                    </a:cubicBezTo>
                    <a:cubicBezTo>
                      <a:pt x="3558" y="1507"/>
                      <a:pt x="3684" y="1382"/>
                      <a:pt x="3746" y="1256"/>
                    </a:cubicBezTo>
                    <a:cubicBezTo>
                      <a:pt x="3914" y="754"/>
                      <a:pt x="4311" y="733"/>
                      <a:pt x="4730" y="733"/>
                    </a:cubicBezTo>
                    <a:cubicBezTo>
                      <a:pt x="5567" y="733"/>
                      <a:pt x="6383" y="733"/>
                      <a:pt x="7220" y="691"/>
                    </a:cubicBezTo>
                    <a:cubicBezTo>
                      <a:pt x="7554" y="691"/>
                      <a:pt x="7931" y="733"/>
                      <a:pt x="8245" y="545"/>
                    </a:cubicBezTo>
                    <a:cubicBezTo>
                      <a:pt x="8370" y="461"/>
                      <a:pt x="8580" y="461"/>
                      <a:pt x="8768" y="461"/>
                    </a:cubicBezTo>
                    <a:cubicBezTo>
                      <a:pt x="9249" y="440"/>
                      <a:pt x="9751" y="524"/>
                      <a:pt x="10233" y="231"/>
                    </a:cubicBezTo>
                    <a:cubicBezTo>
                      <a:pt x="10358" y="147"/>
                      <a:pt x="10567" y="168"/>
                      <a:pt x="10756" y="168"/>
                    </a:cubicBezTo>
                    <a:lnTo>
                      <a:pt x="11446" y="168"/>
                    </a:lnTo>
                    <a:cubicBezTo>
                      <a:pt x="11718" y="147"/>
                      <a:pt x="12032" y="1"/>
                      <a:pt x="12220" y="105"/>
                    </a:cubicBezTo>
                    <a:cubicBezTo>
                      <a:pt x="12555" y="273"/>
                      <a:pt x="12869" y="587"/>
                      <a:pt x="13099" y="901"/>
                    </a:cubicBezTo>
                    <a:cubicBezTo>
                      <a:pt x="13392" y="1277"/>
                      <a:pt x="13643" y="1675"/>
                      <a:pt x="13580" y="2198"/>
                    </a:cubicBezTo>
                    <a:cubicBezTo>
                      <a:pt x="13580" y="2240"/>
                      <a:pt x="13539" y="2323"/>
                      <a:pt x="13580" y="2365"/>
                    </a:cubicBezTo>
                    <a:cubicBezTo>
                      <a:pt x="13999" y="3244"/>
                      <a:pt x="13852" y="4206"/>
                      <a:pt x="14208" y="5085"/>
                    </a:cubicBezTo>
                    <a:cubicBezTo>
                      <a:pt x="14438" y="5692"/>
                      <a:pt x="14480" y="6341"/>
                      <a:pt x="14647" y="6968"/>
                    </a:cubicBezTo>
                    <a:cubicBezTo>
                      <a:pt x="14689" y="7219"/>
                      <a:pt x="14773" y="7450"/>
                      <a:pt x="14857" y="7764"/>
                    </a:cubicBezTo>
                    <a:close/>
                    <a:moveTo>
                      <a:pt x="1445" y="6027"/>
                    </a:moveTo>
                    <a:cubicBezTo>
                      <a:pt x="1277" y="6592"/>
                      <a:pt x="1633" y="6927"/>
                      <a:pt x="1675" y="7324"/>
                    </a:cubicBezTo>
                    <a:cubicBezTo>
                      <a:pt x="1696" y="7743"/>
                      <a:pt x="1717" y="8119"/>
                      <a:pt x="1738" y="8538"/>
                    </a:cubicBezTo>
                    <a:cubicBezTo>
                      <a:pt x="1738" y="8580"/>
                      <a:pt x="1779" y="8600"/>
                      <a:pt x="1779" y="8621"/>
                    </a:cubicBezTo>
                    <a:cubicBezTo>
                      <a:pt x="2093" y="9437"/>
                      <a:pt x="2240" y="10274"/>
                      <a:pt x="2219" y="11132"/>
                    </a:cubicBezTo>
                    <a:cubicBezTo>
                      <a:pt x="2219" y="11321"/>
                      <a:pt x="2198" y="11509"/>
                      <a:pt x="2282" y="11655"/>
                    </a:cubicBezTo>
                    <a:cubicBezTo>
                      <a:pt x="2512" y="12157"/>
                      <a:pt x="2491" y="12681"/>
                      <a:pt x="2512" y="13204"/>
                    </a:cubicBezTo>
                    <a:cubicBezTo>
                      <a:pt x="2533" y="14041"/>
                      <a:pt x="2972" y="14375"/>
                      <a:pt x="3788" y="14166"/>
                    </a:cubicBezTo>
                    <a:cubicBezTo>
                      <a:pt x="3851" y="14145"/>
                      <a:pt x="3914" y="14145"/>
                      <a:pt x="3956" y="14124"/>
                    </a:cubicBezTo>
                    <a:cubicBezTo>
                      <a:pt x="4228" y="13936"/>
                      <a:pt x="4583" y="13957"/>
                      <a:pt x="4897" y="13936"/>
                    </a:cubicBezTo>
                    <a:cubicBezTo>
                      <a:pt x="5127" y="13936"/>
                      <a:pt x="5357" y="13852"/>
                      <a:pt x="5567" y="13831"/>
                    </a:cubicBezTo>
                    <a:lnTo>
                      <a:pt x="6425" y="13664"/>
                    </a:lnTo>
                    <a:cubicBezTo>
                      <a:pt x="6738" y="13622"/>
                      <a:pt x="7094" y="13622"/>
                      <a:pt x="7408" y="13559"/>
                    </a:cubicBezTo>
                    <a:cubicBezTo>
                      <a:pt x="8287" y="13413"/>
                      <a:pt x="9145" y="13120"/>
                      <a:pt x="10065" y="13120"/>
                    </a:cubicBezTo>
                    <a:cubicBezTo>
                      <a:pt x="10128" y="13120"/>
                      <a:pt x="10170" y="13057"/>
                      <a:pt x="10254" y="13015"/>
                    </a:cubicBezTo>
                    <a:cubicBezTo>
                      <a:pt x="10337" y="12597"/>
                      <a:pt x="10337" y="12178"/>
                      <a:pt x="10233" y="11739"/>
                    </a:cubicBezTo>
                    <a:cubicBezTo>
                      <a:pt x="10149" y="11446"/>
                      <a:pt x="10044" y="11153"/>
                      <a:pt x="10044" y="10881"/>
                    </a:cubicBezTo>
                    <a:cubicBezTo>
                      <a:pt x="10044" y="9940"/>
                      <a:pt x="10023" y="8977"/>
                      <a:pt x="9772" y="8077"/>
                    </a:cubicBezTo>
                    <a:cubicBezTo>
                      <a:pt x="9710" y="7805"/>
                      <a:pt x="9668" y="7554"/>
                      <a:pt x="9647" y="7282"/>
                    </a:cubicBezTo>
                    <a:cubicBezTo>
                      <a:pt x="9605" y="7052"/>
                      <a:pt x="9542" y="6822"/>
                      <a:pt x="9542" y="6613"/>
                    </a:cubicBezTo>
                    <a:cubicBezTo>
                      <a:pt x="9542" y="6152"/>
                      <a:pt x="9417" y="5797"/>
                      <a:pt x="9103" y="5462"/>
                    </a:cubicBezTo>
                    <a:cubicBezTo>
                      <a:pt x="8894" y="5483"/>
                      <a:pt x="8684" y="5504"/>
                      <a:pt x="8496" y="5525"/>
                    </a:cubicBezTo>
                    <a:cubicBezTo>
                      <a:pt x="7345" y="5818"/>
                      <a:pt x="6194" y="6027"/>
                      <a:pt x="5023" y="5985"/>
                    </a:cubicBezTo>
                    <a:cubicBezTo>
                      <a:pt x="4060" y="5922"/>
                      <a:pt x="3077" y="5943"/>
                      <a:pt x="2114" y="5943"/>
                    </a:cubicBezTo>
                    <a:cubicBezTo>
                      <a:pt x="1926" y="6006"/>
                      <a:pt x="1696" y="6027"/>
                      <a:pt x="1445" y="6027"/>
                    </a:cubicBezTo>
                    <a:close/>
                    <a:moveTo>
                      <a:pt x="11844" y="1403"/>
                    </a:moveTo>
                    <a:cubicBezTo>
                      <a:pt x="11718" y="1277"/>
                      <a:pt x="11593" y="1089"/>
                      <a:pt x="11446" y="1089"/>
                    </a:cubicBezTo>
                    <a:cubicBezTo>
                      <a:pt x="11132" y="1026"/>
                      <a:pt x="10777" y="984"/>
                      <a:pt x="10484" y="1110"/>
                    </a:cubicBezTo>
                    <a:cubicBezTo>
                      <a:pt x="10044" y="1319"/>
                      <a:pt x="9563" y="1319"/>
                      <a:pt x="9103" y="1319"/>
                    </a:cubicBezTo>
                    <a:cubicBezTo>
                      <a:pt x="8914" y="1319"/>
                      <a:pt x="8726" y="1298"/>
                      <a:pt x="8580" y="1382"/>
                    </a:cubicBezTo>
                    <a:cubicBezTo>
                      <a:pt x="8161" y="1612"/>
                      <a:pt x="7722" y="1570"/>
                      <a:pt x="7303" y="1570"/>
                    </a:cubicBezTo>
                    <a:lnTo>
                      <a:pt x="4479" y="1570"/>
                    </a:lnTo>
                    <a:cubicBezTo>
                      <a:pt x="4332" y="1717"/>
                      <a:pt x="4165" y="1926"/>
                      <a:pt x="3997" y="2135"/>
                    </a:cubicBezTo>
                    <a:cubicBezTo>
                      <a:pt x="3809" y="2323"/>
                      <a:pt x="3600" y="2512"/>
                      <a:pt x="3453" y="2721"/>
                    </a:cubicBezTo>
                    <a:cubicBezTo>
                      <a:pt x="3265" y="2930"/>
                      <a:pt x="3160" y="3160"/>
                      <a:pt x="2972" y="3349"/>
                    </a:cubicBezTo>
                    <a:cubicBezTo>
                      <a:pt x="2763" y="3558"/>
                      <a:pt x="2512" y="3704"/>
                      <a:pt x="2344" y="3934"/>
                    </a:cubicBezTo>
                    <a:cubicBezTo>
                      <a:pt x="2198" y="4144"/>
                      <a:pt x="2114" y="4416"/>
                      <a:pt x="1968" y="4625"/>
                    </a:cubicBezTo>
                    <a:cubicBezTo>
                      <a:pt x="1821" y="4834"/>
                      <a:pt x="1654" y="4981"/>
                      <a:pt x="1445" y="5232"/>
                    </a:cubicBezTo>
                    <a:cubicBezTo>
                      <a:pt x="1591" y="5274"/>
                      <a:pt x="1654" y="5295"/>
                      <a:pt x="1717" y="5295"/>
                    </a:cubicBezTo>
                    <a:cubicBezTo>
                      <a:pt x="3181" y="5295"/>
                      <a:pt x="4688" y="5274"/>
                      <a:pt x="6153" y="5274"/>
                    </a:cubicBezTo>
                    <a:cubicBezTo>
                      <a:pt x="6299" y="5274"/>
                      <a:pt x="6425" y="5274"/>
                      <a:pt x="6592" y="5211"/>
                    </a:cubicBezTo>
                    <a:cubicBezTo>
                      <a:pt x="7575" y="4939"/>
                      <a:pt x="8580" y="4751"/>
                      <a:pt x="9647" y="4688"/>
                    </a:cubicBezTo>
                    <a:lnTo>
                      <a:pt x="10044" y="3914"/>
                    </a:lnTo>
                    <a:cubicBezTo>
                      <a:pt x="10191" y="3621"/>
                      <a:pt x="10337" y="3307"/>
                      <a:pt x="10567" y="3098"/>
                    </a:cubicBezTo>
                    <a:cubicBezTo>
                      <a:pt x="11070" y="2637"/>
                      <a:pt x="11383" y="1989"/>
                      <a:pt x="11844" y="1403"/>
                    </a:cubicBezTo>
                    <a:close/>
                    <a:moveTo>
                      <a:pt x="11174" y="11467"/>
                    </a:moveTo>
                    <a:cubicBezTo>
                      <a:pt x="11488" y="11111"/>
                      <a:pt x="11718" y="10818"/>
                      <a:pt x="11969" y="10525"/>
                    </a:cubicBezTo>
                    <a:cubicBezTo>
                      <a:pt x="12241" y="10232"/>
                      <a:pt x="12534" y="10002"/>
                      <a:pt x="12555" y="9584"/>
                    </a:cubicBezTo>
                    <a:cubicBezTo>
                      <a:pt x="12576" y="9396"/>
                      <a:pt x="12764" y="9249"/>
                      <a:pt x="12890" y="9082"/>
                    </a:cubicBezTo>
                    <a:cubicBezTo>
                      <a:pt x="13225" y="8663"/>
                      <a:pt x="13601" y="8245"/>
                      <a:pt x="13936" y="7868"/>
                    </a:cubicBezTo>
                    <a:cubicBezTo>
                      <a:pt x="13518" y="5839"/>
                      <a:pt x="13099" y="3893"/>
                      <a:pt x="12681" y="1926"/>
                    </a:cubicBezTo>
                    <a:cubicBezTo>
                      <a:pt x="12346" y="1947"/>
                      <a:pt x="12074" y="2072"/>
                      <a:pt x="11948" y="2365"/>
                    </a:cubicBezTo>
                    <a:cubicBezTo>
                      <a:pt x="11802" y="2763"/>
                      <a:pt x="11446" y="3014"/>
                      <a:pt x="11195" y="3328"/>
                    </a:cubicBezTo>
                    <a:cubicBezTo>
                      <a:pt x="10986" y="3579"/>
                      <a:pt x="10777" y="3830"/>
                      <a:pt x="10609" y="4102"/>
                    </a:cubicBezTo>
                    <a:cubicBezTo>
                      <a:pt x="10484" y="4311"/>
                      <a:pt x="10379" y="4562"/>
                      <a:pt x="10254" y="4771"/>
                    </a:cubicBezTo>
                    <a:cubicBezTo>
                      <a:pt x="10128" y="4981"/>
                      <a:pt x="10128" y="5232"/>
                      <a:pt x="10170" y="5462"/>
                    </a:cubicBezTo>
                    <a:cubicBezTo>
                      <a:pt x="10254" y="5671"/>
                      <a:pt x="10379" y="5901"/>
                      <a:pt x="10358" y="6111"/>
                    </a:cubicBezTo>
                    <a:cubicBezTo>
                      <a:pt x="10337" y="6885"/>
                      <a:pt x="10756" y="7575"/>
                      <a:pt x="10693" y="8370"/>
                    </a:cubicBezTo>
                    <a:cubicBezTo>
                      <a:pt x="10965" y="8935"/>
                      <a:pt x="10902" y="9563"/>
                      <a:pt x="10902" y="10191"/>
                    </a:cubicBezTo>
                    <a:cubicBezTo>
                      <a:pt x="10986" y="10588"/>
                      <a:pt x="10965" y="11007"/>
                      <a:pt x="11174" y="114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742" y="624663"/>
            <a:ext cx="10520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lang="en-US" sz="5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Hai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</a:t>
            </a:r>
            <a:r>
              <a:rPr lang="en-US" sz="5400" b="1" dirty="0">
                <a:solidFill>
                  <a:prstClr val="white"/>
                </a:solidFill>
                <a:latin typeface="HP001 4 hàng" panose="020B0603050302020204" pitchFamily="34" charset="0"/>
              </a:rPr>
              <a:t>8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5600" y="1710249"/>
            <a:ext cx="654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4287" y="2454595"/>
            <a:ext cx="9403426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trang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38 )</a:t>
            </a:r>
          </a:p>
        </p:txBody>
      </p:sp>
    </p:spTree>
    <p:extLst>
      <p:ext uri="{BB962C8B-B14F-4D97-AF65-F5344CB8AC3E}">
        <p14:creationId xmlns:p14="http://schemas.microsoft.com/office/powerpoint/2010/main" val="1158775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2539050" y="1303259"/>
            <a:ext cx="160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5ED2F7-EE07-49EA-9C89-7B93D4CAC976}"/>
              </a:ext>
            </a:extLst>
          </p:cNvPr>
          <p:cNvSpPr/>
          <p:nvPr/>
        </p:nvSpPr>
        <p:spPr>
          <a:xfrm>
            <a:off x="1904798" y="136287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E66776A-3B27-479A-A4C3-6379D3B1B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480268"/>
              </p:ext>
            </p:extLst>
          </p:nvPr>
        </p:nvGraphicFramePr>
        <p:xfrm>
          <a:off x="833319" y="2388305"/>
          <a:ext cx="10266216" cy="1683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184563">
                  <a:extLst>
                    <a:ext uri="{9D8B030D-6E8A-4147-A177-3AD203B41FA5}">
                      <a16:colId xmlns:a16="http://schemas.microsoft.com/office/drawing/2014/main" val="2906056379"/>
                    </a:ext>
                  </a:extLst>
                </a:gridCol>
              </a:tblGrid>
              <a:tr h="5624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CFB0CAE-FDBA-4DDB-986B-ED35581DD53D}"/>
              </a:ext>
            </a:extLst>
          </p:cNvPr>
          <p:cNvSpPr txBox="1"/>
          <p:nvPr/>
        </p:nvSpPr>
        <p:spPr>
          <a:xfrm>
            <a:off x="1312925" y="1886090"/>
            <a:ext cx="751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9A460-36AB-4649-8795-6DCC9EEAEBEB}"/>
              </a:ext>
            </a:extLst>
          </p:cNvPr>
          <p:cNvSpPr txBox="1"/>
          <p:nvPr/>
        </p:nvSpPr>
        <p:spPr>
          <a:xfrm>
            <a:off x="4225637" y="3572541"/>
            <a:ext cx="51071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92551-D922-42F8-876B-AE45269D85BD}"/>
              </a:ext>
            </a:extLst>
          </p:cNvPr>
          <p:cNvSpPr txBox="1"/>
          <p:nvPr/>
        </p:nvSpPr>
        <p:spPr>
          <a:xfrm>
            <a:off x="5438718" y="3572541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39769-4B59-4C1B-AAB5-BCE0D4EAFC7A}"/>
              </a:ext>
            </a:extLst>
          </p:cNvPr>
          <p:cNvSpPr txBox="1"/>
          <p:nvPr/>
        </p:nvSpPr>
        <p:spPr>
          <a:xfrm>
            <a:off x="6651799" y="3572540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B0468-D076-43CD-AA6A-303E80E1CBFB}"/>
              </a:ext>
            </a:extLst>
          </p:cNvPr>
          <p:cNvSpPr txBox="1"/>
          <p:nvPr/>
        </p:nvSpPr>
        <p:spPr>
          <a:xfrm>
            <a:off x="7864880" y="3589004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6881D1-FE66-42C3-9D41-79729C311C81}"/>
              </a:ext>
            </a:extLst>
          </p:cNvPr>
          <p:cNvSpPr txBox="1"/>
          <p:nvPr/>
        </p:nvSpPr>
        <p:spPr>
          <a:xfrm>
            <a:off x="9007938" y="3572540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5033B9-05CA-4D98-BBBF-FB25C6BAB78A}"/>
              </a:ext>
            </a:extLst>
          </p:cNvPr>
          <p:cNvSpPr txBox="1"/>
          <p:nvPr/>
        </p:nvSpPr>
        <p:spPr>
          <a:xfrm>
            <a:off x="10224108" y="3563604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AF7678-3C04-4A68-A83C-CAA568E401D2}"/>
              </a:ext>
            </a:extLst>
          </p:cNvPr>
          <p:cNvSpPr txBox="1"/>
          <p:nvPr/>
        </p:nvSpPr>
        <p:spPr>
          <a:xfrm>
            <a:off x="1312925" y="4286390"/>
            <a:ext cx="751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C7C825-E9AB-41F5-AD2E-369A0F90C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347" y="4552884"/>
            <a:ext cx="5886450" cy="17240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39FD14-D465-4C76-9854-20F478208FC5}"/>
              </a:ext>
            </a:extLst>
          </p:cNvPr>
          <p:cNvSpPr txBox="1"/>
          <p:nvPr/>
        </p:nvSpPr>
        <p:spPr>
          <a:xfrm>
            <a:off x="5197690" y="5256395"/>
            <a:ext cx="527709" cy="461665"/>
          </a:xfrm>
          <a:prstGeom prst="rect">
            <a:avLst/>
          </a:prstGeom>
          <a:solidFill>
            <a:srgbClr val="FFFEDB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59A6D2-56A6-4707-91DE-A681B212C701}"/>
              </a:ext>
            </a:extLst>
          </p:cNvPr>
          <p:cNvSpPr txBox="1"/>
          <p:nvPr/>
        </p:nvSpPr>
        <p:spPr>
          <a:xfrm>
            <a:off x="7703079" y="5281914"/>
            <a:ext cx="527709" cy="461665"/>
          </a:xfrm>
          <a:prstGeom prst="rect">
            <a:avLst/>
          </a:prstGeom>
          <a:solidFill>
            <a:srgbClr val="BFD865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80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982533D-296B-4198-A46D-134550CBDC4D}"/>
              </a:ext>
            </a:extLst>
          </p:cNvPr>
          <p:cNvSpPr/>
          <p:nvPr/>
        </p:nvSpPr>
        <p:spPr>
          <a:xfrm>
            <a:off x="941094" y="38863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FBC3F-B71B-42D8-A9F6-D8518003653A}"/>
              </a:ext>
            </a:extLst>
          </p:cNvPr>
          <p:cNvSpPr txBox="1"/>
          <p:nvPr/>
        </p:nvSpPr>
        <p:spPr>
          <a:xfrm>
            <a:off x="1735139" y="307939"/>
            <a:ext cx="8612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Hai </a:t>
            </a:r>
            <a:r>
              <a:rPr lang="en-US" sz="3200" b="1" dirty="0" err="1">
                <a:solidFill>
                  <a:srgbClr val="FF0000"/>
                </a:solidFill>
              </a:rPr>
              <a:t>quạt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chung</a:t>
            </a:r>
            <a:r>
              <a:rPr lang="en-US" sz="3200" b="1" dirty="0">
                <a:solidFill>
                  <a:srgbClr val="FF0000"/>
                </a:solidFill>
              </a:rPr>
              <a:t> ổ </a:t>
            </a:r>
            <a:r>
              <a:rPr lang="en-US" sz="3200" b="1" dirty="0" err="1">
                <a:solidFill>
                  <a:srgbClr val="FF0000"/>
                </a:solidFill>
              </a:rPr>
              <a:t>cắm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điện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C1369-0160-4F47-8DC8-CCB79227814E}"/>
              </a:ext>
            </a:extLst>
          </p:cNvPr>
          <p:cNvGrpSpPr/>
          <p:nvPr/>
        </p:nvGrpSpPr>
        <p:grpSpPr>
          <a:xfrm>
            <a:off x="3582777" y="5235765"/>
            <a:ext cx="2209460" cy="1054897"/>
            <a:chOff x="1078522" y="4560650"/>
            <a:chExt cx="1385277" cy="8670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7D929E9-AFAF-40F0-B898-1A54E762C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A4D1F6-393F-4900-BBA3-B73C5B6DEFA9}"/>
                </a:ext>
              </a:extLst>
            </p:cNvPr>
            <p:cNvSpPr txBox="1"/>
            <p:nvPr/>
          </p:nvSpPr>
          <p:spPr>
            <a:xfrm>
              <a:off x="1477468" y="4880550"/>
              <a:ext cx="449245" cy="430045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EAD691-007B-402A-95A6-4BD35554B8F5}"/>
              </a:ext>
            </a:extLst>
          </p:cNvPr>
          <p:cNvGrpSpPr/>
          <p:nvPr/>
        </p:nvGrpSpPr>
        <p:grpSpPr>
          <a:xfrm>
            <a:off x="1464314" y="5269231"/>
            <a:ext cx="2209461" cy="1075414"/>
            <a:chOff x="411117" y="4585780"/>
            <a:chExt cx="1952839" cy="8670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23A1400-7119-45E4-B817-746C8EDEA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411117" y="4585780"/>
              <a:ext cx="1952839" cy="8670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9CFFC5-B57F-40C8-8ACE-5495FD4FF557}"/>
                </a:ext>
              </a:extLst>
            </p:cNvPr>
            <p:cNvSpPr txBox="1"/>
            <p:nvPr/>
          </p:nvSpPr>
          <p:spPr>
            <a:xfrm>
              <a:off x="1026136" y="4929600"/>
              <a:ext cx="618493" cy="421840"/>
            </a:xfrm>
            <a:prstGeom prst="rect">
              <a:avLst/>
            </a:prstGeom>
            <a:solidFill>
              <a:srgbClr val="88D6E9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7E8D5C-24CB-42A9-B40C-DC71352D493C}"/>
              </a:ext>
            </a:extLst>
          </p:cNvPr>
          <p:cNvGrpSpPr/>
          <p:nvPr/>
        </p:nvGrpSpPr>
        <p:grpSpPr>
          <a:xfrm>
            <a:off x="8363660" y="5235766"/>
            <a:ext cx="1923340" cy="1077710"/>
            <a:chOff x="1078522" y="4560650"/>
            <a:chExt cx="1385277" cy="86704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D991B6-32A2-4A88-96E3-6B3BCBD73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1220A7-707E-4580-8131-DE14671AC625}"/>
                </a:ext>
              </a:extLst>
            </p:cNvPr>
            <p:cNvSpPr txBox="1"/>
            <p:nvPr/>
          </p:nvSpPr>
          <p:spPr>
            <a:xfrm>
              <a:off x="1456141" y="4893299"/>
              <a:ext cx="487026" cy="476305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BA883F-ADA1-45B6-89F3-AC0E261F9E57}"/>
              </a:ext>
            </a:extLst>
          </p:cNvPr>
          <p:cNvGrpSpPr/>
          <p:nvPr/>
        </p:nvGrpSpPr>
        <p:grpSpPr>
          <a:xfrm>
            <a:off x="6041400" y="5235765"/>
            <a:ext cx="2001163" cy="1108880"/>
            <a:chOff x="1078522" y="4560650"/>
            <a:chExt cx="1385277" cy="8670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57AD01A-0C2C-418B-B6CA-1C38A690E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AFF1D3-E3ED-4CF2-AA1C-666AB54DFEF1}"/>
                </a:ext>
              </a:extLst>
            </p:cNvPr>
            <p:cNvSpPr txBox="1"/>
            <p:nvPr/>
          </p:nvSpPr>
          <p:spPr>
            <a:xfrm>
              <a:off x="1437964" y="4885202"/>
              <a:ext cx="483359" cy="476305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C52427-07AB-454E-8693-FA0D4079BD14}"/>
              </a:ext>
            </a:extLst>
          </p:cNvPr>
          <p:cNvGrpSpPr/>
          <p:nvPr/>
        </p:nvGrpSpPr>
        <p:grpSpPr>
          <a:xfrm>
            <a:off x="477981" y="1026626"/>
            <a:ext cx="10837719" cy="3889620"/>
            <a:chOff x="2137877" y="1294510"/>
            <a:chExt cx="7477125" cy="36427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B85B18-10BA-4525-9DAF-3366CBC47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8498"/>
            <a:stretch/>
          </p:blipFill>
          <p:spPr>
            <a:xfrm>
              <a:off x="2137877" y="1294510"/>
              <a:ext cx="7477125" cy="341719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8FFBC81-322A-4E30-B16D-B43A4A0D1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579" t="63929" r="37279" b="20419"/>
            <a:stretch/>
          </p:blipFill>
          <p:spPr>
            <a:xfrm flipH="1">
              <a:off x="2349343" y="4280998"/>
              <a:ext cx="758325" cy="656258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48967CE-8DB0-4814-97E5-7A359D7D6F8A}"/>
              </a:ext>
            </a:extLst>
          </p:cNvPr>
          <p:cNvCxnSpPr>
            <a:cxnSpLocks/>
          </p:cNvCxnSpPr>
          <p:nvPr/>
        </p:nvCxnSpPr>
        <p:spPr>
          <a:xfrm>
            <a:off x="1701493" y="4659536"/>
            <a:ext cx="706406" cy="6289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4B29D4-F672-422E-B7AE-13B429D33A37}"/>
              </a:ext>
            </a:extLst>
          </p:cNvPr>
          <p:cNvCxnSpPr>
            <a:cxnSpLocks/>
          </p:cNvCxnSpPr>
          <p:nvPr/>
        </p:nvCxnSpPr>
        <p:spPr>
          <a:xfrm>
            <a:off x="3839736" y="4535380"/>
            <a:ext cx="2966309" cy="8174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FC9D863-F902-43E0-A227-858E51D6CA48}"/>
              </a:ext>
            </a:extLst>
          </p:cNvPr>
          <p:cNvCxnSpPr>
            <a:cxnSpLocks/>
          </p:cNvCxnSpPr>
          <p:nvPr/>
        </p:nvCxnSpPr>
        <p:spPr>
          <a:xfrm>
            <a:off x="6560648" y="4385102"/>
            <a:ext cx="2337855" cy="970864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DB65ECB-E1B0-46FD-9951-791794098663}"/>
              </a:ext>
            </a:extLst>
          </p:cNvPr>
          <p:cNvCxnSpPr>
            <a:cxnSpLocks/>
          </p:cNvCxnSpPr>
          <p:nvPr/>
        </p:nvCxnSpPr>
        <p:spPr>
          <a:xfrm flipH="1">
            <a:off x="7344230" y="4535380"/>
            <a:ext cx="1019430" cy="8205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4DB070C-CE3D-4619-8BF8-5CB80428EF08}"/>
              </a:ext>
            </a:extLst>
          </p:cNvPr>
          <p:cNvCxnSpPr>
            <a:cxnSpLocks/>
          </p:cNvCxnSpPr>
          <p:nvPr/>
        </p:nvCxnSpPr>
        <p:spPr>
          <a:xfrm flipH="1">
            <a:off x="5263688" y="4385102"/>
            <a:ext cx="4170876" cy="96771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8207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6FBC3F-B71B-42D8-A9F6-D8518003653A}"/>
              </a:ext>
            </a:extLst>
          </p:cNvPr>
          <p:cNvSpPr txBox="1"/>
          <p:nvPr/>
        </p:nvSpPr>
        <p:spPr>
          <a:xfrm>
            <a:off x="1125682" y="360156"/>
            <a:ext cx="1025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a) Toa </a:t>
            </a:r>
            <a:r>
              <a:rPr lang="en-US" sz="2800" b="1" dirty="0" err="1">
                <a:solidFill>
                  <a:srgbClr val="FF0000"/>
                </a:solidFill>
              </a:rPr>
              <a:t>tàu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dưới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phép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lớn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nhất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4EA85F-94FA-4110-8216-53E2B83DE759}"/>
              </a:ext>
            </a:extLst>
          </p:cNvPr>
          <p:cNvSpPr/>
          <p:nvPr/>
        </p:nvSpPr>
        <p:spPr>
          <a:xfrm>
            <a:off x="513578" y="402360"/>
            <a:ext cx="546295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A68C6-A519-4EE7-B75C-1CAC551AF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91" y="876066"/>
            <a:ext cx="10359736" cy="262941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15FB395-23AA-4AF2-B593-DE5FBD69A4D4}"/>
              </a:ext>
            </a:extLst>
          </p:cNvPr>
          <p:cNvSpPr txBox="1"/>
          <p:nvPr/>
        </p:nvSpPr>
        <p:spPr>
          <a:xfrm>
            <a:off x="853787" y="3473516"/>
            <a:ext cx="10577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b) Toa </a:t>
            </a:r>
            <a:r>
              <a:rPr lang="en-US" sz="2800" b="1" dirty="0" err="1">
                <a:solidFill>
                  <a:srgbClr val="002060"/>
                </a:solidFill>
              </a:rPr>
              <a:t>tàu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dưới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ghi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hơn</a:t>
            </a:r>
            <a:r>
              <a:rPr lang="en-US" sz="2800" b="1" dirty="0">
                <a:solidFill>
                  <a:srgbClr val="002060"/>
                </a:solidFill>
              </a:rPr>
              <a:t> 15?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0DEEFB-072A-4E22-82C0-03145C455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87" y="4109593"/>
            <a:ext cx="10359736" cy="224097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1C5E64D-7F54-451B-9E24-C48165BFDAE9}"/>
              </a:ext>
            </a:extLst>
          </p:cNvPr>
          <p:cNvSpPr/>
          <p:nvPr/>
        </p:nvSpPr>
        <p:spPr>
          <a:xfrm>
            <a:off x="9019309" y="1240400"/>
            <a:ext cx="2150918" cy="21062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52FE1ED-3E0F-4E3D-85E8-AF91A70CF568}"/>
              </a:ext>
            </a:extLst>
          </p:cNvPr>
          <p:cNvSpPr/>
          <p:nvPr/>
        </p:nvSpPr>
        <p:spPr>
          <a:xfrm>
            <a:off x="3106883" y="4161548"/>
            <a:ext cx="2079860" cy="2039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60836E3-6834-4D54-BA73-314E859462EB}"/>
              </a:ext>
            </a:extLst>
          </p:cNvPr>
          <p:cNvSpPr/>
          <p:nvPr/>
        </p:nvSpPr>
        <p:spPr>
          <a:xfrm>
            <a:off x="7128164" y="4161548"/>
            <a:ext cx="2079860" cy="19743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7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 animBg="1"/>
      <p:bldP spid="28" grpId="0"/>
      <p:bldP spid="12" grpId="0" animBg="1"/>
      <p:bldP spid="32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C217F5-9202-4830-9C4B-EA9B09925F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945" r="13805"/>
          <a:stretch/>
        </p:blipFill>
        <p:spPr>
          <a:xfrm>
            <a:off x="9456581" y="230880"/>
            <a:ext cx="1904748" cy="1895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6FBC3F-B71B-42D8-A9F6-D8518003653A}"/>
              </a:ext>
            </a:extLst>
          </p:cNvPr>
          <p:cNvSpPr txBox="1"/>
          <p:nvPr/>
        </p:nvSpPr>
        <p:spPr>
          <a:xfrm>
            <a:off x="1717855" y="458848"/>
            <a:ext cx="8226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Một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đã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xếp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khối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lập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phương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nhỏ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A, B, C (</a:t>
            </a:r>
            <a:r>
              <a:rPr lang="en-US" sz="2400" b="1" dirty="0" err="1">
                <a:solidFill>
                  <a:srgbClr val="FF0000"/>
                </a:solidFill>
              </a:rPr>
              <a:t>như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vẽ</a:t>
            </a:r>
            <a:r>
              <a:rPr lang="en-US" sz="2400" b="1" dirty="0">
                <a:solidFill>
                  <a:srgbClr val="FF0000"/>
                </a:solidFill>
              </a:rPr>
              <a:t>).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5FB395-23AA-4AF2-B593-DE5FBD69A4D4}"/>
              </a:ext>
            </a:extLst>
          </p:cNvPr>
          <p:cNvSpPr txBox="1"/>
          <p:nvPr/>
        </p:nvSpPr>
        <p:spPr>
          <a:xfrm>
            <a:off x="852713" y="3831298"/>
            <a:ext cx="10317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a)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khối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lập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phương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nhỏ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nhiều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nhất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473914-9719-4964-BE82-E77EAA242049}"/>
              </a:ext>
            </a:extLst>
          </p:cNvPr>
          <p:cNvSpPr/>
          <p:nvPr/>
        </p:nvSpPr>
        <p:spPr>
          <a:xfrm>
            <a:off x="1078522" y="61273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843345-75BE-4E85-8B5E-05C406FEA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522" y="1517813"/>
            <a:ext cx="1819275" cy="2066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DD85E-9AC3-4FBC-A458-40E0B009AE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05"/>
          <a:stretch/>
        </p:blipFill>
        <p:spPr>
          <a:xfrm>
            <a:off x="4176939" y="1464631"/>
            <a:ext cx="2000250" cy="21732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E2C606-7A46-4351-BE47-A84E6228CE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5125" y="1824937"/>
            <a:ext cx="1466850" cy="17240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273115-0895-4C7A-9914-265EE792AD61}"/>
              </a:ext>
            </a:extLst>
          </p:cNvPr>
          <p:cNvSpPr txBox="1"/>
          <p:nvPr/>
        </p:nvSpPr>
        <p:spPr>
          <a:xfrm>
            <a:off x="1295262" y="4489462"/>
            <a:ext cx="977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A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( 8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).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AE69B0-77E8-4768-A9C1-0A41D69DD92B}"/>
              </a:ext>
            </a:extLst>
          </p:cNvPr>
          <p:cNvSpPr txBox="1"/>
          <p:nvPr/>
        </p:nvSpPr>
        <p:spPr>
          <a:xfrm>
            <a:off x="852713" y="5109354"/>
            <a:ext cx="1050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b)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A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B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tất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cả</a:t>
            </a:r>
            <a:r>
              <a:rPr lang="en-US" sz="2800" b="1" dirty="0">
                <a:solidFill>
                  <a:srgbClr val="002060"/>
                </a:solidFill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</a:rPr>
              <a:t>nhiêu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khối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lập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phương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nhỏ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DD7AF5-BF3E-4058-98E4-A907EC84CC17}"/>
              </a:ext>
            </a:extLst>
          </p:cNvPr>
          <p:cNvSpPr txBox="1"/>
          <p:nvPr/>
        </p:nvSpPr>
        <p:spPr>
          <a:xfrm>
            <a:off x="1295262" y="5717706"/>
            <a:ext cx="1006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A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và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có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14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( 8 + 6 = 14 ).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49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0.Luyentapchung[2021060416110178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4491</TotalTime>
  <Words>225</Words>
  <Application>Microsoft Office PowerPoint</Application>
  <PresentationFormat>Widescreen</PresentationFormat>
  <Paragraphs>62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HP001 4 hàng</vt:lpstr>
      <vt:lpstr>Times New Roman</vt:lpstr>
      <vt:lpstr>UTM Cookies</vt:lpstr>
      <vt:lpstr>Wingdings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128</cp:revision>
  <dcterms:created xsi:type="dcterms:W3CDTF">2021-06-02T01:34:28Z</dcterms:created>
  <dcterms:modified xsi:type="dcterms:W3CDTF">2024-11-03T15:01:42Z</dcterms:modified>
</cp:coreProperties>
</file>