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1"/>
  </p:sldMasterIdLst>
  <p:notesMasterIdLst>
    <p:notesMasterId r:id="rId36"/>
  </p:notesMasterIdLst>
  <p:sldIdLst>
    <p:sldId id="257" r:id="rId2"/>
    <p:sldId id="273" r:id="rId3"/>
    <p:sldId id="256" r:id="rId4"/>
    <p:sldId id="315" r:id="rId5"/>
    <p:sldId id="258" r:id="rId6"/>
    <p:sldId id="259" r:id="rId7"/>
    <p:sldId id="260" r:id="rId8"/>
    <p:sldId id="318" r:id="rId9"/>
    <p:sldId id="293" r:id="rId10"/>
    <p:sldId id="316" r:id="rId11"/>
    <p:sldId id="317" r:id="rId12"/>
    <p:sldId id="319" r:id="rId13"/>
    <p:sldId id="320" r:id="rId14"/>
    <p:sldId id="322" r:id="rId15"/>
    <p:sldId id="323" r:id="rId16"/>
    <p:sldId id="324" r:id="rId17"/>
    <p:sldId id="321" r:id="rId18"/>
    <p:sldId id="325" r:id="rId19"/>
    <p:sldId id="326" r:id="rId20"/>
    <p:sldId id="327" r:id="rId21"/>
    <p:sldId id="328" r:id="rId22"/>
    <p:sldId id="329" r:id="rId23"/>
    <p:sldId id="330" r:id="rId24"/>
    <p:sldId id="766" r:id="rId25"/>
    <p:sldId id="331" r:id="rId26"/>
    <p:sldId id="333" r:id="rId27"/>
    <p:sldId id="336" r:id="rId28"/>
    <p:sldId id="762" r:id="rId29"/>
    <p:sldId id="763" r:id="rId30"/>
    <p:sldId id="765" r:id="rId31"/>
    <p:sldId id="764" r:id="rId32"/>
    <p:sldId id="335" r:id="rId33"/>
    <p:sldId id="337" r:id="rId34"/>
    <p:sldId id="29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7976" autoAdjust="0"/>
  </p:normalViewPr>
  <p:slideViewPr>
    <p:cSldViewPr snapToGrid="0">
      <p:cViewPr varScale="1">
        <p:scale>
          <a:sx n="65" d="100"/>
          <a:sy n="65" d="100"/>
        </p:scale>
        <p:origin x="17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322373-7B6C-4E30-A9E6-CCDA810D0D85}" type="datetimeFigureOut">
              <a:rPr lang="en-US" smtClean="0"/>
              <a:t>8/23/2023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4BF095-1EAA-4EF4-9F69-E3D17932D3D2}" type="slidenum">
              <a:rPr lang="en-US" smtClean="0"/>
              <a:t>‹#›</a:t>
            </a:fld>
            <a:endParaRPr lang="en-US"/>
          </a:p>
        </p:txBody>
      </p:sp>
    </p:spTree>
    <p:extLst>
      <p:ext uri="{BB962C8B-B14F-4D97-AF65-F5344CB8AC3E}">
        <p14:creationId xmlns:p14="http://schemas.microsoft.com/office/powerpoint/2010/main" val="4213368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28323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962780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593211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38779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31846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511350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80971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032857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82815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672219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016326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hòm kho báu để đến câu hỏi.</a:t>
            </a:r>
          </a:p>
          <a:p>
            <a:r>
              <a:rPr lang="en-US"/>
              <a:t>Nhấn vào dòng chữ Treasure Hunt để đến trò chơi thứ 2.</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019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10861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027694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966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93727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793882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15435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239435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901137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42393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mũi tên góc phải quay lại trò chơi Treasure Hunt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567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174022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70255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374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223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21541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37719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604886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522407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6638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445643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912837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2177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6684050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1423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304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635992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934242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119372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995616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1759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231614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677563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735655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2023/8/23</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8" name="Picture 7"/>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254557" y="600932"/>
            <a:ext cx="4067743" cy="3972479"/>
          </a:xfrm>
          <a:prstGeom prst="rect">
            <a:avLst/>
          </a:prstGeom>
        </p:spPr>
      </p:pic>
    </p:spTree>
    <p:extLst>
      <p:ext uri="{BB962C8B-B14F-4D97-AF65-F5344CB8AC3E}">
        <p14:creationId xmlns:p14="http://schemas.microsoft.com/office/powerpoint/2010/main" val="315787810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51" r:id="rId13"/>
    <p:sldLayoutId id="2147483752" r:id="rId14"/>
    <p:sldLayoutId id="2147483753" r:id="rId15"/>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0.png"/><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10.svg"/><Relationship Id="rId9"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54.png"/><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54.png"/><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54.png"/><Relationship Id="rId4" Type="http://schemas.openxmlformats.org/officeDocument/2006/relationships/image" Target="../media/image10.sv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10.sv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0.sv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54.png"/><Relationship Id="rId4" Type="http://schemas.openxmlformats.org/officeDocument/2006/relationships/image" Target="../media/image10.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sv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54.png"/><Relationship Id="rId4" Type="http://schemas.openxmlformats.org/officeDocument/2006/relationships/image" Target="../media/image10.sv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54.png"/><Relationship Id="rId4" Type="http://schemas.openxmlformats.org/officeDocument/2006/relationships/image" Target="../media/image10.sv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54.png"/><Relationship Id="rId4" Type="http://schemas.openxmlformats.org/officeDocument/2006/relationships/image" Target="../media/image10.sv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54.png"/><Relationship Id="rId4" Type="http://schemas.openxmlformats.org/officeDocument/2006/relationships/image" Target="../media/image10.svg"/></Relationships>
</file>

<file path=ppt/slides/_rels/slide24.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emf"/><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jpg"/><Relationship Id="rId14" Type="http://schemas.microsoft.com/office/2007/relationships/hdphoto" Target="../media/hdphoto11.wdp"/></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89.jpeg"/><Relationship Id="rId4" Type="http://schemas.openxmlformats.org/officeDocument/2006/relationships/image" Target="../media/image10.sv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2.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10.sv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10.svg"/></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1.png"/><Relationship Id="rId10" Type="http://schemas.openxmlformats.org/officeDocument/2006/relationships/image" Target="../media/image95.png"/><Relationship Id="rId4" Type="http://schemas.openxmlformats.org/officeDocument/2006/relationships/image" Target="../media/image10.svg"/><Relationship Id="rId9"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54.pn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29.png"/><Relationship Id="rId26" Type="http://schemas.openxmlformats.org/officeDocument/2006/relationships/image" Target="../media/image36.png"/><Relationship Id="rId3" Type="http://schemas.openxmlformats.org/officeDocument/2006/relationships/slideLayout" Target="../slideLayouts/slideLayout13.xml"/><Relationship Id="rId21" Type="http://schemas.openxmlformats.org/officeDocument/2006/relationships/image" Target="../media/image31.png"/><Relationship Id="rId34" Type="http://schemas.openxmlformats.org/officeDocument/2006/relationships/image" Target="../media/image42.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8.png"/><Relationship Id="rId25" Type="http://schemas.openxmlformats.org/officeDocument/2006/relationships/image" Target="../media/image35.png"/><Relationship Id="rId33" Type="http://schemas.microsoft.com/office/2007/relationships/hdphoto" Target="../media/hdphoto6.wdp"/><Relationship Id="rId2" Type="http://schemas.openxmlformats.org/officeDocument/2006/relationships/audio" Target="../media/media1.wav"/><Relationship Id="rId16" Type="http://schemas.openxmlformats.org/officeDocument/2006/relationships/image" Target="../media/image27.png"/><Relationship Id="rId20" Type="http://schemas.microsoft.com/office/2007/relationships/hdphoto" Target="../media/hdphoto4.wdp"/><Relationship Id="rId29" Type="http://schemas.openxmlformats.org/officeDocument/2006/relationships/image" Target="../media/image38.gif"/><Relationship Id="rId1" Type="http://schemas.microsoft.com/office/2007/relationships/media" Target="../media/media1.wav"/><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4.png"/><Relationship Id="rId32" Type="http://schemas.openxmlformats.org/officeDocument/2006/relationships/image" Target="../media/image41.png"/><Relationship Id="rId5" Type="http://schemas.openxmlformats.org/officeDocument/2006/relationships/image" Target="../media/image17.png"/><Relationship Id="rId15" Type="http://schemas.microsoft.com/office/2007/relationships/hdphoto" Target="../media/hdphoto3.wdp"/><Relationship Id="rId23" Type="http://schemas.openxmlformats.org/officeDocument/2006/relationships/image" Target="../media/image33.png"/><Relationship Id="rId28" Type="http://schemas.microsoft.com/office/2007/relationships/hdphoto" Target="../media/hdphoto5.wdp"/><Relationship Id="rId10" Type="http://schemas.openxmlformats.org/officeDocument/2006/relationships/image" Target="../media/image22.png"/><Relationship Id="rId19" Type="http://schemas.openxmlformats.org/officeDocument/2006/relationships/image" Target="../media/image30.png"/><Relationship Id="rId31" Type="http://schemas.openxmlformats.org/officeDocument/2006/relationships/image" Target="../media/image40.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39.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97.jpeg"/><Relationship Id="rId4" Type="http://schemas.openxmlformats.org/officeDocument/2006/relationships/image" Target="../media/image10.svg"/></Relationships>
</file>

<file path=ppt/slides/_rels/slide31.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emf"/><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jpg"/><Relationship Id="rId14" Type="http://schemas.microsoft.com/office/2007/relationships/hdphoto" Target="../media/hdphoto11.wdp"/></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10.sv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98.png"/><Relationship Id="rId4" Type="http://schemas.openxmlformats.org/officeDocument/2006/relationships/image" Target="../media/image10.svg"/></Relationships>
</file>

<file path=ppt/slides/_rels/slide34.xml.rels><?xml version="1.0" encoding="UTF-8" standalone="yes"?>
<Relationships xmlns="http://schemas.openxmlformats.org/package/2006/relationships"><Relationship Id="rId8" Type="http://schemas.openxmlformats.org/officeDocument/2006/relationships/image" Target="../media/image102.png"/><Relationship Id="rId3" Type="http://schemas.microsoft.com/office/2007/relationships/hdphoto" Target="../media/hdphoto12.wdp"/><Relationship Id="rId7" Type="http://schemas.microsoft.com/office/2007/relationships/hdphoto" Target="../media/hdphoto13.wdp"/><Relationship Id="rId2" Type="http://schemas.openxmlformats.org/officeDocument/2006/relationships/image" Target="../media/image99.png"/><Relationship Id="rId1" Type="http://schemas.openxmlformats.org/officeDocument/2006/relationships/slideLayout" Target="../slideLayouts/slideLayout15.xml"/><Relationship Id="rId6" Type="http://schemas.openxmlformats.org/officeDocument/2006/relationships/image" Target="../media/image101.png"/><Relationship Id="rId5" Type="http://schemas.openxmlformats.org/officeDocument/2006/relationships/image" Target="../media/image101.sv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0.png"/><Relationship Id="rId18" Type="http://schemas.openxmlformats.org/officeDocument/2006/relationships/image" Target="../media/image38.gif"/><Relationship Id="rId26" Type="http://schemas.openxmlformats.org/officeDocument/2006/relationships/image" Target="../media/image47.png"/><Relationship Id="rId3" Type="http://schemas.openxmlformats.org/officeDocument/2006/relationships/image" Target="../media/image43.jpg"/><Relationship Id="rId21" Type="http://schemas.openxmlformats.org/officeDocument/2006/relationships/slide" Target="slide5.xml"/><Relationship Id="rId7" Type="http://schemas.openxmlformats.org/officeDocument/2006/relationships/image" Target="../media/image23.png"/><Relationship Id="rId12" Type="http://schemas.openxmlformats.org/officeDocument/2006/relationships/image" Target="../media/image29.png"/><Relationship Id="rId17" Type="http://schemas.openxmlformats.org/officeDocument/2006/relationships/image" Target="../media/image36.png"/><Relationship Id="rId25" Type="http://schemas.openxmlformats.org/officeDocument/2006/relationships/slide" Target="slide7.xml"/><Relationship Id="rId2" Type="http://schemas.openxmlformats.org/officeDocument/2006/relationships/notesSlide" Target="../notesSlides/notesSlide2.xml"/><Relationship Id="rId16" Type="http://schemas.openxmlformats.org/officeDocument/2006/relationships/image" Target="../media/image34.png"/><Relationship Id="rId20"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8.png"/><Relationship Id="rId24" Type="http://schemas.openxmlformats.org/officeDocument/2006/relationships/image" Target="../media/image46.png"/><Relationship Id="rId5" Type="http://schemas.openxmlformats.org/officeDocument/2006/relationships/image" Target="../media/image18.png"/><Relationship Id="rId15" Type="http://schemas.openxmlformats.org/officeDocument/2006/relationships/image" Target="../media/image32.png"/><Relationship Id="rId23" Type="http://schemas.openxmlformats.org/officeDocument/2006/relationships/slide" Target="slide6.xml"/><Relationship Id="rId10" Type="http://schemas.microsoft.com/office/2007/relationships/hdphoto" Target="../media/hdphoto3.wdp"/><Relationship Id="rId19" Type="http://schemas.openxmlformats.org/officeDocument/2006/relationships/image" Target="../media/image42.png"/><Relationship Id="rId4" Type="http://schemas.openxmlformats.org/officeDocument/2006/relationships/slide" Target="slide9.xml"/><Relationship Id="rId9" Type="http://schemas.openxmlformats.org/officeDocument/2006/relationships/image" Target="../media/image26.png"/><Relationship Id="rId14" Type="http://schemas.microsoft.com/office/2007/relationships/hdphoto" Target="../media/hdphoto4.wdp"/><Relationship Id="rId22" Type="http://schemas.openxmlformats.org/officeDocument/2006/relationships/image" Target="../media/image45.png"/><Relationship Id="rId27"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1.wav"/><Relationship Id="rId7" Type="http://schemas.openxmlformats.org/officeDocument/2006/relationships/image" Target="../media/image49.png"/><Relationship Id="rId12" Type="http://schemas.openxmlformats.org/officeDocument/2006/relationships/image" Target="../media/image38.gi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7.wdp"/><Relationship Id="rId11" Type="http://schemas.openxmlformats.org/officeDocument/2006/relationships/slide" Target="slide4.xml"/><Relationship Id="rId5" Type="http://schemas.openxmlformats.org/officeDocument/2006/relationships/image" Target="../media/image48.png"/><Relationship Id="rId10" Type="http://schemas.microsoft.com/office/2007/relationships/hdphoto" Target="../media/hdphoto9.wdp"/><Relationship Id="rId4" Type="http://schemas.openxmlformats.org/officeDocument/2006/relationships/image" Target="../media/image43.jpg"/><Relationship Id="rId9"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7.wdp"/><Relationship Id="rId11" Type="http://schemas.openxmlformats.org/officeDocument/2006/relationships/image" Target="../media/image38.gif"/><Relationship Id="rId5" Type="http://schemas.openxmlformats.org/officeDocument/2006/relationships/image" Target="../media/image48.png"/><Relationship Id="rId10" Type="http://schemas.openxmlformats.org/officeDocument/2006/relationships/slide" Target="slide4.xml"/><Relationship Id="rId4" Type="http://schemas.openxmlformats.org/officeDocument/2006/relationships/image" Target="../media/image43.jpg"/><Relationship Id="rId9"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7.wdp"/><Relationship Id="rId11" Type="http://schemas.openxmlformats.org/officeDocument/2006/relationships/image" Target="../media/image38.gif"/><Relationship Id="rId5" Type="http://schemas.openxmlformats.org/officeDocument/2006/relationships/image" Target="../media/image48.png"/><Relationship Id="rId10" Type="http://schemas.openxmlformats.org/officeDocument/2006/relationships/slide" Target="slide4.xml"/><Relationship Id="rId4" Type="http://schemas.openxmlformats.org/officeDocument/2006/relationships/image" Target="../media/image43.jpg"/><Relationship Id="rId9" Type="http://schemas.microsoft.com/office/2007/relationships/hdphoto" Target="../media/hdphoto10.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81125" y="233869"/>
            <a:ext cx="9829800" cy="5878695"/>
          </a:xfrm>
          <a:prstGeom prst="rect">
            <a:avLst/>
          </a:prstGeom>
        </p:spPr>
      </p:pic>
      <p:pic>
        <p:nvPicPr>
          <p:cNvPr id="5" name="图片 15"/>
          <p:cNvPicPr>
            <a:picLocks noChangeAspect="1"/>
          </p:cNvPicPr>
          <p:nvPr/>
        </p:nvPicPr>
        <p:blipFill>
          <a:blip r:embed="rId5"/>
          <a:stretch>
            <a:fillRect/>
          </a:stretch>
        </p:blipFill>
        <p:spPr>
          <a:xfrm>
            <a:off x="448229" y="418211"/>
            <a:ext cx="2505673" cy="2450804"/>
          </a:xfrm>
          <a:prstGeom prst="rect">
            <a:avLst/>
          </a:prstGeom>
        </p:spPr>
      </p:pic>
      <p:pic>
        <p:nvPicPr>
          <p:cNvPr id="11" name="图片 8"/>
          <p:cNvPicPr>
            <a:picLocks noChangeAspect="1"/>
          </p:cNvPicPr>
          <p:nvPr/>
        </p:nvPicPr>
        <p:blipFill rotWithShape="1">
          <a:blip r:embed="rId6" cstate="print">
            <a:extLst>
              <a:ext uri="{28A0092B-C50C-407E-A947-70E740481C1C}">
                <a14:useLocalDpi xmlns:a14="http://schemas.microsoft.com/office/drawing/2010/main" val="0"/>
              </a:ext>
            </a:extLst>
          </a:blip>
          <a:srcRect l="39063" t="14991" r="5461" b="15724"/>
          <a:stretch/>
        </p:blipFill>
        <p:spPr>
          <a:xfrm>
            <a:off x="9465696" y="2028695"/>
            <a:ext cx="2726304" cy="3734861"/>
          </a:xfrm>
          <a:prstGeom prst="rect">
            <a:avLst/>
          </a:prstGeom>
        </p:spPr>
      </p:pic>
      <p:pic>
        <p:nvPicPr>
          <p:cNvPr id="13" name="Picture 12" descr="Icon&#10;&#10;Description automatically generated">
            <a:extLst>
              <a:ext uri="{FF2B5EF4-FFF2-40B4-BE49-F238E27FC236}">
                <a16:creationId xmlns:a16="http://schemas.microsoft.com/office/drawing/2014/main" id="{0058BDAA-0CDA-84F4-2AD1-A7385D47F46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08659" y="4029076"/>
            <a:ext cx="1748790" cy="1748790"/>
          </a:xfrm>
          <a:prstGeom prst="rect">
            <a:avLst/>
          </a:prstGeom>
        </p:spPr>
      </p:pic>
      <p:pic>
        <p:nvPicPr>
          <p:cNvPr id="15" name="Picture 14" descr="Icon&#10;&#10;Description automatically generated">
            <a:extLst>
              <a:ext uri="{FF2B5EF4-FFF2-40B4-BE49-F238E27FC236}">
                <a16:creationId xmlns:a16="http://schemas.microsoft.com/office/drawing/2014/main" id="{460C9741-50BF-CB69-F750-6164893A5B4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8109" y="3962401"/>
            <a:ext cx="1748790" cy="1748790"/>
          </a:xfrm>
          <a:prstGeom prst="rect">
            <a:avLst/>
          </a:prstGeom>
        </p:spPr>
      </p:pic>
      <p:pic>
        <p:nvPicPr>
          <p:cNvPr id="6" name="Picture 5">
            <a:extLst>
              <a:ext uri="{FF2B5EF4-FFF2-40B4-BE49-F238E27FC236}">
                <a16:creationId xmlns:a16="http://schemas.microsoft.com/office/drawing/2014/main" id="{ABC95364-5C6E-2991-1667-461D7DE711F2}"/>
              </a:ext>
            </a:extLst>
          </p:cNvPr>
          <p:cNvPicPr>
            <a:picLocks noChangeAspect="1"/>
          </p:cNvPicPr>
          <p:nvPr/>
        </p:nvPicPr>
        <p:blipFill>
          <a:blip r:embed="rId8"/>
          <a:stretch>
            <a:fillRect/>
          </a:stretch>
        </p:blipFill>
        <p:spPr>
          <a:xfrm>
            <a:off x="2180747" y="1073754"/>
            <a:ext cx="3755461" cy="1609483"/>
          </a:xfrm>
          <a:prstGeom prst="rect">
            <a:avLst/>
          </a:prstGeom>
        </p:spPr>
      </p:pic>
      <p:pic>
        <p:nvPicPr>
          <p:cNvPr id="10" name="Picture 9">
            <a:extLst>
              <a:ext uri="{FF2B5EF4-FFF2-40B4-BE49-F238E27FC236}">
                <a16:creationId xmlns:a16="http://schemas.microsoft.com/office/drawing/2014/main" id="{255AF403-A10C-EDE1-C73B-D7457D97B996}"/>
              </a:ext>
            </a:extLst>
          </p:cNvPr>
          <p:cNvPicPr>
            <a:picLocks noChangeAspect="1"/>
          </p:cNvPicPr>
          <p:nvPr/>
        </p:nvPicPr>
        <p:blipFill>
          <a:blip r:embed="rId9"/>
          <a:stretch>
            <a:fillRect/>
          </a:stretch>
        </p:blipFill>
        <p:spPr>
          <a:xfrm>
            <a:off x="7286988" y="1270967"/>
            <a:ext cx="2706859" cy="1115665"/>
          </a:xfrm>
          <a:prstGeom prst="rect">
            <a:avLst/>
          </a:prstGeom>
        </p:spPr>
      </p:pic>
      <p:pic>
        <p:nvPicPr>
          <p:cNvPr id="12" name="Picture 11">
            <a:extLst>
              <a:ext uri="{FF2B5EF4-FFF2-40B4-BE49-F238E27FC236}">
                <a16:creationId xmlns:a16="http://schemas.microsoft.com/office/drawing/2014/main" id="{10E10DCB-6BCD-78C7-BAE5-0C519213DEDA}"/>
              </a:ext>
            </a:extLst>
          </p:cNvPr>
          <p:cNvPicPr>
            <a:picLocks noChangeAspect="1"/>
          </p:cNvPicPr>
          <p:nvPr/>
        </p:nvPicPr>
        <p:blipFill>
          <a:blip r:embed="rId10"/>
          <a:stretch>
            <a:fillRect/>
          </a:stretch>
        </p:blipFill>
        <p:spPr>
          <a:xfrm>
            <a:off x="2328217" y="2223327"/>
            <a:ext cx="7456054" cy="2828789"/>
          </a:xfrm>
          <a:prstGeom prst="rect">
            <a:avLst/>
          </a:prstGeom>
        </p:spPr>
      </p:pic>
      <p:sp>
        <p:nvSpPr>
          <p:cNvPr id="2" name="TextBox 1">
            <a:extLst>
              <a:ext uri="{FF2B5EF4-FFF2-40B4-BE49-F238E27FC236}">
                <a16:creationId xmlns:a16="http://schemas.microsoft.com/office/drawing/2014/main" id="{3E678773-AE0A-309B-0CA4-115B42963913}"/>
              </a:ext>
            </a:extLst>
          </p:cNvPr>
          <p:cNvSpPr txBox="1"/>
          <p:nvPr/>
        </p:nvSpPr>
        <p:spPr>
          <a:xfrm>
            <a:off x="5347253" y="4919870"/>
            <a:ext cx="2445026" cy="646331"/>
          </a:xfrm>
          <a:prstGeom prst="rect">
            <a:avLst/>
          </a:prstGeom>
          <a:noFill/>
        </p:spPr>
        <p:txBody>
          <a:bodyPr wrap="square" rtlCol="0">
            <a:spAutoFit/>
          </a:bodyPr>
          <a:lstStyle/>
          <a:p>
            <a:r>
              <a:rPr lang="en-US" sz="3600" b="1" dirty="0"/>
              <a:t>(</a:t>
            </a:r>
            <a:r>
              <a:rPr lang="en-US" sz="3600" b="1" dirty="0" err="1"/>
              <a:t>Tiết</a:t>
            </a:r>
            <a:r>
              <a:rPr lang="en-US" sz="3600" b="1" dirty="0"/>
              <a:t> 2)</a:t>
            </a:r>
          </a:p>
        </p:txBody>
      </p:sp>
    </p:spTree>
    <p:extLst>
      <p:ext uri="{BB962C8B-B14F-4D97-AF65-F5344CB8AC3E}">
        <p14:creationId xmlns:p14="http://schemas.microsoft.com/office/powerpoint/2010/main" val="230570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466725" y="333375"/>
            <a:ext cx="11544299" cy="637222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 name="Group 1">
            <a:extLst>
              <a:ext uri="{FF2B5EF4-FFF2-40B4-BE49-F238E27FC236}">
                <a16:creationId xmlns:a16="http://schemas.microsoft.com/office/drawing/2014/main" id="{8064A507-119F-1437-8274-1AD5D47062CA}"/>
              </a:ext>
            </a:extLst>
          </p:cNvPr>
          <p:cNvGrpSpPr/>
          <p:nvPr/>
        </p:nvGrpSpPr>
        <p:grpSpPr>
          <a:xfrm>
            <a:off x="6162924" y="3718639"/>
            <a:ext cx="6238626" cy="2834561"/>
            <a:chOff x="5875675" y="3566239"/>
            <a:chExt cx="6238626" cy="2834561"/>
          </a:xfrm>
        </p:grpSpPr>
        <p:pic>
          <p:nvPicPr>
            <p:cNvPr id="4" name="Picture 318">
              <a:extLst>
                <a:ext uri="{FF2B5EF4-FFF2-40B4-BE49-F238E27FC236}">
                  <a16:creationId xmlns:a16="http://schemas.microsoft.com/office/drawing/2014/main" id="{DCBC2046-B15C-342C-942F-D277DB91565D}"/>
                </a:ext>
              </a:extLst>
            </p:cNvPr>
            <p:cNvPicPr>
              <a:picLocks noChangeAspect="1"/>
            </p:cNvPicPr>
            <p:nvPr/>
          </p:nvPicPr>
          <p:blipFill>
            <a:blip r:embed="rId5"/>
            <a:stretch>
              <a:fillRect/>
            </a:stretch>
          </p:blipFill>
          <p:spPr>
            <a:xfrm>
              <a:off x="5875675" y="3566239"/>
              <a:ext cx="6238626" cy="2834561"/>
            </a:xfrm>
            <a:prstGeom prst="rect">
              <a:avLst/>
            </a:prstGeom>
          </p:spPr>
        </p:pic>
        <p:sp>
          <p:nvSpPr>
            <p:cNvPr id="5" name="TextBox 4">
              <a:extLst>
                <a:ext uri="{FF2B5EF4-FFF2-40B4-BE49-F238E27FC236}">
                  <a16:creationId xmlns:a16="http://schemas.microsoft.com/office/drawing/2014/main" id="{27BEF936-6058-646D-61FA-858DA3A03903}"/>
                </a:ext>
              </a:extLst>
            </p:cNvPr>
            <p:cNvSpPr txBox="1"/>
            <p:nvPr/>
          </p:nvSpPr>
          <p:spPr>
            <a:xfrm>
              <a:off x="7562850" y="5829300"/>
              <a:ext cx="2638425" cy="492443"/>
            </a:xfrm>
            <a:prstGeom prst="rect">
              <a:avLst/>
            </a:prstGeom>
            <a:noFill/>
          </p:spPr>
          <p:txBody>
            <a:bodyPr wrap="square" rtlCol="0">
              <a:spAutoFit/>
            </a:bodyPr>
            <a:lstStyle/>
            <a:p>
              <a:pPr algn="ctr"/>
              <a:r>
                <a:rPr lang="en-US" sz="2600" b="1" dirty="0" err="1">
                  <a:solidFill>
                    <a:srgbClr val="FF0000"/>
                  </a:solidFill>
                  <a:latin typeface="Calibri" panose="020F0502020204030204" pitchFamily="34" charset="0"/>
                  <a:cs typeface="Calibri" panose="020F0502020204030204" pitchFamily="34" charset="0"/>
                </a:rPr>
                <a:t>Làm</a:t>
              </a:r>
              <a:r>
                <a:rPr lang="en-US" sz="2600" b="1" dirty="0">
                  <a:solidFill>
                    <a:srgbClr val="FF0000"/>
                  </a:solidFill>
                  <a:latin typeface="Calibri" panose="020F0502020204030204" pitchFamily="34" charset="0"/>
                  <a:cs typeface="Calibri" panose="020F0502020204030204" pitchFamily="34" charset="0"/>
                </a:rPr>
                <a:t> </a:t>
              </a:r>
              <a:r>
                <a:rPr lang="en-US" sz="2600" b="1" dirty="0" err="1">
                  <a:solidFill>
                    <a:srgbClr val="FF0000"/>
                  </a:solidFill>
                  <a:latin typeface="Calibri" panose="020F0502020204030204" pitchFamily="34" charset="0"/>
                  <a:cs typeface="Calibri" panose="020F0502020204030204" pitchFamily="34" charset="0"/>
                </a:rPr>
                <a:t>việc</a:t>
              </a:r>
              <a:r>
                <a:rPr lang="en-US" sz="2600" b="1" dirty="0">
                  <a:solidFill>
                    <a:srgbClr val="FF0000"/>
                  </a:solidFill>
                  <a:latin typeface="Calibri" panose="020F0502020204030204" pitchFamily="34" charset="0"/>
                  <a:cs typeface="Calibri" panose="020F0502020204030204" pitchFamily="34" charset="0"/>
                </a:rPr>
                <a:t> </a:t>
              </a:r>
              <a:r>
                <a:rPr lang="en-US" sz="2600" b="1" dirty="0" err="1">
                  <a:solidFill>
                    <a:srgbClr val="FF0000"/>
                  </a:solidFill>
                  <a:latin typeface="Calibri" panose="020F0502020204030204" pitchFamily="34" charset="0"/>
                  <a:cs typeface="Calibri" panose="020F0502020204030204" pitchFamily="34" charset="0"/>
                </a:rPr>
                <a:t>nhóm</a:t>
              </a:r>
              <a:endParaRPr lang="en-US" sz="2600" b="1" dirty="0">
                <a:solidFill>
                  <a:srgbClr val="FF0000"/>
                </a:solidFill>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162874B1-102D-ED1F-ECA1-C8B708F7B7D0}"/>
              </a:ext>
            </a:extLst>
          </p:cNvPr>
          <p:cNvGrpSpPr/>
          <p:nvPr/>
        </p:nvGrpSpPr>
        <p:grpSpPr>
          <a:xfrm>
            <a:off x="5981700" y="438150"/>
            <a:ext cx="5410200" cy="1493489"/>
            <a:chOff x="220394" y="27442"/>
            <a:chExt cx="4162483" cy="3094823"/>
          </a:xfrm>
          <a:solidFill>
            <a:schemeClr val="accent4">
              <a:lumMod val="20000"/>
              <a:lumOff val="80000"/>
            </a:schemeClr>
          </a:solidFill>
        </p:grpSpPr>
        <p:sp>
          <p:nvSpPr>
            <p:cNvPr id="7" name="椭圆 31">
              <a:extLst>
                <a:ext uri="{FF2B5EF4-FFF2-40B4-BE49-F238E27FC236}">
                  <a16:creationId xmlns:a16="http://schemas.microsoft.com/office/drawing/2014/main" id="{7208C258-235A-B696-7EAD-8381458EE5A0}"/>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 name="Hộp Văn bản 23">
              <a:extLst>
                <a:ext uri="{FF2B5EF4-FFF2-40B4-BE49-F238E27FC236}">
                  <a16:creationId xmlns:a16="http://schemas.microsoft.com/office/drawing/2014/main" id="{78B3D5C4-B718-3A54-E135-00BD7C992316}"/>
                </a:ext>
              </a:extLst>
            </p:cNvPr>
            <p:cNvSpPr txBox="1"/>
            <p:nvPr/>
          </p:nvSpPr>
          <p:spPr>
            <a:xfrm>
              <a:off x="298368" y="130174"/>
              <a:ext cx="4007496" cy="2742444"/>
            </a:xfrm>
            <a:prstGeom prst="rect">
              <a:avLst/>
            </a:prstGeom>
            <a:noFill/>
          </p:spPr>
          <p:txBody>
            <a:bodyPr wrap="square" rtlCol="0">
              <a:spAutoFit/>
            </a:bodyPr>
            <a:lstStyle/>
            <a:p>
              <a:pPr indent="457200" algn="ctr">
                <a:defRPr/>
              </a:pPr>
              <a:r>
                <a:rPr lang="en-US" sz="4000" b="1" dirty="0" err="1">
                  <a:ln w="0"/>
                  <a:solidFill>
                    <a:srgbClr val="002060"/>
                  </a:solidFill>
                  <a:latin typeface="Calibri" panose="020F0502020204030204"/>
                </a:rPr>
                <a:t>Nhắc</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lại</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tính</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chất</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của</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nước</a:t>
              </a:r>
              <a:endParaRPr lang="en-US" sz="4000" b="1" dirty="0">
                <a:ln w="0"/>
                <a:solidFill>
                  <a:srgbClr val="002060"/>
                </a:solidFill>
                <a:latin typeface="Calibri" panose="020F0502020204030204"/>
              </a:endParaRPr>
            </a:p>
          </p:txBody>
        </p:sp>
      </p:grpSp>
      <p:grpSp>
        <p:nvGrpSpPr>
          <p:cNvPr id="9" name="Group 8">
            <a:extLst>
              <a:ext uri="{FF2B5EF4-FFF2-40B4-BE49-F238E27FC236}">
                <a16:creationId xmlns:a16="http://schemas.microsoft.com/office/drawing/2014/main" id="{1C94158C-17A5-47F6-B8B3-A0E27A3C3364}"/>
              </a:ext>
            </a:extLst>
          </p:cNvPr>
          <p:cNvGrpSpPr/>
          <p:nvPr/>
        </p:nvGrpSpPr>
        <p:grpSpPr>
          <a:xfrm>
            <a:off x="5991225" y="2276475"/>
            <a:ext cx="5410200" cy="1493489"/>
            <a:chOff x="220394" y="27442"/>
            <a:chExt cx="4162483" cy="3094823"/>
          </a:xfrm>
          <a:solidFill>
            <a:schemeClr val="accent4">
              <a:lumMod val="20000"/>
              <a:lumOff val="80000"/>
            </a:schemeClr>
          </a:solidFill>
        </p:grpSpPr>
        <p:sp>
          <p:nvSpPr>
            <p:cNvPr id="10" name="椭圆 31">
              <a:extLst>
                <a:ext uri="{FF2B5EF4-FFF2-40B4-BE49-F238E27FC236}">
                  <a16:creationId xmlns:a16="http://schemas.microsoft.com/office/drawing/2014/main" id="{2BB94509-0746-B68E-521E-3AD1DBBC0E2F}"/>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2" name="Hộp Văn bản 23">
              <a:extLst>
                <a:ext uri="{FF2B5EF4-FFF2-40B4-BE49-F238E27FC236}">
                  <a16:creationId xmlns:a16="http://schemas.microsoft.com/office/drawing/2014/main" id="{673E32A5-E0A1-9050-5CA4-B90292FDBD43}"/>
                </a:ext>
              </a:extLst>
            </p:cNvPr>
            <p:cNvSpPr txBox="1"/>
            <p:nvPr/>
          </p:nvSpPr>
          <p:spPr>
            <a:xfrm>
              <a:off x="298368" y="130174"/>
              <a:ext cx="4007496" cy="2742444"/>
            </a:xfrm>
            <a:prstGeom prst="rect">
              <a:avLst/>
            </a:prstGeom>
            <a:noFill/>
          </p:spPr>
          <p:txBody>
            <a:bodyPr wrap="square" rtlCol="0">
              <a:spAutoFit/>
            </a:bodyPr>
            <a:lstStyle/>
            <a:p>
              <a:pPr indent="457200" algn="ctr">
                <a:defRPr/>
              </a:pPr>
              <a:r>
                <a:rPr lang="en-US" sz="4000" b="1" dirty="0" err="1">
                  <a:ln w="0"/>
                  <a:solidFill>
                    <a:srgbClr val="002060"/>
                  </a:solidFill>
                  <a:latin typeface="Calibri" panose="020F0502020204030204"/>
                </a:rPr>
                <a:t>Trả</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lời</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câu</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hỏi</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vào</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phiếu</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học</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tập</a:t>
              </a:r>
              <a:endParaRPr lang="en-US" sz="4000" b="1" dirty="0">
                <a:ln w="0"/>
                <a:solidFill>
                  <a:srgbClr val="002060"/>
                </a:solidFill>
                <a:latin typeface="Calibri" panose="020F0502020204030204"/>
              </a:endParaRPr>
            </a:p>
          </p:txBody>
        </p:sp>
      </p:grpSp>
      <p:pic>
        <p:nvPicPr>
          <p:cNvPr id="14" name="Picture 13" descr="A screenshot of a cell phone&#10;&#10;Description automatically generated with low confidence">
            <a:extLst>
              <a:ext uri="{FF2B5EF4-FFF2-40B4-BE49-F238E27FC236}">
                <a16:creationId xmlns:a16="http://schemas.microsoft.com/office/drawing/2014/main" id="{25E5AD82-ED5E-F243-61EA-4017C022D3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3025" y="619017"/>
            <a:ext cx="4148328" cy="5867508"/>
          </a:xfrm>
          <a:prstGeom prst="rect">
            <a:avLst/>
          </a:prstGeom>
        </p:spPr>
      </p:pic>
    </p:spTree>
    <p:extLst>
      <p:ext uri="{BB962C8B-B14F-4D97-AF65-F5344CB8AC3E}">
        <p14:creationId xmlns:p14="http://schemas.microsoft.com/office/powerpoint/2010/main" val="17845257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466725" y="333375"/>
            <a:ext cx="11544299" cy="637222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aphicFrame>
        <p:nvGraphicFramePr>
          <p:cNvPr id="3" name="Table 12">
            <a:extLst>
              <a:ext uri="{FF2B5EF4-FFF2-40B4-BE49-F238E27FC236}">
                <a16:creationId xmlns:a16="http://schemas.microsoft.com/office/drawing/2014/main" id="{C42E1719-6A95-995E-F68F-47F25B7F9E50}"/>
              </a:ext>
            </a:extLst>
          </p:cNvPr>
          <p:cNvGraphicFramePr>
            <a:graphicFrameLocks noGrp="1"/>
          </p:cNvGraphicFramePr>
          <p:nvPr>
            <p:extLst>
              <p:ext uri="{D42A27DB-BD31-4B8C-83A1-F6EECF244321}">
                <p14:modId xmlns:p14="http://schemas.microsoft.com/office/powerpoint/2010/main" val="2119647120"/>
              </p:ext>
            </p:extLst>
          </p:nvPr>
        </p:nvGraphicFramePr>
        <p:xfrm>
          <a:off x="1219200" y="719665"/>
          <a:ext cx="9991726" cy="5512648"/>
        </p:xfrm>
        <a:graphic>
          <a:graphicData uri="http://schemas.openxmlformats.org/drawingml/2006/table">
            <a:tbl>
              <a:tblPr firstRow="1" bandRow="1">
                <a:tableStyleId>{5C22544A-7EE6-4342-B048-85BDC9FD1C3A}</a:tableStyleId>
              </a:tblPr>
              <a:tblGrid>
                <a:gridCol w="5381625">
                  <a:extLst>
                    <a:ext uri="{9D8B030D-6E8A-4147-A177-3AD203B41FA5}">
                      <a16:colId xmlns:a16="http://schemas.microsoft.com/office/drawing/2014/main" val="895433703"/>
                    </a:ext>
                  </a:extLst>
                </a:gridCol>
                <a:gridCol w="4610101">
                  <a:extLst>
                    <a:ext uri="{9D8B030D-6E8A-4147-A177-3AD203B41FA5}">
                      <a16:colId xmlns:a16="http://schemas.microsoft.com/office/drawing/2014/main" val="2078290982"/>
                    </a:ext>
                  </a:extLst>
                </a:gridCol>
              </a:tblGrid>
              <a:tr h="1050502">
                <a:tc>
                  <a:txBody>
                    <a:bodyPr/>
                    <a:lstStyle/>
                    <a:p>
                      <a:pPr algn="ctr"/>
                      <a:r>
                        <a:rPr lang="en-US" sz="4000" dirty="0" err="1">
                          <a:solidFill>
                            <a:srgbClr val="002060"/>
                          </a:solidFill>
                        </a:rPr>
                        <a:t>Tính</a:t>
                      </a:r>
                      <a:r>
                        <a:rPr lang="en-US" sz="4000" dirty="0">
                          <a:solidFill>
                            <a:srgbClr val="002060"/>
                          </a:solidFill>
                        </a:rPr>
                        <a:t> </a:t>
                      </a:r>
                      <a:r>
                        <a:rPr lang="en-US" sz="4000" dirty="0" err="1">
                          <a:solidFill>
                            <a:srgbClr val="002060"/>
                          </a:solidFill>
                        </a:rPr>
                        <a:t>chất</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nước</a:t>
                      </a: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lang="en-US" sz="4000" dirty="0" err="1">
                          <a:solidFill>
                            <a:srgbClr val="002060"/>
                          </a:solidFill>
                        </a:rPr>
                        <a:t>Hình</a:t>
                      </a:r>
                      <a:r>
                        <a:rPr lang="en-US" sz="4000" dirty="0">
                          <a:solidFill>
                            <a:srgbClr val="002060"/>
                          </a:solidFill>
                        </a:rPr>
                        <a:t> </a:t>
                      </a:r>
                      <a:r>
                        <a:rPr lang="en-US" sz="4000" dirty="0" err="1">
                          <a:solidFill>
                            <a:srgbClr val="002060"/>
                          </a:solidFill>
                        </a:rPr>
                        <a:t>ảnh</a:t>
                      </a:r>
                      <a:r>
                        <a:rPr lang="en-US" sz="4000" dirty="0">
                          <a:solidFill>
                            <a:srgbClr val="002060"/>
                          </a:solidFill>
                        </a:rPr>
                        <a:t> </a:t>
                      </a:r>
                      <a:r>
                        <a:rPr lang="en-US" sz="4000" dirty="0" err="1">
                          <a:solidFill>
                            <a:srgbClr val="002060"/>
                          </a:solidFill>
                        </a:rPr>
                        <a:t>vận</a:t>
                      </a:r>
                      <a:r>
                        <a:rPr lang="en-US" sz="4000" dirty="0">
                          <a:solidFill>
                            <a:srgbClr val="002060"/>
                          </a:solidFill>
                        </a:rPr>
                        <a:t> </a:t>
                      </a:r>
                      <a:r>
                        <a:rPr lang="en-US" sz="4000" dirty="0" err="1">
                          <a:solidFill>
                            <a:srgbClr val="002060"/>
                          </a:solidFill>
                        </a:rPr>
                        <a:t>dụng</a:t>
                      </a:r>
                      <a:r>
                        <a:rPr lang="en-US" sz="4000" dirty="0">
                          <a:solidFill>
                            <a:srgbClr val="002060"/>
                          </a:solidFill>
                        </a:rPr>
                        <a:t> </a:t>
                      </a:r>
                      <a:r>
                        <a:rPr lang="en-US" sz="4000" dirty="0" err="1">
                          <a:solidFill>
                            <a:srgbClr val="002060"/>
                          </a:solidFill>
                        </a:rPr>
                        <a:t>tính</a:t>
                      </a:r>
                      <a:r>
                        <a:rPr lang="en-US" sz="4000" dirty="0">
                          <a:solidFill>
                            <a:srgbClr val="002060"/>
                          </a:solidFill>
                        </a:rPr>
                        <a:t> </a:t>
                      </a:r>
                      <a:r>
                        <a:rPr lang="en-US" sz="4000" dirty="0" err="1">
                          <a:solidFill>
                            <a:srgbClr val="002060"/>
                          </a:solidFill>
                        </a:rPr>
                        <a:t>chất</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nước</a:t>
                      </a: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2748315486"/>
                  </a:ext>
                </a:extLst>
              </a:tr>
              <a:tr h="1050502">
                <a:tc>
                  <a:txBody>
                    <a:bodyPr/>
                    <a:lstStyle/>
                    <a:p>
                      <a:pPr algn="just"/>
                      <a:r>
                        <a:rPr lang="en-US" sz="2800" dirty="0" err="1"/>
                        <a:t>Nước</a:t>
                      </a:r>
                      <a:r>
                        <a:rPr lang="en-US" sz="2800" dirty="0"/>
                        <a:t> </a:t>
                      </a:r>
                      <a:r>
                        <a:rPr lang="en-US" sz="2800" dirty="0" err="1"/>
                        <a:t>thấm</a:t>
                      </a:r>
                      <a:r>
                        <a:rPr lang="en-US" sz="2800" dirty="0"/>
                        <a:t> qua </a:t>
                      </a:r>
                      <a:r>
                        <a:rPr lang="en-US" sz="2800" dirty="0" err="1"/>
                        <a:t>một</a:t>
                      </a:r>
                      <a:r>
                        <a:rPr lang="en-US" sz="2800" dirty="0"/>
                        <a:t> </a:t>
                      </a:r>
                      <a:r>
                        <a:rPr lang="en-US" sz="2800" dirty="0" err="1"/>
                        <a:t>số</a:t>
                      </a:r>
                      <a:r>
                        <a:rPr lang="en-US" sz="2800" dirty="0"/>
                        <a:t> </a:t>
                      </a:r>
                      <a:r>
                        <a:rPr lang="en-US" sz="2800" dirty="0" err="1"/>
                        <a:t>vật</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4271059"/>
                  </a:ext>
                </a:extLst>
              </a:tr>
              <a:tr h="1050502">
                <a:tc>
                  <a:txBody>
                    <a:bodyPr/>
                    <a:lstStyle/>
                    <a:p>
                      <a:pPr algn="just"/>
                      <a:r>
                        <a:rPr lang="en-US" sz="2800" dirty="0" err="1"/>
                        <a:t>Nước</a:t>
                      </a:r>
                      <a:r>
                        <a:rPr lang="en-US" sz="2800" dirty="0"/>
                        <a:t> </a:t>
                      </a:r>
                      <a:r>
                        <a:rPr lang="en-US" sz="2800" dirty="0" err="1"/>
                        <a:t>chảy</a:t>
                      </a:r>
                      <a:r>
                        <a:rPr lang="en-US" sz="2800" dirty="0"/>
                        <a:t> </a:t>
                      </a:r>
                      <a:r>
                        <a:rPr lang="en-US" sz="2800" dirty="0" err="1"/>
                        <a:t>từ</a:t>
                      </a:r>
                      <a:r>
                        <a:rPr lang="en-US" sz="2800" dirty="0"/>
                        <a:t> </a:t>
                      </a:r>
                      <a:r>
                        <a:rPr lang="en-US" sz="2800" dirty="0" err="1"/>
                        <a:t>cao</a:t>
                      </a:r>
                      <a:r>
                        <a:rPr lang="en-US" sz="2800" dirty="0"/>
                        <a:t> </a:t>
                      </a:r>
                      <a:r>
                        <a:rPr lang="en-US" sz="2800" dirty="0" err="1"/>
                        <a:t>xuống</a:t>
                      </a:r>
                      <a:r>
                        <a:rPr lang="en-US" sz="2800" dirty="0"/>
                        <a:t> </a:t>
                      </a:r>
                      <a:r>
                        <a:rPr lang="en-US" sz="2800" dirty="0" err="1"/>
                        <a:t>thấp</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0840227"/>
                  </a:ext>
                </a:extLst>
              </a:tr>
              <a:tr h="1050502">
                <a:tc>
                  <a:txBody>
                    <a:bodyPr/>
                    <a:lstStyle/>
                    <a:p>
                      <a:pPr algn="just"/>
                      <a:r>
                        <a:rPr lang="en-US" sz="2800" dirty="0" err="1"/>
                        <a:t>Nước</a:t>
                      </a:r>
                      <a:r>
                        <a:rPr lang="en-US" sz="2800" dirty="0"/>
                        <a:t> </a:t>
                      </a:r>
                      <a:r>
                        <a:rPr lang="en-US" sz="2800" dirty="0" err="1"/>
                        <a:t>hòa</a:t>
                      </a:r>
                      <a:r>
                        <a:rPr lang="en-US" sz="2800" dirty="0"/>
                        <a:t> tan </a:t>
                      </a:r>
                      <a:r>
                        <a:rPr lang="en-US" sz="2800" dirty="0" err="1"/>
                        <a:t>một</a:t>
                      </a:r>
                      <a:r>
                        <a:rPr lang="en-US" sz="2800" dirty="0"/>
                        <a:t> </a:t>
                      </a:r>
                      <a:r>
                        <a:rPr lang="en-US" sz="2800" dirty="0" err="1"/>
                        <a:t>số</a:t>
                      </a:r>
                      <a:r>
                        <a:rPr lang="en-US" sz="2800" dirty="0"/>
                        <a:t> </a:t>
                      </a:r>
                      <a:r>
                        <a:rPr lang="en-US" sz="2800" dirty="0" err="1"/>
                        <a:t>chất</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3708070"/>
                  </a:ext>
                </a:extLst>
              </a:tr>
              <a:tr h="1050502">
                <a:tc>
                  <a:txBody>
                    <a:bodyPr/>
                    <a:lstStyle/>
                    <a:p>
                      <a:pPr algn="just"/>
                      <a:r>
                        <a:rPr lang="en-US" sz="2800" dirty="0" err="1"/>
                        <a:t>Nước</a:t>
                      </a:r>
                      <a:r>
                        <a:rPr lang="en-US" sz="2800" dirty="0"/>
                        <a:t> </a:t>
                      </a:r>
                      <a:r>
                        <a:rPr lang="en-US" sz="2800" dirty="0" err="1"/>
                        <a:t>chảy</a:t>
                      </a:r>
                      <a:r>
                        <a:rPr lang="en-US" sz="2800" dirty="0"/>
                        <a:t> </a:t>
                      </a:r>
                      <a:r>
                        <a:rPr lang="en-US" sz="2800" dirty="0" err="1"/>
                        <a:t>lan</a:t>
                      </a:r>
                      <a:r>
                        <a:rPr lang="en-US" sz="2800" dirty="0"/>
                        <a:t> </a:t>
                      </a:r>
                      <a:r>
                        <a:rPr lang="en-US" sz="2800" dirty="0" err="1"/>
                        <a:t>ra</a:t>
                      </a:r>
                      <a:r>
                        <a:rPr lang="en-US" sz="2800" dirty="0"/>
                        <a:t> </a:t>
                      </a:r>
                      <a:r>
                        <a:rPr lang="en-US" sz="2800" dirty="0" err="1"/>
                        <a:t>khắp</a:t>
                      </a:r>
                      <a:r>
                        <a:rPr lang="en-US" sz="2800" dirty="0"/>
                        <a:t> </a:t>
                      </a:r>
                      <a:r>
                        <a:rPr lang="en-US" sz="2800" dirty="0" err="1"/>
                        <a:t>mọi</a:t>
                      </a:r>
                      <a:r>
                        <a:rPr lang="en-US" sz="2800" dirty="0"/>
                        <a:t> </a:t>
                      </a:r>
                      <a:r>
                        <a:rPr lang="en-US" sz="2800" dirty="0" err="1"/>
                        <a:t>phía</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7312141"/>
                  </a:ext>
                </a:extLst>
              </a:tr>
            </a:tbl>
          </a:graphicData>
        </a:graphic>
      </p:graphicFrame>
      <p:pic>
        <p:nvPicPr>
          <p:cNvPr id="16" name="Picture 15">
            <a:extLst>
              <a:ext uri="{FF2B5EF4-FFF2-40B4-BE49-F238E27FC236}">
                <a16:creationId xmlns:a16="http://schemas.microsoft.com/office/drawing/2014/main" id="{B6C056C1-1BBB-7CBA-5AFB-BC6411109425}"/>
              </a:ext>
            </a:extLst>
          </p:cNvPr>
          <p:cNvPicPr>
            <a:picLocks noChangeAspect="1"/>
          </p:cNvPicPr>
          <p:nvPr/>
        </p:nvPicPr>
        <p:blipFill>
          <a:blip r:embed="rId5"/>
          <a:stretch>
            <a:fillRect/>
          </a:stretch>
        </p:blipFill>
        <p:spPr>
          <a:xfrm>
            <a:off x="6915150" y="2057399"/>
            <a:ext cx="1495426" cy="974219"/>
          </a:xfrm>
          <a:prstGeom prst="rect">
            <a:avLst/>
          </a:prstGeom>
        </p:spPr>
      </p:pic>
      <p:pic>
        <p:nvPicPr>
          <p:cNvPr id="18" name="Picture 17">
            <a:extLst>
              <a:ext uri="{FF2B5EF4-FFF2-40B4-BE49-F238E27FC236}">
                <a16:creationId xmlns:a16="http://schemas.microsoft.com/office/drawing/2014/main" id="{EFBDAB3F-EF67-997A-4471-5FF763A0DF7D}"/>
              </a:ext>
            </a:extLst>
          </p:cNvPr>
          <p:cNvPicPr>
            <a:picLocks noChangeAspect="1"/>
          </p:cNvPicPr>
          <p:nvPr/>
        </p:nvPicPr>
        <p:blipFill>
          <a:blip r:embed="rId6"/>
          <a:stretch>
            <a:fillRect/>
          </a:stretch>
        </p:blipFill>
        <p:spPr>
          <a:xfrm>
            <a:off x="8801100" y="2079863"/>
            <a:ext cx="1376362" cy="934799"/>
          </a:xfrm>
          <a:prstGeom prst="rect">
            <a:avLst/>
          </a:prstGeom>
        </p:spPr>
      </p:pic>
      <p:pic>
        <p:nvPicPr>
          <p:cNvPr id="20" name="Picture 19">
            <a:extLst>
              <a:ext uri="{FF2B5EF4-FFF2-40B4-BE49-F238E27FC236}">
                <a16:creationId xmlns:a16="http://schemas.microsoft.com/office/drawing/2014/main" id="{56E4D529-1746-684A-5126-62AF1AA74050}"/>
              </a:ext>
            </a:extLst>
          </p:cNvPr>
          <p:cNvPicPr>
            <a:picLocks noChangeAspect="1"/>
          </p:cNvPicPr>
          <p:nvPr/>
        </p:nvPicPr>
        <p:blipFill>
          <a:blip r:embed="rId7"/>
          <a:stretch>
            <a:fillRect/>
          </a:stretch>
        </p:blipFill>
        <p:spPr>
          <a:xfrm>
            <a:off x="6905625" y="3108751"/>
            <a:ext cx="1457325" cy="966542"/>
          </a:xfrm>
          <a:prstGeom prst="rect">
            <a:avLst/>
          </a:prstGeom>
        </p:spPr>
      </p:pic>
      <p:pic>
        <p:nvPicPr>
          <p:cNvPr id="22" name="Picture 21">
            <a:extLst>
              <a:ext uri="{FF2B5EF4-FFF2-40B4-BE49-F238E27FC236}">
                <a16:creationId xmlns:a16="http://schemas.microsoft.com/office/drawing/2014/main" id="{D3CE044F-9B0B-91B7-C751-F659767CC0E2}"/>
              </a:ext>
            </a:extLst>
          </p:cNvPr>
          <p:cNvPicPr>
            <a:picLocks noChangeAspect="1"/>
          </p:cNvPicPr>
          <p:nvPr/>
        </p:nvPicPr>
        <p:blipFill>
          <a:blip r:embed="rId8"/>
          <a:stretch>
            <a:fillRect/>
          </a:stretch>
        </p:blipFill>
        <p:spPr>
          <a:xfrm>
            <a:off x="8848724" y="3160045"/>
            <a:ext cx="1466849" cy="907130"/>
          </a:xfrm>
          <a:prstGeom prst="rect">
            <a:avLst/>
          </a:prstGeom>
        </p:spPr>
      </p:pic>
      <p:pic>
        <p:nvPicPr>
          <p:cNvPr id="25" name="Picture 24">
            <a:extLst>
              <a:ext uri="{FF2B5EF4-FFF2-40B4-BE49-F238E27FC236}">
                <a16:creationId xmlns:a16="http://schemas.microsoft.com/office/drawing/2014/main" id="{ED21B1A0-FB6C-0445-3AEE-3A1A6C774EC3}"/>
              </a:ext>
            </a:extLst>
          </p:cNvPr>
          <p:cNvPicPr>
            <a:picLocks noChangeAspect="1"/>
          </p:cNvPicPr>
          <p:nvPr/>
        </p:nvPicPr>
        <p:blipFill>
          <a:blip r:embed="rId9"/>
          <a:stretch>
            <a:fillRect/>
          </a:stretch>
        </p:blipFill>
        <p:spPr>
          <a:xfrm>
            <a:off x="6915150" y="4168721"/>
            <a:ext cx="1466850" cy="969696"/>
          </a:xfrm>
          <a:prstGeom prst="rect">
            <a:avLst/>
          </a:prstGeom>
        </p:spPr>
      </p:pic>
      <p:pic>
        <p:nvPicPr>
          <p:cNvPr id="26" name="Picture 25">
            <a:extLst>
              <a:ext uri="{FF2B5EF4-FFF2-40B4-BE49-F238E27FC236}">
                <a16:creationId xmlns:a16="http://schemas.microsoft.com/office/drawing/2014/main" id="{B9C2C018-B0AD-899B-1C8F-47ADC8F7A2C3}"/>
              </a:ext>
            </a:extLst>
          </p:cNvPr>
          <p:cNvPicPr>
            <a:picLocks noChangeAspect="1"/>
          </p:cNvPicPr>
          <p:nvPr/>
        </p:nvPicPr>
        <p:blipFill>
          <a:blip r:embed="rId6"/>
          <a:stretch>
            <a:fillRect/>
          </a:stretch>
        </p:blipFill>
        <p:spPr>
          <a:xfrm>
            <a:off x="8943975" y="4222988"/>
            <a:ext cx="1376362" cy="934799"/>
          </a:xfrm>
          <a:prstGeom prst="rect">
            <a:avLst/>
          </a:prstGeom>
        </p:spPr>
      </p:pic>
      <p:pic>
        <p:nvPicPr>
          <p:cNvPr id="27" name="Picture 26">
            <a:extLst>
              <a:ext uri="{FF2B5EF4-FFF2-40B4-BE49-F238E27FC236}">
                <a16:creationId xmlns:a16="http://schemas.microsoft.com/office/drawing/2014/main" id="{87FF5DA1-DFF0-7689-1F84-C6436DE3FF8C}"/>
              </a:ext>
            </a:extLst>
          </p:cNvPr>
          <p:cNvPicPr>
            <a:picLocks noChangeAspect="1"/>
          </p:cNvPicPr>
          <p:nvPr/>
        </p:nvPicPr>
        <p:blipFill>
          <a:blip r:embed="rId8"/>
          <a:stretch>
            <a:fillRect/>
          </a:stretch>
        </p:blipFill>
        <p:spPr>
          <a:xfrm>
            <a:off x="7820024" y="5226970"/>
            <a:ext cx="1466849" cy="907130"/>
          </a:xfrm>
          <a:prstGeom prst="rect">
            <a:avLst/>
          </a:prstGeom>
        </p:spPr>
      </p:pic>
    </p:spTree>
    <p:extLst>
      <p:ext uri="{BB962C8B-B14F-4D97-AF65-F5344CB8AC3E}">
        <p14:creationId xmlns:p14="http://schemas.microsoft.com/office/powerpoint/2010/main" val="31522201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 name="Picture 3">
            <a:extLst>
              <a:ext uri="{FF2B5EF4-FFF2-40B4-BE49-F238E27FC236}">
                <a16:creationId xmlns:a16="http://schemas.microsoft.com/office/drawing/2014/main" id="{0371A4B0-E280-31FE-AB38-D1CC520B5766}"/>
              </a:ext>
            </a:extLst>
          </p:cNvPr>
          <p:cNvPicPr>
            <a:picLocks noChangeAspect="1"/>
          </p:cNvPicPr>
          <p:nvPr/>
        </p:nvPicPr>
        <p:blipFill>
          <a:blip r:embed="rId5"/>
          <a:stretch>
            <a:fillRect/>
          </a:stretch>
        </p:blipFill>
        <p:spPr>
          <a:xfrm>
            <a:off x="1343025" y="228600"/>
            <a:ext cx="10266426" cy="6858000"/>
          </a:xfrm>
          <a:prstGeom prst="rect">
            <a:avLst/>
          </a:prstGeom>
        </p:spPr>
      </p:pic>
      <p:sp>
        <p:nvSpPr>
          <p:cNvPr id="5" name="TextBox 4">
            <a:extLst>
              <a:ext uri="{FF2B5EF4-FFF2-40B4-BE49-F238E27FC236}">
                <a16:creationId xmlns:a16="http://schemas.microsoft.com/office/drawing/2014/main" id="{7CB4AEBF-830C-E7CE-216D-982BD3F15D19}"/>
              </a:ext>
            </a:extLst>
          </p:cNvPr>
          <p:cNvSpPr txBox="1"/>
          <p:nvPr/>
        </p:nvSpPr>
        <p:spPr>
          <a:xfrm rot="21351650">
            <a:off x="1633965" y="756543"/>
            <a:ext cx="585784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Vai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đời</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sản</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xuất</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hoạt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965639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1876425"/>
            <a:ext cx="10901779" cy="48291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9" name="Group 38">
            <a:extLst>
              <a:ext uri="{FF2B5EF4-FFF2-40B4-BE49-F238E27FC236}">
                <a16:creationId xmlns:a16="http://schemas.microsoft.com/office/drawing/2014/main" id="{9A8F909A-4AF7-45EF-B624-AB6D6545FBBC}"/>
              </a:ext>
            </a:extLst>
          </p:cNvPr>
          <p:cNvGrpSpPr/>
          <p:nvPr/>
        </p:nvGrpSpPr>
        <p:grpSpPr>
          <a:xfrm>
            <a:off x="72160" y="211605"/>
            <a:ext cx="11910291" cy="1236195"/>
            <a:chOff x="889206" y="218253"/>
            <a:chExt cx="11910291" cy="1236195"/>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11479849" cy="1236195"/>
              <a:chOff x="6719591" y="2584561"/>
              <a:chExt cx="6384298" cy="1799520"/>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1"/>
                <a:ext cx="6384298" cy="1799520"/>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5" y="2707679"/>
                <a:ext cx="6250959" cy="15680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Quan sát hình </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6</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và cho biết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vai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trò</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nước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đối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con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người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động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vật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vật</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89206" y="28377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F41341A7-532D-D7FC-28D8-D9F41F02A487}"/>
              </a:ext>
            </a:extLst>
          </p:cNvPr>
          <p:cNvPicPr>
            <a:picLocks noChangeAspect="1"/>
          </p:cNvPicPr>
          <p:nvPr/>
        </p:nvPicPr>
        <p:blipFill>
          <a:blip r:embed="rId7"/>
          <a:stretch>
            <a:fillRect/>
          </a:stretch>
        </p:blipFill>
        <p:spPr>
          <a:xfrm>
            <a:off x="3057525" y="2090737"/>
            <a:ext cx="5848350" cy="429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99967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heckerboard(across)">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7CFC52B4-4449-F2F3-E457-2B7D36698BBD}"/>
              </a:ext>
            </a:extLst>
          </p:cNvPr>
          <p:cNvPicPr>
            <a:picLocks noChangeAspect="1"/>
          </p:cNvPicPr>
          <p:nvPr/>
        </p:nvPicPr>
        <p:blipFill>
          <a:blip r:embed="rId6"/>
          <a:stretch>
            <a:fillRect/>
          </a:stretch>
        </p:blipFill>
        <p:spPr>
          <a:xfrm>
            <a:off x="3839464" y="711293"/>
            <a:ext cx="5846571" cy="768163"/>
          </a:xfrm>
          <a:prstGeom prst="rect">
            <a:avLst/>
          </a:prstGeom>
        </p:spPr>
      </p:pic>
      <p:pic>
        <p:nvPicPr>
          <p:cNvPr id="6" name="Picture 5">
            <a:extLst>
              <a:ext uri="{FF2B5EF4-FFF2-40B4-BE49-F238E27FC236}">
                <a16:creationId xmlns:a16="http://schemas.microsoft.com/office/drawing/2014/main" id="{C3C97872-5A51-081C-0512-E84B490CB131}"/>
              </a:ext>
            </a:extLst>
          </p:cNvPr>
          <p:cNvPicPr>
            <a:picLocks noChangeAspect="1"/>
          </p:cNvPicPr>
          <p:nvPr/>
        </p:nvPicPr>
        <p:blipFill>
          <a:blip r:embed="rId7"/>
          <a:stretch>
            <a:fillRect/>
          </a:stretch>
        </p:blipFill>
        <p:spPr>
          <a:xfrm>
            <a:off x="1614487" y="1838325"/>
            <a:ext cx="3091167"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Hình chữ nhật: Góc Tròn 48">
            <a:extLst>
              <a:ext uri="{FF2B5EF4-FFF2-40B4-BE49-F238E27FC236}">
                <a16:creationId xmlns:a16="http://schemas.microsoft.com/office/drawing/2014/main" id="{CD52F5EB-9F1A-DB4E-F0ED-CDCB11DCA1B6}"/>
              </a:ext>
            </a:extLst>
          </p:cNvPr>
          <p:cNvSpPr/>
          <p:nvPr/>
        </p:nvSpPr>
        <p:spPr>
          <a:xfrm>
            <a:off x="5210176" y="3054045"/>
            <a:ext cx="4552950" cy="1460806"/>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Là</a:t>
            </a:r>
            <a:r>
              <a:rPr lang="en-US" sz="4000" dirty="0"/>
              <a:t> </a:t>
            </a:r>
            <a:r>
              <a:rPr lang="en-US" sz="4000" dirty="0" err="1"/>
              <a:t>thức</a:t>
            </a:r>
            <a:r>
              <a:rPr lang="en-US" sz="4000" dirty="0"/>
              <a:t> </a:t>
            </a:r>
            <a:r>
              <a:rPr lang="en-US" sz="4000" dirty="0" err="1"/>
              <a:t>uống</a:t>
            </a:r>
            <a:r>
              <a:rPr lang="en-US" sz="4000" dirty="0"/>
              <a:t> </a:t>
            </a:r>
            <a:r>
              <a:rPr lang="en-US" sz="4000" dirty="0" err="1"/>
              <a:t>đối</a:t>
            </a:r>
            <a:r>
              <a:rPr lang="en-US" sz="4000" dirty="0"/>
              <a:t> </a:t>
            </a:r>
            <a:r>
              <a:rPr lang="en-US" sz="4000" dirty="0" err="1"/>
              <a:t>với</a:t>
            </a:r>
            <a:r>
              <a:rPr lang="en-US" sz="4000" dirty="0"/>
              <a:t> con </a:t>
            </a:r>
            <a:r>
              <a:rPr lang="en-US" sz="4000" dirty="0" err="1"/>
              <a:t>người</a:t>
            </a:r>
            <a:endParaRPr lang="en-US" sz="4000" dirty="0"/>
          </a:p>
        </p:txBody>
      </p:sp>
    </p:spTree>
    <p:extLst>
      <p:ext uri="{BB962C8B-B14F-4D97-AF65-F5344CB8AC3E}">
        <p14:creationId xmlns:p14="http://schemas.microsoft.com/office/powerpoint/2010/main" val="2488216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7CFC52B4-4449-F2F3-E457-2B7D36698BBD}"/>
              </a:ext>
            </a:extLst>
          </p:cNvPr>
          <p:cNvPicPr>
            <a:picLocks noChangeAspect="1"/>
          </p:cNvPicPr>
          <p:nvPr/>
        </p:nvPicPr>
        <p:blipFill>
          <a:blip r:embed="rId6"/>
          <a:stretch>
            <a:fillRect/>
          </a:stretch>
        </p:blipFill>
        <p:spPr>
          <a:xfrm>
            <a:off x="3839464" y="711293"/>
            <a:ext cx="5846571" cy="768163"/>
          </a:xfrm>
          <a:prstGeom prst="rect">
            <a:avLst/>
          </a:prstGeom>
        </p:spPr>
      </p:pic>
      <p:sp>
        <p:nvSpPr>
          <p:cNvPr id="7" name="Hình chữ nhật: Góc Tròn 48">
            <a:extLst>
              <a:ext uri="{FF2B5EF4-FFF2-40B4-BE49-F238E27FC236}">
                <a16:creationId xmlns:a16="http://schemas.microsoft.com/office/drawing/2014/main" id="{CD52F5EB-9F1A-DB4E-F0ED-CDCB11DCA1B6}"/>
              </a:ext>
            </a:extLst>
          </p:cNvPr>
          <p:cNvSpPr/>
          <p:nvPr/>
        </p:nvSpPr>
        <p:spPr>
          <a:xfrm>
            <a:off x="5648326" y="3063570"/>
            <a:ext cx="4552950" cy="1460806"/>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thức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uống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đối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vật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35503EB-E2FD-3254-3AFE-B59E0CEC5285}"/>
              </a:ext>
            </a:extLst>
          </p:cNvPr>
          <p:cNvPicPr>
            <a:picLocks noChangeAspect="1"/>
          </p:cNvPicPr>
          <p:nvPr/>
        </p:nvPicPr>
        <p:blipFill>
          <a:blip r:embed="rId7"/>
          <a:stretch>
            <a:fillRect/>
          </a:stretch>
        </p:blipFill>
        <p:spPr>
          <a:xfrm>
            <a:off x="1200149" y="2695574"/>
            <a:ext cx="4092251" cy="2638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46764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7CFC52B4-4449-F2F3-E457-2B7D36698BBD}"/>
              </a:ext>
            </a:extLst>
          </p:cNvPr>
          <p:cNvPicPr>
            <a:picLocks noChangeAspect="1"/>
          </p:cNvPicPr>
          <p:nvPr/>
        </p:nvPicPr>
        <p:blipFill>
          <a:blip r:embed="rId6"/>
          <a:stretch>
            <a:fillRect/>
          </a:stretch>
        </p:blipFill>
        <p:spPr>
          <a:xfrm>
            <a:off x="3839464" y="711293"/>
            <a:ext cx="5846571" cy="768163"/>
          </a:xfrm>
          <a:prstGeom prst="rect">
            <a:avLst/>
          </a:prstGeom>
        </p:spPr>
      </p:pic>
      <p:sp>
        <p:nvSpPr>
          <p:cNvPr id="7" name="Hình chữ nhật: Góc Tròn 48">
            <a:extLst>
              <a:ext uri="{FF2B5EF4-FFF2-40B4-BE49-F238E27FC236}">
                <a16:creationId xmlns:a16="http://schemas.microsoft.com/office/drawing/2014/main" id="{CD52F5EB-9F1A-DB4E-F0ED-CDCB11DCA1B6}"/>
              </a:ext>
            </a:extLst>
          </p:cNvPr>
          <p:cNvSpPr/>
          <p:nvPr/>
        </p:nvSpPr>
        <p:spPr>
          <a:xfrm>
            <a:off x="5210175" y="3054045"/>
            <a:ext cx="6191249" cy="1460806"/>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môi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trường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sống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một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vật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và</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thực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vật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187F934-599C-A799-3924-5A31DB5CF621}"/>
              </a:ext>
            </a:extLst>
          </p:cNvPr>
          <p:cNvPicPr>
            <a:picLocks noChangeAspect="1"/>
          </p:cNvPicPr>
          <p:nvPr/>
        </p:nvPicPr>
        <p:blipFill>
          <a:blip r:embed="rId7"/>
          <a:stretch>
            <a:fillRect/>
          </a:stretch>
        </p:blipFill>
        <p:spPr>
          <a:xfrm>
            <a:off x="857249" y="2543174"/>
            <a:ext cx="4004107" cy="2695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22655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8" name="Picture 7">
            <a:extLst>
              <a:ext uri="{FF2B5EF4-FFF2-40B4-BE49-F238E27FC236}">
                <a16:creationId xmlns:a16="http://schemas.microsoft.com/office/drawing/2014/main" id="{7EABC7AF-6742-6552-B2D2-C9FDAF7FEC88}"/>
              </a:ext>
            </a:extLst>
          </p:cNvPr>
          <p:cNvPicPr>
            <a:picLocks noChangeAspect="1"/>
          </p:cNvPicPr>
          <p:nvPr/>
        </p:nvPicPr>
        <p:blipFill>
          <a:blip r:embed="rId5"/>
          <a:stretch>
            <a:fillRect/>
          </a:stretch>
        </p:blipFill>
        <p:spPr>
          <a:xfrm>
            <a:off x="419100" y="966787"/>
            <a:ext cx="3695700" cy="49312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744DE914-AAAB-E22F-CB1F-A8D6AB21343D}"/>
              </a:ext>
            </a:extLst>
          </p:cNvPr>
          <p:cNvPicPr>
            <a:picLocks noChangeAspect="1"/>
          </p:cNvPicPr>
          <p:nvPr/>
        </p:nvPicPr>
        <p:blipFill>
          <a:blip r:embed="rId6"/>
          <a:stretch>
            <a:fillRect/>
          </a:stretch>
        </p:blipFill>
        <p:spPr>
          <a:xfrm>
            <a:off x="5105400" y="1083406"/>
            <a:ext cx="6657975" cy="4774469"/>
          </a:xfrm>
          <a:prstGeom prst="rect">
            <a:avLst/>
          </a:prstGeom>
        </p:spPr>
      </p:pic>
    </p:spTree>
    <p:extLst>
      <p:ext uri="{BB962C8B-B14F-4D97-AF65-F5344CB8AC3E}">
        <p14:creationId xmlns:p14="http://schemas.microsoft.com/office/powerpoint/2010/main" val="4186361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1724025"/>
            <a:ext cx="10901779" cy="4981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9" name="Group 38">
            <a:extLst>
              <a:ext uri="{FF2B5EF4-FFF2-40B4-BE49-F238E27FC236}">
                <a16:creationId xmlns:a16="http://schemas.microsoft.com/office/drawing/2014/main" id="{9A8F909A-4AF7-45EF-B624-AB6D6545FBBC}"/>
              </a:ext>
            </a:extLst>
          </p:cNvPr>
          <p:cNvGrpSpPr/>
          <p:nvPr/>
        </p:nvGrpSpPr>
        <p:grpSpPr>
          <a:xfrm>
            <a:off x="0" y="173505"/>
            <a:ext cx="11910291" cy="1312395"/>
            <a:chOff x="889206" y="218253"/>
            <a:chExt cx="11910291" cy="1312395"/>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11479849" cy="1312395"/>
              <a:chOff x="6719591" y="2584561"/>
              <a:chExt cx="6384298" cy="1910444"/>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1"/>
                <a:ext cx="6384298" cy="1910444"/>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5" y="2707679"/>
                <a:ext cx="6102639" cy="1747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Quan sát hình </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7</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nước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được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sử</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vào</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hoạt</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động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hoạt</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động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89206" y="28377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2DFC7A8B-F2F5-E579-15E2-F2E47EE1F30D}"/>
              </a:ext>
            </a:extLst>
          </p:cNvPr>
          <p:cNvPicPr>
            <a:picLocks noChangeAspect="1"/>
          </p:cNvPicPr>
          <p:nvPr/>
        </p:nvPicPr>
        <p:blipFill>
          <a:blip r:embed="rId7"/>
          <a:stretch>
            <a:fillRect/>
          </a:stretch>
        </p:blipFill>
        <p:spPr>
          <a:xfrm>
            <a:off x="2590800" y="1834229"/>
            <a:ext cx="6991350" cy="46635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94491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heckerboard(across)">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a:extLst>
              <a:ext uri="{FF2B5EF4-FFF2-40B4-BE49-F238E27FC236}">
                <a16:creationId xmlns:a16="http://schemas.microsoft.com/office/drawing/2014/main" id="{CD52F5EB-9F1A-DB4E-F0ED-CDCB11DCA1B6}"/>
              </a:ext>
            </a:extLst>
          </p:cNvPr>
          <p:cNvSpPr/>
          <p:nvPr/>
        </p:nvSpPr>
        <p:spPr>
          <a:xfrm>
            <a:off x="6238876" y="3015945"/>
            <a:ext cx="4552950" cy="1460806"/>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Tắm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gội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cơ</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sạch</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sẽ</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44D3A16-9926-7FE0-99F3-D11017C81420}"/>
              </a:ext>
            </a:extLst>
          </p:cNvPr>
          <p:cNvPicPr>
            <a:picLocks noChangeAspect="1"/>
          </p:cNvPicPr>
          <p:nvPr/>
        </p:nvPicPr>
        <p:blipFill>
          <a:blip r:embed="rId6"/>
          <a:stretch>
            <a:fillRect/>
          </a:stretch>
        </p:blipFill>
        <p:spPr>
          <a:xfrm>
            <a:off x="3291203" y="780637"/>
            <a:ext cx="5895343" cy="743776"/>
          </a:xfrm>
          <a:prstGeom prst="rect">
            <a:avLst/>
          </a:prstGeom>
        </p:spPr>
      </p:pic>
      <p:pic>
        <p:nvPicPr>
          <p:cNvPr id="8" name="Picture 7">
            <a:extLst>
              <a:ext uri="{FF2B5EF4-FFF2-40B4-BE49-F238E27FC236}">
                <a16:creationId xmlns:a16="http://schemas.microsoft.com/office/drawing/2014/main" id="{C66F6E28-D9F9-0C98-865E-B633D8810D84}"/>
              </a:ext>
            </a:extLst>
          </p:cNvPr>
          <p:cNvPicPr>
            <a:picLocks noChangeAspect="1"/>
          </p:cNvPicPr>
          <p:nvPr/>
        </p:nvPicPr>
        <p:blipFill>
          <a:blip r:embed="rId7"/>
          <a:stretch>
            <a:fillRect/>
          </a:stretch>
        </p:blipFill>
        <p:spPr>
          <a:xfrm>
            <a:off x="957261" y="2428874"/>
            <a:ext cx="4938713" cy="31691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13686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6" name="Picture 5">
            <a:extLst>
              <a:ext uri="{FF2B5EF4-FFF2-40B4-BE49-F238E27FC236}">
                <a16:creationId xmlns:a16="http://schemas.microsoft.com/office/drawing/2014/main" id="{DA3D9102-BD35-4338-9FAE-5DC7DCDF605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11958" y="3040354"/>
            <a:ext cx="11485859" cy="3145809"/>
          </a:xfrm>
          <a:prstGeom prst="rect">
            <a:avLst/>
          </a:prstGeom>
        </p:spPr>
      </p:pic>
      <p:pic>
        <p:nvPicPr>
          <p:cNvPr id="16" name="Picture 15">
            <a:extLst>
              <a:ext uri="{FF2B5EF4-FFF2-40B4-BE49-F238E27FC236}">
                <a16:creationId xmlns:a16="http://schemas.microsoft.com/office/drawing/2014/main" id="{02CEF437-1D1D-46FD-B3CD-AEB471CAF464}"/>
              </a:ext>
            </a:extLst>
          </p:cNvPr>
          <p:cNvPicPr>
            <a:picLocks noChangeAspect="1"/>
          </p:cNvPicPr>
          <p:nvPr/>
        </p:nvPicPr>
        <p:blipFill>
          <a:blip r:embed="rId7"/>
          <a:stretch>
            <a:fillRect/>
          </a:stretch>
        </p:blipFill>
        <p:spPr>
          <a:xfrm>
            <a:off x="6159271" y="6193057"/>
            <a:ext cx="6220968" cy="658049"/>
          </a:xfrm>
          <a:prstGeom prst="rect">
            <a:avLst/>
          </a:prstGeom>
        </p:spPr>
      </p:pic>
      <p:pic>
        <p:nvPicPr>
          <p:cNvPr id="17" name="Picture 16">
            <a:extLst>
              <a:ext uri="{FF2B5EF4-FFF2-40B4-BE49-F238E27FC236}">
                <a16:creationId xmlns:a16="http://schemas.microsoft.com/office/drawing/2014/main" id="{707A097F-0421-44C9-A8D0-E43C0356E701}"/>
              </a:ext>
            </a:extLst>
          </p:cNvPr>
          <p:cNvPicPr>
            <a:picLocks noChangeAspect="1"/>
          </p:cNvPicPr>
          <p:nvPr/>
        </p:nvPicPr>
        <p:blipFill>
          <a:blip r:embed="rId7"/>
          <a:stretch>
            <a:fillRect/>
          </a:stretch>
        </p:blipFill>
        <p:spPr>
          <a:xfrm>
            <a:off x="-61697" y="6203087"/>
            <a:ext cx="6220968" cy="658049"/>
          </a:xfrm>
          <a:prstGeom prst="rect">
            <a:avLst/>
          </a:prstGeom>
        </p:spPr>
      </p:pic>
      <p:pic>
        <p:nvPicPr>
          <p:cNvPr id="25" name="Picture 2">
            <a:extLst>
              <a:ext uri="{FF2B5EF4-FFF2-40B4-BE49-F238E27FC236}">
                <a16:creationId xmlns:a16="http://schemas.microsoft.com/office/drawing/2014/main" id="{C6717A8B-D5B5-40A2-AA44-276BDCC1D71B}"/>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9520B1EA-F94A-43C3-93A9-0F46091074C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D167E65-ED19-95F5-9B7B-68C26D6993C8}"/>
              </a:ext>
            </a:extLst>
          </p:cNvPr>
          <p:cNvPicPr>
            <a:picLocks noChangeAspect="1"/>
          </p:cNvPicPr>
          <p:nvPr/>
        </p:nvPicPr>
        <p:blipFill>
          <a:blip r:embed="rId10"/>
          <a:stretch>
            <a:fillRect/>
          </a:stretch>
        </p:blipFill>
        <p:spPr>
          <a:xfrm>
            <a:off x="2909370" y="937880"/>
            <a:ext cx="7535309" cy="3267739"/>
          </a:xfrm>
          <a:prstGeom prst="rect">
            <a:avLst/>
          </a:prstGeom>
        </p:spPr>
      </p:pic>
    </p:spTree>
    <p:extLst>
      <p:ext uri="{BB962C8B-B14F-4D97-AF65-F5344CB8AC3E}">
        <p14:creationId xmlns:p14="http://schemas.microsoft.com/office/powerpoint/2010/main" val="784195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a:extLst>
              <a:ext uri="{FF2B5EF4-FFF2-40B4-BE49-F238E27FC236}">
                <a16:creationId xmlns:a16="http://schemas.microsoft.com/office/drawing/2014/main" id="{CD52F5EB-9F1A-DB4E-F0ED-CDCB11DCA1B6}"/>
              </a:ext>
            </a:extLst>
          </p:cNvPr>
          <p:cNvSpPr/>
          <p:nvPr/>
        </p:nvSpPr>
        <p:spPr>
          <a:xfrm>
            <a:off x="6238876" y="2495550"/>
            <a:ext cx="4924424" cy="2924175"/>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Nấu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chín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thức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ăn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nhằm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phục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vụ</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ăn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uống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hàng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ngày</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con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44D3A16-9926-7FE0-99F3-D11017C81420}"/>
              </a:ext>
            </a:extLst>
          </p:cNvPr>
          <p:cNvPicPr>
            <a:picLocks noChangeAspect="1"/>
          </p:cNvPicPr>
          <p:nvPr/>
        </p:nvPicPr>
        <p:blipFill>
          <a:blip r:embed="rId6"/>
          <a:stretch>
            <a:fillRect/>
          </a:stretch>
        </p:blipFill>
        <p:spPr>
          <a:xfrm>
            <a:off x="3291203" y="780637"/>
            <a:ext cx="5895343" cy="743776"/>
          </a:xfrm>
          <a:prstGeom prst="rect">
            <a:avLst/>
          </a:prstGeom>
        </p:spPr>
      </p:pic>
      <p:pic>
        <p:nvPicPr>
          <p:cNvPr id="3" name="Picture 2">
            <a:extLst>
              <a:ext uri="{FF2B5EF4-FFF2-40B4-BE49-F238E27FC236}">
                <a16:creationId xmlns:a16="http://schemas.microsoft.com/office/drawing/2014/main" id="{C34EA213-EC5A-A487-F5B2-3E64EEC5E688}"/>
              </a:ext>
            </a:extLst>
          </p:cNvPr>
          <p:cNvPicPr>
            <a:picLocks noChangeAspect="1"/>
          </p:cNvPicPr>
          <p:nvPr/>
        </p:nvPicPr>
        <p:blipFill>
          <a:blip r:embed="rId7"/>
          <a:stretch>
            <a:fillRect/>
          </a:stretch>
        </p:blipFill>
        <p:spPr>
          <a:xfrm>
            <a:off x="900112" y="2176462"/>
            <a:ext cx="4935385" cy="30241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4180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a:extLst>
              <a:ext uri="{FF2B5EF4-FFF2-40B4-BE49-F238E27FC236}">
                <a16:creationId xmlns:a16="http://schemas.microsoft.com/office/drawing/2014/main" id="{CD52F5EB-9F1A-DB4E-F0ED-CDCB11DCA1B6}"/>
              </a:ext>
            </a:extLst>
          </p:cNvPr>
          <p:cNvSpPr/>
          <p:nvPr/>
        </p:nvSpPr>
        <p:spPr>
          <a:xfrm>
            <a:off x="6115050" y="2228850"/>
            <a:ext cx="5048250" cy="3190875"/>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Trồng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lúa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nhằm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cung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cấp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lương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thực</a:t>
            </a:r>
            <a:r>
              <a:rPr lang="en-US" sz="4000" dirty="0">
                <a:solidFill>
                  <a:prstClr val="black"/>
                </a:solidFill>
                <a:latin typeface="Calibri" panose="020F0502020204030204"/>
              </a:rPr>
              <a:t>, </a:t>
            </a:r>
            <a:r>
              <a:rPr lang="en-US" sz="4000" dirty="0" err="1">
                <a:solidFill>
                  <a:prstClr val="black"/>
                </a:solidFill>
                <a:latin typeface="Calibri" panose="020F0502020204030204"/>
              </a:rPr>
              <a:t>thực</a:t>
            </a:r>
            <a:r>
              <a:rPr lang="en-US" sz="4000" dirty="0">
                <a:solidFill>
                  <a:prstClr val="black"/>
                </a:solidFill>
                <a:latin typeface="Calibri" panose="020F0502020204030204"/>
              </a:rPr>
              <a:t> </a:t>
            </a:r>
            <a:r>
              <a:rPr lang="en-US" sz="4000" dirty="0" err="1">
                <a:solidFill>
                  <a:prstClr val="black"/>
                </a:solidFill>
                <a:latin typeface="Calibri" panose="020F0502020204030204"/>
              </a:rPr>
              <a:t>phẩm</a:t>
            </a:r>
            <a:r>
              <a:rPr lang="en-US" sz="4000" dirty="0">
                <a:solidFill>
                  <a:prstClr val="black"/>
                </a:solidFill>
                <a:latin typeface="Calibri" panose="020F0502020204030204"/>
              </a:rPr>
              <a:t> </a:t>
            </a:r>
            <a:r>
              <a:rPr lang="en-US" sz="4000" dirty="0" err="1">
                <a:solidFill>
                  <a:prstClr val="black"/>
                </a:solidFill>
                <a:latin typeface="Calibri" panose="020F0502020204030204"/>
              </a:rPr>
              <a:t>cho</a:t>
            </a:r>
            <a:r>
              <a:rPr lang="en-US" sz="4000" dirty="0">
                <a:solidFill>
                  <a:prstClr val="black"/>
                </a:solidFill>
                <a:latin typeface="Calibri" panose="020F0502020204030204"/>
              </a:rPr>
              <a:t> con </a:t>
            </a:r>
            <a:r>
              <a:rPr lang="en-US" sz="4000" dirty="0" err="1">
                <a:solidFill>
                  <a:prstClr val="black"/>
                </a:solidFill>
                <a:latin typeface="Calibri" panose="020F0502020204030204"/>
              </a:rPr>
              <a:t>người</a:t>
            </a:r>
            <a:r>
              <a:rPr lang="en-US" sz="4000" dirty="0">
                <a:solidFill>
                  <a:prstClr val="black"/>
                </a:solidFill>
                <a:latin typeface="Calibri" panose="020F0502020204030204"/>
              </a:rPr>
              <a:t> </a:t>
            </a:r>
            <a:r>
              <a:rPr lang="en-US" sz="4000" dirty="0" err="1">
                <a:solidFill>
                  <a:prstClr val="black"/>
                </a:solidFill>
                <a:latin typeface="Calibri" panose="020F0502020204030204"/>
              </a:rPr>
              <a:t>và</a:t>
            </a:r>
            <a:r>
              <a:rPr lang="en-US" sz="4000" dirty="0">
                <a:solidFill>
                  <a:prstClr val="black"/>
                </a:solidFill>
                <a:latin typeface="Calibri" panose="020F0502020204030204"/>
              </a:rPr>
              <a:t> </a:t>
            </a:r>
            <a:r>
              <a:rPr lang="en-US" sz="4000" dirty="0" err="1">
                <a:solidFill>
                  <a:prstClr val="black"/>
                </a:solidFill>
                <a:latin typeface="Calibri" panose="020F0502020204030204"/>
              </a:rPr>
              <a:t>phục</a:t>
            </a:r>
            <a:r>
              <a:rPr lang="en-US" sz="4000" dirty="0">
                <a:solidFill>
                  <a:prstClr val="black"/>
                </a:solidFill>
                <a:latin typeface="Calibri" panose="020F0502020204030204"/>
              </a:rPr>
              <a:t> </a:t>
            </a:r>
            <a:r>
              <a:rPr lang="en-US" sz="4000" dirty="0" err="1">
                <a:solidFill>
                  <a:prstClr val="black"/>
                </a:solidFill>
                <a:latin typeface="Calibri" panose="020F0502020204030204"/>
              </a:rPr>
              <a:t>vụ</a:t>
            </a:r>
            <a:r>
              <a:rPr lang="en-US" sz="4000" dirty="0">
                <a:solidFill>
                  <a:prstClr val="black"/>
                </a:solidFill>
                <a:latin typeface="Calibri" panose="020F0502020204030204"/>
              </a:rPr>
              <a:t> </a:t>
            </a:r>
            <a:r>
              <a:rPr lang="en-US" sz="4000" dirty="0" err="1">
                <a:solidFill>
                  <a:prstClr val="black"/>
                </a:solidFill>
                <a:latin typeface="Calibri" panose="020F0502020204030204"/>
              </a:rPr>
              <a:t>cho</a:t>
            </a:r>
            <a:r>
              <a:rPr lang="en-US" sz="4000" dirty="0">
                <a:solidFill>
                  <a:prstClr val="black"/>
                </a:solidFill>
                <a:latin typeface="Calibri" panose="020F0502020204030204"/>
              </a:rPr>
              <a:t> </a:t>
            </a:r>
            <a:r>
              <a:rPr lang="en-US" sz="4000" dirty="0" err="1">
                <a:solidFill>
                  <a:prstClr val="black"/>
                </a:solidFill>
                <a:latin typeface="Calibri" panose="020F0502020204030204"/>
              </a:rPr>
              <a:t>việc</a:t>
            </a:r>
            <a:r>
              <a:rPr lang="en-US" sz="4000" dirty="0">
                <a:solidFill>
                  <a:prstClr val="black"/>
                </a:solidFill>
                <a:latin typeface="Calibri" panose="020F0502020204030204"/>
              </a:rPr>
              <a:t> </a:t>
            </a:r>
            <a:r>
              <a:rPr lang="en-US" sz="4000" dirty="0" err="1">
                <a:solidFill>
                  <a:prstClr val="black"/>
                </a:solidFill>
                <a:latin typeface="Calibri" panose="020F0502020204030204"/>
              </a:rPr>
              <a:t>chăn</a:t>
            </a:r>
            <a:r>
              <a:rPr lang="en-US" sz="4000" dirty="0">
                <a:solidFill>
                  <a:prstClr val="black"/>
                </a:solidFill>
                <a:latin typeface="Calibri" panose="020F0502020204030204"/>
              </a:rPr>
              <a:t> </a:t>
            </a:r>
            <a:r>
              <a:rPr lang="en-US" sz="4000" dirty="0" err="1">
                <a:solidFill>
                  <a:prstClr val="black"/>
                </a:solidFill>
                <a:latin typeface="Calibri" panose="020F0502020204030204"/>
              </a:rPr>
              <a:t>nuôi</a:t>
            </a:r>
            <a:r>
              <a:rPr lang="en-US" sz="4000" dirty="0">
                <a:solidFill>
                  <a:prstClr val="black"/>
                </a:solidFill>
                <a:latin typeface="Calibri" panose="020F0502020204030204"/>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44D3A16-9926-7FE0-99F3-D11017C81420}"/>
              </a:ext>
            </a:extLst>
          </p:cNvPr>
          <p:cNvPicPr>
            <a:picLocks noChangeAspect="1"/>
          </p:cNvPicPr>
          <p:nvPr/>
        </p:nvPicPr>
        <p:blipFill>
          <a:blip r:embed="rId6"/>
          <a:stretch>
            <a:fillRect/>
          </a:stretch>
        </p:blipFill>
        <p:spPr>
          <a:xfrm>
            <a:off x="3291203" y="780637"/>
            <a:ext cx="5895343" cy="743776"/>
          </a:xfrm>
          <a:prstGeom prst="rect">
            <a:avLst/>
          </a:prstGeom>
        </p:spPr>
      </p:pic>
      <p:pic>
        <p:nvPicPr>
          <p:cNvPr id="5" name="Picture 4">
            <a:extLst>
              <a:ext uri="{FF2B5EF4-FFF2-40B4-BE49-F238E27FC236}">
                <a16:creationId xmlns:a16="http://schemas.microsoft.com/office/drawing/2014/main" id="{5B1B505B-71B3-50D8-D00C-BF9DFD02BFDE}"/>
              </a:ext>
            </a:extLst>
          </p:cNvPr>
          <p:cNvPicPr>
            <a:picLocks noChangeAspect="1"/>
          </p:cNvPicPr>
          <p:nvPr/>
        </p:nvPicPr>
        <p:blipFill>
          <a:blip r:embed="rId7"/>
          <a:stretch>
            <a:fillRect/>
          </a:stretch>
        </p:blipFill>
        <p:spPr>
          <a:xfrm>
            <a:off x="885824" y="2190749"/>
            <a:ext cx="4837687" cy="3114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5223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a:extLst>
              <a:ext uri="{FF2B5EF4-FFF2-40B4-BE49-F238E27FC236}">
                <a16:creationId xmlns:a16="http://schemas.microsoft.com/office/drawing/2014/main" id="{CD52F5EB-9F1A-DB4E-F0ED-CDCB11DCA1B6}"/>
              </a:ext>
            </a:extLst>
          </p:cNvPr>
          <p:cNvSpPr/>
          <p:nvPr/>
        </p:nvSpPr>
        <p:spPr>
          <a:xfrm>
            <a:off x="6105525" y="2800350"/>
            <a:ext cx="5048250" cy="2133600"/>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Sản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xuất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điện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phục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vụ</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thắp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sáng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44D3A16-9926-7FE0-99F3-D11017C81420}"/>
              </a:ext>
            </a:extLst>
          </p:cNvPr>
          <p:cNvPicPr>
            <a:picLocks noChangeAspect="1"/>
          </p:cNvPicPr>
          <p:nvPr/>
        </p:nvPicPr>
        <p:blipFill>
          <a:blip r:embed="rId6"/>
          <a:stretch>
            <a:fillRect/>
          </a:stretch>
        </p:blipFill>
        <p:spPr>
          <a:xfrm>
            <a:off x="3291203" y="780637"/>
            <a:ext cx="5895343" cy="743776"/>
          </a:xfrm>
          <a:prstGeom prst="rect">
            <a:avLst/>
          </a:prstGeom>
        </p:spPr>
      </p:pic>
      <p:pic>
        <p:nvPicPr>
          <p:cNvPr id="3" name="Picture 2">
            <a:extLst>
              <a:ext uri="{FF2B5EF4-FFF2-40B4-BE49-F238E27FC236}">
                <a16:creationId xmlns:a16="http://schemas.microsoft.com/office/drawing/2014/main" id="{7C562450-54DA-1F3E-032B-2AC584CB2426}"/>
              </a:ext>
            </a:extLst>
          </p:cNvPr>
          <p:cNvPicPr>
            <a:picLocks noChangeAspect="1"/>
          </p:cNvPicPr>
          <p:nvPr/>
        </p:nvPicPr>
        <p:blipFill>
          <a:blip r:embed="rId7"/>
          <a:stretch>
            <a:fillRect/>
          </a:stretch>
        </p:blipFill>
        <p:spPr>
          <a:xfrm>
            <a:off x="1152525" y="2414587"/>
            <a:ext cx="4416540" cy="28717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98587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5" name="Rectangle: Rounded Corners 4">
            <a:extLst>
              <a:ext uri="{FF2B5EF4-FFF2-40B4-BE49-F238E27FC236}">
                <a16:creationId xmlns:a16="http://schemas.microsoft.com/office/drawing/2014/main" id="{7E4EAE69-3235-AC6E-7787-780A5C65360E}"/>
              </a:ext>
            </a:extLst>
          </p:cNvPr>
          <p:cNvSpPr/>
          <p:nvPr/>
        </p:nvSpPr>
        <p:spPr>
          <a:xfrm>
            <a:off x="897917" y="869204"/>
            <a:ext cx="8246083" cy="1959721"/>
          </a:xfrm>
          <a:custGeom>
            <a:avLst/>
            <a:gdLst>
              <a:gd name="connsiteX0" fmla="*/ 0 w 8246083"/>
              <a:gd name="connsiteY0" fmla="*/ 326627 h 1959721"/>
              <a:gd name="connsiteX1" fmla="*/ 326627 w 8246083"/>
              <a:gd name="connsiteY1" fmla="*/ 0 h 1959721"/>
              <a:gd name="connsiteX2" fmla="*/ 7919456 w 8246083"/>
              <a:gd name="connsiteY2" fmla="*/ 0 h 1959721"/>
              <a:gd name="connsiteX3" fmla="*/ 8246083 w 8246083"/>
              <a:gd name="connsiteY3" fmla="*/ 326627 h 1959721"/>
              <a:gd name="connsiteX4" fmla="*/ 8246083 w 8246083"/>
              <a:gd name="connsiteY4" fmla="*/ 1633094 h 1959721"/>
              <a:gd name="connsiteX5" fmla="*/ 7919456 w 8246083"/>
              <a:gd name="connsiteY5" fmla="*/ 1959721 h 1959721"/>
              <a:gd name="connsiteX6" fmla="*/ 326627 w 8246083"/>
              <a:gd name="connsiteY6" fmla="*/ 1959721 h 1959721"/>
              <a:gd name="connsiteX7" fmla="*/ 0 w 8246083"/>
              <a:gd name="connsiteY7" fmla="*/ 1633094 h 1959721"/>
              <a:gd name="connsiteX8" fmla="*/ 0 w 8246083"/>
              <a:gd name="connsiteY8" fmla="*/ 326627 h 195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6083" h="1959721" fill="none" extrusionOk="0">
                <a:moveTo>
                  <a:pt x="0" y="326627"/>
                </a:moveTo>
                <a:cubicBezTo>
                  <a:pt x="-1952" y="181033"/>
                  <a:pt x="147624" y="24980"/>
                  <a:pt x="326627" y="0"/>
                </a:cubicBezTo>
                <a:cubicBezTo>
                  <a:pt x="3221206" y="-123866"/>
                  <a:pt x="5957282" y="81108"/>
                  <a:pt x="7919456" y="0"/>
                </a:cubicBezTo>
                <a:cubicBezTo>
                  <a:pt x="8105973" y="-9414"/>
                  <a:pt x="8211567" y="149083"/>
                  <a:pt x="8246083" y="326627"/>
                </a:cubicBezTo>
                <a:cubicBezTo>
                  <a:pt x="8336776" y="774099"/>
                  <a:pt x="8298408" y="1318423"/>
                  <a:pt x="8246083" y="1633094"/>
                </a:cubicBezTo>
                <a:cubicBezTo>
                  <a:pt x="8252745" y="1795795"/>
                  <a:pt x="8108213" y="1974898"/>
                  <a:pt x="7919456" y="1959721"/>
                </a:cubicBezTo>
                <a:cubicBezTo>
                  <a:pt x="4916473" y="1941866"/>
                  <a:pt x="2163487" y="1850377"/>
                  <a:pt x="326627" y="1959721"/>
                </a:cubicBezTo>
                <a:cubicBezTo>
                  <a:pt x="156822" y="1933333"/>
                  <a:pt x="4849" y="1822539"/>
                  <a:pt x="0" y="1633094"/>
                </a:cubicBezTo>
                <a:cubicBezTo>
                  <a:pt x="-36496" y="1079885"/>
                  <a:pt x="-96649" y="607421"/>
                  <a:pt x="0" y="326627"/>
                </a:cubicBezTo>
                <a:close/>
              </a:path>
              <a:path w="8246083" h="1959721" stroke="0" extrusionOk="0">
                <a:moveTo>
                  <a:pt x="0" y="326627"/>
                </a:moveTo>
                <a:cubicBezTo>
                  <a:pt x="14911" y="147115"/>
                  <a:pt x="145242" y="1975"/>
                  <a:pt x="326627" y="0"/>
                </a:cubicBezTo>
                <a:cubicBezTo>
                  <a:pt x="1299383" y="96512"/>
                  <a:pt x="6562702" y="-165548"/>
                  <a:pt x="7919456" y="0"/>
                </a:cubicBezTo>
                <a:cubicBezTo>
                  <a:pt x="8126599" y="671"/>
                  <a:pt x="8279586" y="151707"/>
                  <a:pt x="8246083" y="326627"/>
                </a:cubicBezTo>
                <a:cubicBezTo>
                  <a:pt x="8244556" y="826796"/>
                  <a:pt x="8142485" y="1390751"/>
                  <a:pt x="8246083" y="1633094"/>
                </a:cubicBezTo>
                <a:cubicBezTo>
                  <a:pt x="8252413" y="1779458"/>
                  <a:pt x="8112009" y="1954215"/>
                  <a:pt x="7919456" y="1959721"/>
                </a:cubicBezTo>
                <a:cubicBezTo>
                  <a:pt x="5995226" y="2121433"/>
                  <a:pt x="3968241" y="2103343"/>
                  <a:pt x="326627" y="1959721"/>
                </a:cubicBezTo>
                <a:cubicBezTo>
                  <a:pt x="161030" y="1951911"/>
                  <a:pt x="27093" y="1801843"/>
                  <a:pt x="0" y="1633094"/>
                </a:cubicBezTo>
                <a:cubicBezTo>
                  <a:pt x="-12617" y="1064527"/>
                  <a:pt x="75438" y="762633"/>
                  <a:pt x="0" y="32662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200" b="1" dirty="0">
                <a:solidFill>
                  <a:schemeClr val="tx1"/>
                </a:solidFill>
                <a:latin typeface="Calibri" panose="020F0502020204030204" pitchFamily="34" charset="0"/>
                <a:cs typeface="Calibri" panose="020F0502020204030204" pitchFamily="34" charset="0"/>
              </a:rPr>
              <a:t>Hãy cho biết con người, động vật và thực vật sẽ như thế nào nếu thiếu nước hoặc không có nước.</a:t>
            </a:r>
          </a:p>
        </p:txBody>
      </p:sp>
      <p:sp>
        <p:nvSpPr>
          <p:cNvPr id="9" name="Rectangle: Rounded Corners 8">
            <a:extLst>
              <a:ext uri="{FF2B5EF4-FFF2-40B4-BE49-F238E27FC236}">
                <a16:creationId xmlns:a16="http://schemas.microsoft.com/office/drawing/2014/main" id="{E41EE9C9-983E-4004-7B64-B0E4B927528A}"/>
              </a:ext>
            </a:extLst>
          </p:cNvPr>
          <p:cNvSpPr/>
          <p:nvPr/>
        </p:nvSpPr>
        <p:spPr>
          <a:xfrm>
            <a:off x="936017" y="3307604"/>
            <a:ext cx="8246083" cy="1959721"/>
          </a:xfrm>
          <a:custGeom>
            <a:avLst/>
            <a:gdLst>
              <a:gd name="connsiteX0" fmla="*/ 0 w 8246083"/>
              <a:gd name="connsiteY0" fmla="*/ 326627 h 1959721"/>
              <a:gd name="connsiteX1" fmla="*/ 326627 w 8246083"/>
              <a:gd name="connsiteY1" fmla="*/ 0 h 1959721"/>
              <a:gd name="connsiteX2" fmla="*/ 7919456 w 8246083"/>
              <a:gd name="connsiteY2" fmla="*/ 0 h 1959721"/>
              <a:gd name="connsiteX3" fmla="*/ 8246083 w 8246083"/>
              <a:gd name="connsiteY3" fmla="*/ 326627 h 1959721"/>
              <a:gd name="connsiteX4" fmla="*/ 8246083 w 8246083"/>
              <a:gd name="connsiteY4" fmla="*/ 1633094 h 1959721"/>
              <a:gd name="connsiteX5" fmla="*/ 7919456 w 8246083"/>
              <a:gd name="connsiteY5" fmla="*/ 1959721 h 1959721"/>
              <a:gd name="connsiteX6" fmla="*/ 326627 w 8246083"/>
              <a:gd name="connsiteY6" fmla="*/ 1959721 h 1959721"/>
              <a:gd name="connsiteX7" fmla="*/ 0 w 8246083"/>
              <a:gd name="connsiteY7" fmla="*/ 1633094 h 1959721"/>
              <a:gd name="connsiteX8" fmla="*/ 0 w 8246083"/>
              <a:gd name="connsiteY8" fmla="*/ 326627 h 195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6083" h="1959721" fill="none" extrusionOk="0">
                <a:moveTo>
                  <a:pt x="0" y="326627"/>
                </a:moveTo>
                <a:cubicBezTo>
                  <a:pt x="-1952" y="181033"/>
                  <a:pt x="147624" y="24980"/>
                  <a:pt x="326627" y="0"/>
                </a:cubicBezTo>
                <a:cubicBezTo>
                  <a:pt x="3221206" y="-123866"/>
                  <a:pt x="5957282" y="81108"/>
                  <a:pt x="7919456" y="0"/>
                </a:cubicBezTo>
                <a:cubicBezTo>
                  <a:pt x="8105973" y="-9414"/>
                  <a:pt x="8211567" y="149083"/>
                  <a:pt x="8246083" y="326627"/>
                </a:cubicBezTo>
                <a:cubicBezTo>
                  <a:pt x="8336776" y="774099"/>
                  <a:pt x="8298408" y="1318423"/>
                  <a:pt x="8246083" y="1633094"/>
                </a:cubicBezTo>
                <a:cubicBezTo>
                  <a:pt x="8252745" y="1795795"/>
                  <a:pt x="8108213" y="1974898"/>
                  <a:pt x="7919456" y="1959721"/>
                </a:cubicBezTo>
                <a:cubicBezTo>
                  <a:pt x="4916473" y="1941866"/>
                  <a:pt x="2163487" y="1850377"/>
                  <a:pt x="326627" y="1959721"/>
                </a:cubicBezTo>
                <a:cubicBezTo>
                  <a:pt x="156822" y="1933333"/>
                  <a:pt x="4849" y="1822539"/>
                  <a:pt x="0" y="1633094"/>
                </a:cubicBezTo>
                <a:cubicBezTo>
                  <a:pt x="-36496" y="1079885"/>
                  <a:pt x="-96649" y="607421"/>
                  <a:pt x="0" y="326627"/>
                </a:cubicBezTo>
                <a:close/>
              </a:path>
              <a:path w="8246083" h="1959721" stroke="0" extrusionOk="0">
                <a:moveTo>
                  <a:pt x="0" y="326627"/>
                </a:moveTo>
                <a:cubicBezTo>
                  <a:pt x="14911" y="147115"/>
                  <a:pt x="145242" y="1975"/>
                  <a:pt x="326627" y="0"/>
                </a:cubicBezTo>
                <a:cubicBezTo>
                  <a:pt x="1299383" y="96512"/>
                  <a:pt x="6562702" y="-165548"/>
                  <a:pt x="7919456" y="0"/>
                </a:cubicBezTo>
                <a:cubicBezTo>
                  <a:pt x="8126599" y="671"/>
                  <a:pt x="8279586" y="151707"/>
                  <a:pt x="8246083" y="326627"/>
                </a:cubicBezTo>
                <a:cubicBezTo>
                  <a:pt x="8244556" y="826796"/>
                  <a:pt x="8142485" y="1390751"/>
                  <a:pt x="8246083" y="1633094"/>
                </a:cubicBezTo>
                <a:cubicBezTo>
                  <a:pt x="8252413" y="1779458"/>
                  <a:pt x="8112009" y="1954215"/>
                  <a:pt x="7919456" y="1959721"/>
                </a:cubicBezTo>
                <a:cubicBezTo>
                  <a:pt x="5995226" y="2121433"/>
                  <a:pt x="3968241" y="2103343"/>
                  <a:pt x="326627" y="1959721"/>
                </a:cubicBezTo>
                <a:cubicBezTo>
                  <a:pt x="161030" y="1951911"/>
                  <a:pt x="27093" y="1801843"/>
                  <a:pt x="0" y="1633094"/>
                </a:cubicBezTo>
                <a:cubicBezTo>
                  <a:pt x="-12617" y="1064527"/>
                  <a:pt x="75438" y="762633"/>
                  <a:pt x="0" y="32662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200" b="1" dirty="0">
                <a:solidFill>
                  <a:schemeClr val="tx1"/>
                </a:solidFill>
                <a:latin typeface="Calibri" panose="020F0502020204030204" pitchFamily="34" charset="0"/>
                <a:cs typeface="Calibri" panose="020F0502020204030204" pitchFamily="34" charset="0"/>
              </a:rPr>
              <a:t>Hãy kể các hoạt động khác trong đời sống, sản xuất và sinh hoạt cần đến nước</a:t>
            </a:r>
            <a:r>
              <a:rPr lang="en-US" sz="3200" b="1" dirty="0">
                <a:solidFill>
                  <a:schemeClr val="tx1"/>
                </a:solidFill>
                <a:latin typeface="Calibri" panose="020F0502020204030204" pitchFamily="34" charset="0"/>
                <a:cs typeface="Calibri" panose="020F0502020204030204" pitchFamily="34" charset="0"/>
              </a:rPr>
              <a:t> </a:t>
            </a:r>
            <a:r>
              <a:rPr lang="vi-VN" sz="3200" b="1" dirty="0">
                <a:solidFill>
                  <a:schemeClr val="tx1"/>
                </a:solidFill>
                <a:latin typeface="Calibri" panose="020F0502020204030204" pitchFamily="34" charset="0"/>
                <a:cs typeface="Calibri" panose="020F0502020204030204" pitchFamily="34" charset="0"/>
              </a:rPr>
              <a:t>ở gia đình và địa phương em.</a:t>
            </a:r>
          </a:p>
        </p:txBody>
      </p:sp>
      <p:pic>
        <p:nvPicPr>
          <p:cNvPr id="10" name="Picture 2">
            <a:extLst>
              <a:ext uri="{FF2B5EF4-FFF2-40B4-BE49-F238E27FC236}">
                <a16:creationId xmlns:a16="http://schemas.microsoft.com/office/drawing/2014/main" id="{9BD70F18-CD04-8C95-42EA-E4F16BD3459A}"/>
              </a:ext>
            </a:extLst>
          </p:cNvPr>
          <p:cNvPicPr>
            <a:picLocks noChangeAspect="1"/>
          </p:cNvPicPr>
          <p:nvPr/>
        </p:nvPicPr>
        <p:blipFill>
          <a:blip r:embed="rId6"/>
          <a:srcRect/>
          <a:stretch>
            <a:fillRect/>
          </a:stretch>
        </p:blipFill>
        <p:spPr>
          <a:xfrm>
            <a:off x="8825542" y="1229318"/>
            <a:ext cx="2863334" cy="5265901"/>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737221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352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sp>
        <p:nvSpPr>
          <p:cNvPr id="2" name="TextBox 1">
            <a:extLst>
              <a:ext uri="{FF2B5EF4-FFF2-40B4-BE49-F238E27FC236}">
                <a16:creationId xmlns:a16="http://schemas.microsoft.com/office/drawing/2014/main" id="{7FD4B2E3-A7D7-EF36-AF3F-D88FEE302068}"/>
              </a:ext>
            </a:extLst>
          </p:cNvPr>
          <p:cNvSpPr txBox="1"/>
          <p:nvPr/>
        </p:nvSpPr>
        <p:spPr>
          <a:xfrm>
            <a:off x="771525" y="115435"/>
            <a:ext cx="11020425" cy="1631440"/>
          </a:xfrm>
          <a:custGeom>
            <a:avLst/>
            <a:gdLst>
              <a:gd name="connsiteX0" fmla="*/ 0 w 11020425"/>
              <a:gd name="connsiteY0" fmla="*/ 271912 h 1631440"/>
              <a:gd name="connsiteX1" fmla="*/ 271912 w 11020425"/>
              <a:gd name="connsiteY1" fmla="*/ 0 h 1631440"/>
              <a:gd name="connsiteX2" fmla="*/ 10748513 w 11020425"/>
              <a:gd name="connsiteY2" fmla="*/ 0 h 1631440"/>
              <a:gd name="connsiteX3" fmla="*/ 11020425 w 11020425"/>
              <a:gd name="connsiteY3" fmla="*/ 271912 h 1631440"/>
              <a:gd name="connsiteX4" fmla="*/ 11020425 w 11020425"/>
              <a:gd name="connsiteY4" fmla="*/ 1359528 h 1631440"/>
              <a:gd name="connsiteX5" fmla="*/ 10748513 w 11020425"/>
              <a:gd name="connsiteY5" fmla="*/ 1631440 h 1631440"/>
              <a:gd name="connsiteX6" fmla="*/ 271912 w 11020425"/>
              <a:gd name="connsiteY6" fmla="*/ 1631440 h 1631440"/>
              <a:gd name="connsiteX7" fmla="*/ 0 w 11020425"/>
              <a:gd name="connsiteY7" fmla="*/ 1359528 h 1631440"/>
              <a:gd name="connsiteX8" fmla="*/ 0 w 11020425"/>
              <a:gd name="connsiteY8" fmla="*/ 271912 h 163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425" h="1631440" fill="none" extrusionOk="0">
                <a:moveTo>
                  <a:pt x="0" y="271912"/>
                </a:moveTo>
                <a:cubicBezTo>
                  <a:pt x="-1874" y="107598"/>
                  <a:pt x="93193" y="-2021"/>
                  <a:pt x="271912" y="0"/>
                </a:cubicBezTo>
                <a:cubicBezTo>
                  <a:pt x="2717466" y="87592"/>
                  <a:pt x="6180831" y="46549"/>
                  <a:pt x="10748513" y="0"/>
                </a:cubicBezTo>
                <a:cubicBezTo>
                  <a:pt x="10894416" y="-8204"/>
                  <a:pt x="11030956" y="120888"/>
                  <a:pt x="11020425" y="271912"/>
                </a:cubicBezTo>
                <a:cubicBezTo>
                  <a:pt x="10982837" y="438224"/>
                  <a:pt x="11000392" y="917031"/>
                  <a:pt x="11020425" y="1359528"/>
                </a:cubicBezTo>
                <a:cubicBezTo>
                  <a:pt x="11005504" y="1497782"/>
                  <a:pt x="10871981" y="1620704"/>
                  <a:pt x="10748513" y="1631440"/>
                </a:cubicBezTo>
                <a:cubicBezTo>
                  <a:pt x="6916937" y="1465805"/>
                  <a:pt x="3403002" y="1711886"/>
                  <a:pt x="271912" y="1631440"/>
                </a:cubicBezTo>
                <a:cubicBezTo>
                  <a:pt x="135165" y="1626578"/>
                  <a:pt x="-8387" y="1497813"/>
                  <a:pt x="0" y="1359528"/>
                </a:cubicBezTo>
                <a:cubicBezTo>
                  <a:pt x="-66514" y="1068405"/>
                  <a:pt x="-10312" y="526599"/>
                  <a:pt x="0" y="271912"/>
                </a:cubicBezTo>
                <a:close/>
              </a:path>
              <a:path w="11020425" h="1631440" stroke="0" extrusionOk="0">
                <a:moveTo>
                  <a:pt x="0" y="271912"/>
                </a:moveTo>
                <a:cubicBezTo>
                  <a:pt x="-16632" y="114099"/>
                  <a:pt x="136523" y="11343"/>
                  <a:pt x="271912" y="0"/>
                </a:cubicBezTo>
                <a:cubicBezTo>
                  <a:pt x="1986445" y="165973"/>
                  <a:pt x="7597834" y="17081"/>
                  <a:pt x="10748513" y="0"/>
                </a:cubicBezTo>
                <a:cubicBezTo>
                  <a:pt x="10898180" y="8276"/>
                  <a:pt x="11018633" y="139996"/>
                  <a:pt x="11020425" y="271912"/>
                </a:cubicBezTo>
                <a:cubicBezTo>
                  <a:pt x="11049793" y="547851"/>
                  <a:pt x="10937215" y="857035"/>
                  <a:pt x="11020425" y="1359528"/>
                </a:cubicBezTo>
                <a:cubicBezTo>
                  <a:pt x="11048954" y="1501642"/>
                  <a:pt x="10897050" y="1644034"/>
                  <a:pt x="10748513" y="1631440"/>
                </a:cubicBezTo>
                <a:cubicBezTo>
                  <a:pt x="9456532" y="1757353"/>
                  <a:pt x="1442372" y="1641861"/>
                  <a:pt x="271912" y="1631440"/>
                </a:cubicBezTo>
                <a:cubicBezTo>
                  <a:pt x="124743" y="1630931"/>
                  <a:pt x="-3985" y="1501070"/>
                  <a:pt x="0" y="1359528"/>
                </a:cubicBezTo>
                <a:cubicBezTo>
                  <a:pt x="76997" y="985811"/>
                  <a:pt x="-70597" y="725536"/>
                  <a:pt x="0" y="271912"/>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128849475">
                  <a:prstGeom prst="roundRect">
                    <a:avLst/>
                  </a:prstGeom>
                  <ask:type>
                    <ask:lineSketchCurved/>
                  </ask:type>
                </ask:lineSketchStyleProps>
              </a:ext>
            </a:extLst>
          </a:ln>
        </p:spPr>
        <p:txBody>
          <a:bodyPr wrap="square">
            <a:spAutoFit/>
          </a:bodyPr>
          <a:lstStyle/>
          <a:p>
            <a:pPr algn="ctr">
              <a:lnSpc>
                <a:spcPct val="130000"/>
              </a:lnSpc>
            </a:pPr>
            <a:r>
              <a:rPr lang="vi-VN" sz="3600" b="1" i="0" dirty="0">
                <a:solidFill>
                  <a:srgbClr val="FF0000"/>
                </a:solidFill>
                <a:effectLst/>
                <a:latin typeface="Calibri" panose="020F0502020204030204" pitchFamily="34" charset="0"/>
                <a:cs typeface="Calibri" panose="020F0502020204030204" pitchFamily="34" charset="0"/>
              </a:rPr>
              <a:t>Thiếu nước con người, động vật sẽ bị khát nước; cây trồng sẽ bị khô, héo và khó</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phát</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triển</a:t>
            </a:r>
            <a:r>
              <a:rPr lang="en-US" sz="3600" b="1" i="0" dirty="0">
                <a:solidFill>
                  <a:srgbClr val="FF0000"/>
                </a:solidFill>
                <a:effectLst/>
                <a:latin typeface="Calibri" panose="020F0502020204030204" pitchFamily="34" charset="0"/>
                <a:cs typeface="Calibri" panose="020F0502020204030204" pitchFamily="34" charset="0"/>
              </a:rPr>
              <a:t>.</a:t>
            </a:r>
            <a:endParaRPr lang="vi-VN" sz="3600" b="1" i="0" dirty="0">
              <a:solidFill>
                <a:srgbClr val="FF0000"/>
              </a:solidFill>
              <a:effectLst/>
              <a:latin typeface="Calibri" panose="020F0502020204030204" pitchFamily="34" charset="0"/>
              <a:cs typeface="Calibri" panose="020F0502020204030204" pitchFamily="34" charset="0"/>
            </a:endParaRPr>
          </a:p>
        </p:txBody>
      </p:sp>
      <p:pic>
        <p:nvPicPr>
          <p:cNvPr id="1026" name="Picture 2" descr="Việt Nam thích ứng thế nào với một tương lai hạn hán?">
            <a:extLst>
              <a:ext uri="{FF2B5EF4-FFF2-40B4-BE49-F238E27FC236}">
                <a16:creationId xmlns:a16="http://schemas.microsoft.com/office/drawing/2014/main" id="{5BA584A6-7CD1-56B5-9141-CCE3C9F7B8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4" y="2128838"/>
            <a:ext cx="6731297" cy="44910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CB85D0-15B8-89A7-0822-55586E27ADA1}"/>
              </a:ext>
            </a:extLst>
          </p:cNvPr>
          <p:cNvSpPr txBox="1"/>
          <p:nvPr/>
        </p:nvSpPr>
        <p:spPr>
          <a:xfrm>
            <a:off x="7134225" y="2849110"/>
            <a:ext cx="5057775" cy="3225068"/>
          </a:xfrm>
          <a:custGeom>
            <a:avLst/>
            <a:gdLst>
              <a:gd name="connsiteX0" fmla="*/ 0 w 5057775"/>
              <a:gd name="connsiteY0" fmla="*/ 537522 h 3225068"/>
              <a:gd name="connsiteX1" fmla="*/ 537522 w 5057775"/>
              <a:gd name="connsiteY1" fmla="*/ 0 h 3225068"/>
              <a:gd name="connsiteX2" fmla="*/ 4520253 w 5057775"/>
              <a:gd name="connsiteY2" fmla="*/ 0 h 3225068"/>
              <a:gd name="connsiteX3" fmla="*/ 5057775 w 5057775"/>
              <a:gd name="connsiteY3" fmla="*/ 537522 h 3225068"/>
              <a:gd name="connsiteX4" fmla="*/ 5057775 w 5057775"/>
              <a:gd name="connsiteY4" fmla="*/ 2687546 h 3225068"/>
              <a:gd name="connsiteX5" fmla="*/ 4520253 w 5057775"/>
              <a:gd name="connsiteY5" fmla="*/ 3225068 h 3225068"/>
              <a:gd name="connsiteX6" fmla="*/ 537522 w 5057775"/>
              <a:gd name="connsiteY6" fmla="*/ 3225068 h 3225068"/>
              <a:gd name="connsiteX7" fmla="*/ 0 w 5057775"/>
              <a:gd name="connsiteY7" fmla="*/ 2687546 h 3225068"/>
              <a:gd name="connsiteX8" fmla="*/ 0 w 5057775"/>
              <a:gd name="connsiteY8" fmla="*/ 537522 h 322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225068" fill="none" extrusionOk="0">
                <a:moveTo>
                  <a:pt x="0" y="537522"/>
                </a:moveTo>
                <a:cubicBezTo>
                  <a:pt x="-3518" y="214104"/>
                  <a:pt x="226473" y="-1004"/>
                  <a:pt x="537522" y="0"/>
                </a:cubicBezTo>
                <a:cubicBezTo>
                  <a:pt x="1906202" y="87592"/>
                  <a:pt x="2593993" y="46549"/>
                  <a:pt x="4520253" y="0"/>
                </a:cubicBezTo>
                <a:cubicBezTo>
                  <a:pt x="4790817" y="-50535"/>
                  <a:pt x="5089595" y="238085"/>
                  <a:pt x="5057775" y="537522"/>
                </a:cubicBezTo>
                <a:cubicBezTo>
                  <a:pt x="5109259" y="843278"/>
                  <a:pt x="5158425" y="1699116"/>
                  <a:pt x="5057775" y="2687546"/>
                </a:cubicBezTo>
                <a:cubicBezTo>
                  <a:pt x="5024005" y="2957435"/>
                  <a:pt x="4774872" y="3208084"/>
                  <a:pt x="4520253" y="3225068"/>
                </a:cubicBezTo>
                <a:cubicBezTo>
                  <a:pt x="3760116" y="3059433"/>
                  <a:pt x="1940663" y="3305514"/>
                  <a:pt x="537522" y="3225068"/>
                </a:cubicBezTo>
                <a:cubicBezTo>
                  <a:pt x="278226" y="3211463"/>
                  <a:pt x="-29934" y="2941980"/>
                  <a:pt x="0" y="2687546"/>
                </a:cubicBezTo>
                <a:cubicBezTo>
                  <a:pt x="-147261" y="2139380"/>
                  <a:pt x="161274" y="919562"/>
                  <a:pt x="0" y="537522"/>
                </a:cubicBezTo>
                <a:close/>
              </a:path>
              <a:path w="5057775" h="3225068" stroke="0" extrusionOk="0">
                <a:moveTo>
                  <a:pt x="0" y="537522"/>
                </a:moveTo>
                <a:cubicBezTo>
                  <a:pt x="-51022" y="217219"/>
                  <a:pt x="266159" y="19567"/>
                  <a:pt x="537522" y="0"/>
                </a:cubicBezTo>
                <a:cubicBezTo>
                  <a:pt x="1632620" y="165973"/>
                  <a:pt x="4063026" y="17081"/>
                  <a:pt x="4520253" y="0"/>
                </a:cubicBezTo>
                <a:cubicBezTo>
                  <a:pt x="4815814" y="21324"/>
                  <a:pt x="5056531" y="253332"/>
                  <a:pt x="5057775" y="537522"/>
                </a:cubicBezTo>
                <a:cubicBezTo>
                  <a:pt x="5184159" y="1472542"/>
                  <a:pt x="4968912" y="1876668"/>
                  <a:pt x="5057775" y="2687546"/>
                </a:cubicBezTo>
                <a:cubicBezTo>
                  <a:pt x="5090761" y="2975093"/>
                  <a:pt x="4811089" y="3271470"/>
                  <a:pt x="4520253" y="3225068"/>
                </a:cubicBezTo>
                <a:cubicBezTo>
                  <a:pt x="2584650" y="3350981"/>
                  <a:pt x="1401569" y="3235489"/>
                  <a:pt x="537522" y="3225068"/>
                </a:cubicBezTo>
                <a:cubicBezTo>
                  <a:pt x="290942" y="3216548"/>
                  <a:pt x="-2361" y="2979298"/>
                  <a:pt x="0" y="2687546"/>
                </a:cubicBezTo>
                <a:cubicBezTo>
                  <a:pt x="54676" y="2349228"/>
                  <a:pt x="-29000" y="1213440"/>
                  <a:pt x="0" y="537522"/>
                </a:cubicBezTo>
                <a:close/>
              </a:path>
            </a:pathLst>
          </a:custGeom>
          <a:solidFill>
            <a:schemeClr val="accent4">
              <a:lumMod val="20000"/>
              <a:lumOff val="80000"/>
            </a:schemeClr>
          </a:solidFill>
          <a:ln w="38100">
            <a:solidFill>
              <a:srgbClr val="002060"/>
            </a:solidFill>
            <a:extLst>
              <a:ext uri="{C807C97D-BFC1-408E-A445-0C87EB9F89A2}">
                <ask:lineSketchStyleProps xmlns:ask="http://schemas.microsoft.com/office/drawing/2018/sketchyshapes" xmlns="" sd="3128849475">
                  <a:prstGeom prst="roundRect">
                    <a:avLst/>
                  </a:prstGeom>
                  <ask:type>
                    <ask:lineSketchCurved/>
                  </ask:type>
                </ask:lineSketchStyleProps>
              </a:ext>
            </a:extLst>
          </a:ln>
        </p:spPr>
        <p:txBody>
          <a:bodyPr wrap="square">
            <a:spAutoFit/>
          </a:bodyPr>
          <a:lstStyle/>
          <a:p>
            <a:pPr lvl="0" algn="just">
              <a:lnSpc>
                <a:spcPct val="130000"/>
              </a:lnSpc>
            </a:pPr>
            <a:r>
              <a:rPr lang="vi-VN" sz="3600" b="1" dirty="0">
                <a:solidFill>
                  <a:srgbClr val="FF0000"/>
                </a:solidFill>
                <a:latin typeface="Calibri" panose="020F0502020204030204" pitchFamily="34" charset="0"/>
                <a:cs typeface="Calibri" panose="020F0502020204030204" pitchFamily="34" charset="0"/>
              </a:rPr>
              <a:t> Nếu mất từ 1/10 đến 1/5 lượng nước trong cơ thể thì động vật sẽ chết. </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86763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sp>
        <p:nvSpPr>
          <p:cNvPr id="2" name="TextBox 1">
            <a:extLst>
              <a:ext uri="{FF2B5EF4-FFF2-40B4-BE49-F238E27FC236}">
                <a16:creationId xmlns:a16="http://schemas.microsoft.com/office/drawing/2014/main" id="{7FD4B2E3-A7D7-EF36-AF3F-D88FEE302068}"/>
              </a:ext>
            </a:extLst>
          </p:cNvPr>
          <p:cNvSpPr txBox="1"/>
          <p:nvPr/>
        </p:nvSpPr>
        <p:spPr>
          <a:xfrm>
            <a:off x="771525" y="115435"/>
            <a:ext cx="11020425" cy="1631440"/>
          </a:xfrm>
          <a:custGeom>
            <a:avLst/>
            <a:gdLst>
              <a:gd name="connsiteX0" fmla="*/ 0 w 11020425"/>
              <a:gd name="connsiteY0" fmla="*/ 271912 h 1631440"/>
              <a:gd name="connsiteX1" fmla="*/ 271912 w 11020425"/>
              <a:gd name="connsiteY1" fmla="*/ 0 h 1631440"/>
              <a:gd name="connsiteX2" fmla="*/ 10748513 w 11020425"/>
              <a:gd name="connsiteY2" fmla="*/ 0 h 1631440"/>
              <a:gd name="connsiteX3" fmla="*/ 11020425 w 11020425"/>
              <a:gd name="connsiteY3" fmla="*/ 271912 h 1631440"/>
              <a:gd name="connsiteX4" fmla="*/ 11020425 w 11020425"/>
              <a:gd name="connsiteY4" fmla="*/ 1359528 h 1631440"/>
              <a:gd name="connsiteX5" fmla="*/ 10748513 w 11020425"/>
              <a:gd name="connsiteY5" fmla="*/ 1631440 h 1631440"/>
              <a:gd name="connsiteX6" fmla="*/ 271912 w 11020425"/>
              <a:gd name="connsiteY6" fmla="*/ 1631440 h 1631440"/>
              <a:gd name="connsiteX7" fmla="*/ 0 w 11020425"/>
              <a:gd name="connsiteY7" fmla="*/ 1359528 h 1631440"/>
              <a:gd name="connsiteX8" fmla="*/ 0 w 11020425"/>
              <a:gd name="connsiteY8" fmla="*/ 271912 h 163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425" h="1631440" fill="none" extrusionOk="0">
                <a:moveTo>
                  <a:pt x="0" y="271912"/>
                </a:moveTo>
                <a:cubicBezTo>
                  <a:pt x="-1874" y="107598"/>
                  <a:pt x="93193" y="-2021"/>
                  <a:pt x="271912" y="0"/>
                </a:cubicBezTo>
                <a:cubicBezTo>
                  <a:pt x="2717466" y="87592"/>
                  <a:pt x="6180831" y="46549"/>
                  <a:pt x="10748513" y="0"/>
                </a:cubicBezTo>
                <a:cubicBezTo>
                  <a:pt x="10894416" y="-8204"/>
                  <a:pt x="11030956" y="120888"/>
                  <a:pt x="11020425" y="271912"/>
                </a:cubicBezTo>
                <a:cubicBezTo>
                  <a:pt x="10982837" y="438224"/>
                  <a:pt x="11000392" y="917031"/>
                  <a:pt x="11020425" y="1359528"/>
                </a:cubicBezTo>
                <a:cubicBezTo>
                  <a:pt x="11005504" y="1497782"/>
                  <a:pt x="10871981" y="1620704"/>
                  <a:pt x="10748513" y="1631440"/>
                </a:cubicBezTo>
                <a:cubicBezTo>
                  <a:pt x="6916937" y="1465805"/>
                  <a:pt x="3403002" y="1711886"/>
                  <a:pt x="271912" y="1631440"/>
                </a:cubicBezTo>
                <a:cubicBezTo>
                  <a:pt x="135165" y="1626578"/>
                  <a:pt x="-8387" y="1497813"/>
                  <a:pt x="0" y="1359528"/>
                </a:cubicBezTo>
                <a:cubicBezTo>
                  <a:pt x="-66514" y="1068405"/>
                  <a:pt x="-10312" y="526599"/>
                  <a:pt x="0" y="271912"/>
                </a:cubicBezTo>
                <a:close/>
              </a:path>
              <a:path w="11020425" h="1631440" stroke="0" extrusionOk="0">
                <a:moveTo>
                  <a:pt x="0" y="271912"/>
                </a:moveTo>
                <a:cubicBezTo>
                  <a:pt x="-16632" y="114099"/>
                  <a:pt x="136523" y="11343"/>
                  <a:pt x="271912" y="0"/>
                </a:cubicBezTo>
                <a:cubicBezTo>
                  <a:pt x="1986445" y="165973"/>
                  <a:pt x="7597834" y="17081"/>
                  <a:pt x="10748513" y="0"/>
                </a:cubicBezTo>
                <a:cubicBezTo>
                  <a:pt x="10898180" y="8276"/>
                  <a:pt x="11018633" y="139996"/>
                  <a:pt x="11020425" y="271912"/>
                </a:cubicBezTo>
                <a:cubicBezTo>
                  <a:pt x="11049793" y="547851"/>
                  <a:pt x="10937215" y="857035"/>
                  <a:pt x="11020425" y="1359528"/>
                </a:cubicBezTo>
                <a:cubicBezTo>
                  <a:pt x="11048954" y="1501642"/>
                  <a:pt x="10897050" y="1644034"/>
                  <a:pt x="10748513" y="1631440"/>
                </a:cubicBezTo>
                <a:cubicBezTo>
                  <a:pt x="9456532" y="1757353"/>
                  <a:pt x="1442372" y="1641861"/>
                  <a:pt x="271912" y="1631440"/>
                </a:cubicBezTo>
                <a:cubicBezTo>
                  <a:pt x="124743" y="1630931"/>
                  <a:pt x="-3985" y="1501070"/>
                  <a:pt x="0" y="1359528"/>
                </a:cubicBezTo>
                <a:cubicBezTo>
                  <a:pt x="76997" y="985811"/>
                  <a:pt x="-70597" y="725536"/>
                  <a:pt x="0" y="271912"/>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128849475">
                  <a:prstGeom prst="roundRect">
                    <a:avLst/>
                  </a:prstGeom>
                  <ask:type>
                    <ask:lineSketchCurved/>
                  </ask:type>
                </ask:lineSketchStyleProps>
              </a:ext>
            </a:extLst>
          </a:ln>
        </p:spPr>
        <p:txBody>
          <a:bodyPr wrap="square">
            <a:spAutoFit/>
          </a:bodyPr>
          <a:lstStyle/>
          <a:p>
            <a:pPr lvl="0" algn="ctr">
              <a:lnSpc>
                <a:spcPct val="130000"/>
              </a:lnSpc>
            </a:pPr>
            <a:r>
              <a:rPr lang="vi-VN" sz="3600" b="1" dirty="0">
                <a:solidFill>
                  <a:srgbClr val="FF0000"/>
                </a:solidFill>
                <a:latin typeface="Calibri" panose="020F0502020204030204" pitchFamily="34" charset="0"/>
                <a:cs typeface="Calibri" panose="020F0502020204030204" pitchFamily="34" charset="0"/>
              </a:rPr>
              <a:t>Nước được dùng để pha chế các loại nước uống, rửa rau, giặt quần áo,...</a:t>
            </a:r>
          </a:p>
        </p:txBody>
      </p:sp>
      <p:pic>
        <p:nvPicPr>
          <p:cNvPr id="5122" name="Picture 2" descr="Tôi tự pha 14 món nước giải khát tại nhà - Lifestyle">
            <a:extLst>
              <a:ext uri="{FF2B5EF4-FFF2-40B4-BE49-F238E27FC236}">
                <a16:creationId xmlns:a16="http://schemas.microsoft.com/office/drawing/2014/main" id="{EE128E73-F656-AD72-FB66-DFE4CD05D2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99" y="2124102"/>
            <a:ext cx="2916437" cy="410524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ẹo rửa rau đúng cách">
            <a:extLst>
              <a:ext uri="{FF2B5EF4-FFF2-40B4-BE49-F238E27FC236}">
                <a16:creationId xmlns:a16="http://schemas.microsoft.com/office/drawing/2014/main" id="{3FA5B009-12BC-4914-35F5-CCB1F151A5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1825" y="2776538"/>
            <a:ext cx="4340596" cy="289083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7 điều bạn cần lưu ý khi giặt khô quần áo">
            <a:extLst>
              <a:ext uri="{FF2B5EF4-FFF2-40B4-BE49-F238E27FC236}">
                <a16:creationId xmlns:a16="http://schemas.microsoft.com/office/drawing/2014/main" id="{DFF74CA3-94A0-EF39-0626-D218A0F1B9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5250" y="2795588"/>
            <a:ext cx="4309270" cy="2852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960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anim calcmode="lin" valueType="num">
                                      <p:cBhvr additive="base">
                                        <p:cTn id="19" dur="500" fill="hold"/>
                                        <p:tgtEl>
                                          <p:spTgt spid="5124"/>
                                        </p:tgtEl>
                                        <p:attrNameLst>
                                          <p:attrName>ppt_x</p:attrName>
                                        </p:attrNameLst>
                                      </p:cBhvr>
                                      <p:tavLst>
                                        <p:tav tm="0">
                                          <p:val>
                                            <p:strVal val="#ppt_x"/>
                                          </p:val>
                                        </p:tav>
                                        <p:tav tm="100000">
                                          <p:val>
                                            <p:strVal val="#ppt_x"/>
                                          </p:val>
                                        </p:tav>
                                      </p:tavLst>
                                    </p:anim>
                                    <p:anim calcmode="lin" valueType="num">
                                      <p:cBhvr additive="base">
                                        <p:cTn id="20"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126"/>
                                        </p:tgtEl>
                                        <p:attrNameLst>
                                          <p:attrName>style.visibility</p:attrName>
                                        </p:attrNameLst>
                                      </p:cBhvr>
                                      <p:to>
                                        <p:strVal val="visible"/>
                                      </p:to>
                                    </p:set>
                                    <p:animEffect transition="in" filter="fade">
                                      <p:cBhvr>
                                        <p:cTn id="25" dur="1000"/>
                                        <p:tgtEl>
                                          <p:spTgt spid="5126"/>
                                        </p:tgtEl>
                                      </p:cBhvr>
                                    </p:animEffect>
                                    <p:anim calcmode="lin" valueType="num">
                                      <p:cBhvr>
                                        <p:cTn id="26" dur="1000" fill="hold"/>
                                        <p:tgtEl>
                                          <p:spTgt spid="5126"/>
                                        </p:tgtEl>
                                        <p:attrNameLst>
                                          <p:attrName>ppt_x</p:attrName>
                                        </p:attrNameLst>
                                      </p:cBhvr>
                                      <p:tavLst>
                                        <p:tav tm="0">
                                          <p:val>
                                            <p:strVal val="#ppt_x"/>
                                          </p:val>
                                        </p:tav>
                                        <p:tav tm="100000">
                                          <p:val>
                                            <p:strVal val="#ppt_x"/>
                                          </p:val>
                                        </p:tav>
                                      </p:tavLst>
                                    </p:anim>
                                    <p:anim calcmode="lin" valueType="num">
                                      <p:cBhvr>
                                        <p:cTn id="27"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3" name="Picture 2">
            <a:extLst>
              <a:ext uri="{FF2B5EF4-FFF2-40B4-BE49-F238E27FC236}">
                <a16:creationId xmlns:a16="http://schemas.microsoft.com/office/drawing/2014/main" id="{FED4992E-B8B0-46A8-1DCE-B936CED03DCF}"/>
              </a:ext>
            </a:extLst>
          </p:cNvPr>
          <p:cNvPicPr>
            <a:picLocks noChangeAspect="1"/>
          </p:cNvPicPr>
          <p:nvPr/>
        </p:nvPicPr>
        <p:blipFill>
          <a:blip r:embed="rId5"/>
          <a:stretch>
            <a:fillRect/>
          </a:stretch>
        </p:blipFill>
        <p:spPr>
          <a:xfrm>
            <a:off x="-119063" y="0"/>
            <a:ext cx="4629150" cy="30861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170" name="Picture 2" descr="Đến năm 2050, Việt Nam trở thành nước có nền nông nghiệp hàng đầu thế giới">
            <a:extLst>
              <a:ext uri="{FF2B5EF4-FFF2-40B4-BE49-F238E27FC236}">
                <a16:creationId xmlns:a16="http://schemas.microsoft.com/office/drawing/2014/main" id="{D58EDC7B-0976-16B6-1B25-5A08E77767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6930" y="1766888"/>
            <a:ext cx="7375070" cy="387191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4174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barn(inVertical)">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6" name="Picture 5">
            <a:extLst>
              <a:ext uri="{FF2B5EF4-FFF2-40B4-BE49-F238E27FC236}">
                <a16:creationId xmlns:a16="http://schemas.microsoft.com/office/drawing/2014/main" id="{DA3D9102-BD35-4338-9FAE-5DC7DCDF605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11958" y="3040354"/>
            <a:ext cx="11485859" cy="3145809"/>
          </a:xfrm>
          <a:prstGeom prst="rect">
            <a:avLst/>
          </a:prstGeom>
        </p:spPr>
      </p:pic>
      <p:pic>
        <p:nvPicPr>
          <p:cNvPr id="16" name="Picture 15">
            <a:extLst>
              <a:ext uri="{FF2B5EF4-FFF2-40B4-BE49-F238E27FC236}">
                <a16:creationId xmlns:a16="http://schemas.microsoft.com/office/drawing/2014/main" id="{02CEF437-1D1D-46FD-B3CD-AEB471CAF464}"/>
              </a:ext>
            </a:extLst>
          </p:cNvPr>
          <p:cNvPicPr>
            <a:picLocks noChangeAspect="1"/>
          </p:cNvPicPr>
          <p:nvPr/>
        </p:nvPicPr>
        <p:blipFill>
          <a:blip r:embed="rId7"/>
          <a:stretch>
            <a:fillRect/>
          </a:stretch>
        </p:blipFill>
        <p:spPr>
          <a:xfrm>
            <a:off x="6159271" y="6193057"/>
            <a:ext cx="6220968" cy="658049"/>
          </a:xfrm>
          <a:prstGeom prst="rect">
            <a:avLst/>
          </a:prstGeom>
        </p:spPr>
      </p:pic>
      <p:pic>
        <p:nvPicPr>
          <p:cNvPr id="17" name="Picture 16">
            <a:extLst>
              <a:ext uri="{FF2B5EF4-FFF2-40B4-BE49-F238E27FC236}">
                <a16:creationId xmlns:a16="http://schemas.microsoft.com/office/drawing/2014/main" id="{707A097F-0421-44C9-A8D0-E43C0356E701}"/>
              </a:ext>
            </a:extLst>
          </p:cNvPr>
          <p:cNvPicPr>
            <a:picLocks noChangeAspect="1"/>
          </p:cNvPicPr>
          <p:nvPr/>
        </p:nvPicPr>
        <p:blipFill>
          <a:blip r:embed="rId7"/>
          <a:stretch>
            <a:fillRect/>
          </a:stretch>
        </p:blipFill>
        <p:spPr>
          <a:xfrm>
            <a:off x="-61697" y="6203087"/>
            <a:ext cx="6220968" cy="658049"/>
          </a:xfrm>
          <a:prstGeom prst="rect">
            <a:avLst/>
          </a:prstGeom>
        </p:spPr>
      </p:pic>
      <p:pic>
        <p:nvPicPr>
          <p:cNvPr id="25" name="Picture 2">
            <a:extLst>
              <a:ext uri="{FF2B5EF4-FFF2-40B4-BE49-F238E27FC236}">
                <a16:creationId xmlns:a16="http://schemas.microsoft.com/office/drawing/2014/main" id="{C6717A8B-D5B5-40A2-AA44-276BDCC1D71B}"/>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9520B1EA-F94A-43C3-93A9-0F46091074C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449739B-2200-D37D-0C7F-D0C508DC6F55}"/>
              </a:ext>
            </a:extLst>
          </p:cNvPr>
          <p:cNvPicPr>
            <a:picLocks noChangeAspect="1"/>
          </p:cNvPicPr>
          <p:nvPr/>
        </p:nvPicPr>
        <p:blipFill>
          <a:blip r:embed="rId10"/>
          <a:stretch>
            <a:fillRect/>
          </a:stretch>
        </p:blipFill>
        <p:spPr>
          <a:xfrm>
            <a:off x="3008842" y="1071270"/>
            <a:ext cx="6822015" cy="2353260"/>
          </a:xfrm>
          <a:prstGeom prst="rect">
            <a:avLst/>
          </a:prstGeom>
        </p:spPr>
      </p:pic>
    </p:spTree>
    <p:extLst>
      <p:ext uri="{BB962C8B-B14F-4D97-AF65-F5344CB8AC3E}">
        <p14:creationId xmlns:p14="http://schemas.microsoft.com/office/powerpoint/2010/main" val="4220367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Hình chữ nhật: Góc Tròn 48">
            <a:extLst>
              <a:ext uri="{FF2B5EF4-FFF2-40B4-BE49-F238E27FC236}">
                <a16:creationId xmlns:a16="http://schemas.microsoft.com/office/drawing/2014/main" id="{0ACF10A9-BDD3-7A3D-FA72-54E1BD213DA1}"/>
              </a:ext>
            </a:extLst>
          </p:cNvPr>
          <p:cNvSpPr/>
          <p:nvPr/>
        </p:nvSpPr>
        <p:spPr>
          <a:xfrm>
            <a:off x="1104900" y="2301569"/>
            <a:ext cx="9877425" cy="2918131"/>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Hộp Văn bản 49">
            <a:extLst>
              <a:ext uri="{FF2B5EF4-FFF2-40B4-BE49-F238E27FC236}">
                <a16:creationId xmlns:a16="http://schemas.microsoft.com/office/drawing/2014/main" id="{8D16D0FF-39B2-E156-7176-AC12E9413794}"/>
              </a:ext>
            </a:extLst>
          </p:cNvPr>
          <p:cNvSpPr txBox="1"/>
          <p:nvPr/>
        </p:nvSpPr>
        <p:spPr>
          <a:xfrm>
            <a:off x="1323975" y="3149227"/>
            <a:ext cx="9639300" cy="1446550"/>
          </a:xfrm>
          <a:prstGeom prst="rect">
            <a:avLst/>
          </a:prstGeom>
          <a:noFill/>
        </p:spPr>
        <p:txBody>
          <a:bodyPr wrap="square" rtlCol="0">
            <a:spAutoFit/>
          </a:bodyPr>
          <a:lstStyle/>
          <a:p>
            <a:pPr lvl="0" algn="ctr">
              <a:defRPr/>
            </a:pPr>
            <a:r>
              <a:rPr lang="vi-VN" sz="4400" b="1" dirty="0">
                <a:ln w="0"/>
                <a:latin typeface="Calibri" panose="020F0502020204030204" pitchFamily="34" charset="0"/>
                <a:cs typeface="Calibri" panose="020F0502020204030204" pitchFamily="34" charset="0"/>
              </a:rPr>
              <a:t>Giải thích việc làm khơi thông miệng hố ga góp phần chống ngập nước.</a:t>
            </a:r>
          </a:p>
        </p:txBody>
      </p:sp>
      <p:pic>
        <p:nvPicPr>
          <p:cNvPr id="10" name="Hình ảnh 58" descr="Ảnh có chứa đồ chơi, đồ họa véc-tơ&#10;&#10;Mô tả được tạo tự động">
            <a:extLst>
              <a:ext uri="{FF2B5EF4-FFF2-40B4-BE49-F238E27FC236}">
                <a16:creationId xmlns:a16="http://schemas.microsoft.com/office/drawing/2014/main" id="{F3F12995-CAFE-1F03-B1DE-9F4EEFD431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0453" y="197635"/>
            <a:ext cx="4575827" cy="2755115"/>
          </a:xfrm>
          <a:prstGeom prst="rect">
            <a:avLst/>
          </a:prstGeom>
        </p:spPr>
      </p:pic>
    </p:spTree>
    <p:extLst>
      <p:ext uri="{BB962C8B-B14F-4D97-AF65-F5344CB8AC3E}">
        <p14:creationId xmlns:p14="http://schemas.microsoft.com/office/powerpoint/2010/main" val="758743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DF6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477856-AF95-4977-9E0E-03EE765875A5}"/>
              </a:ext>
            </a:extLst>
          </p:cNvPr>
          <p:cNvPicPr>
            <a:picLocks noChangeAspect="1"/>
          </p:cNvPicPr>
          <p:nvPr/>
        </p:nvPicPr>
        <p:blipFill>
          <a:blip r:embed="rId4"/>
          <a:stretch>
            <a:fillRect/>
          </a:stretch>
        </p:blipFill>
        <p:spPr>
          <a:xfrm>
            <a:off x="-25125" y="-46782"/>
            <a:ext cx="12416646" cy="6961965"/>
          </a:xfrm>
          <a:prstGeom prst="rect">
            <a:avLst/>
          </a:prstGeom>
        </p:spPr>
      </p:pic>
      <p:pic>
        <p:nvPicPr>
          <p:cNvPr id="40" name="Picture 39">
            <a:extLst>
              <a:ext uri="{FF2B5EF4-FFF2-40B4-BE49-F238E27FC236}">
                <a16:creationId xmlns:a16="http://schemas.microsoft.com/office/drawing/2014/main"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621055" y="4944773"/>
            <a:ext cx="1279848" cy="1477763"/>
          </a:xfrm>
          <a:prstGeom prst="rect">
            <a:avLst/>
          </a:prstGeom>
        </p:spPr>
      </p:pic>
      <p:pic>
        <p:nvPicPr>
          <p:cNvPr id="84" name="Picture 83">
            <a:extLst>
              <a:ext uri="{FF2B5EF4-FFF2-40B4-BE49-F238E27FC236}">
                <a16:creationId xmlns:a16="http://schemas.microsoft.com/office/drawing/2014/main"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0" y="5552227"/>
            <a:ext cx="594607" cy="904999"/>
          </a:xfrm>
          <a:prstGeom prst="rect">
            <a:avLst/>
          </a:prstGeom>
        </p:spPr>
      </p:pic>
      <p:pic>
        <p:nvPicPr>
          <p:cNvPr id="17" name="Picture 16">
            <a:extLst>
              <a:ext uri="{FF2B5EF4-FFF2-40B4-BE49-F238E27FC236}">
                <a16:creationId xmlns:a16="http://schemas.microsoft.com/office/drawing/2014/main"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898" y="5142450"/>
            <a:ext cx="1059945" cy="1613250"/>
          </a:xfrm>
          <a:prstGeom prst="rect">
            <a:avLst/>
          </a:prstGeom>
        </p:spPr>
      </p:pic>
      <p:pic>
        <p:nvPicPr>
          <p:cNvPr id="18" name="Picture 17">
            <a:extLst>
              <a:ext uri="{FF2B5EF4-FFF2-40B4-BE49-F238E27FC236}">
                <a16:creationId xmlns:a16="http://schemas.microsoft.com/office/drawing/2014/main"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7" y="5146072"/>
            <a:ext cx="1059945" cy="1613250"/>
          </a:xfrm>
          <a:prstGeom prst="rect">
            <a:avLst/>
          </a:prstGeom>
        </p:spPr>
      </p:pic>
      <p:pic>
        <p:nvPicPr>
          <p:cNvPr id="21" name="Picture 20">
            <a:extLst>
              <a:ext uri="{FF2B5EF4-FFF2-40B4-BE49-F238E27FC236}">
                <a16:creationId xmlns:a16="http://schemas.microsoft.com/office/drawing/2014/main"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8"/>
            <a:ext cx="613640" cy="933968"/>
          </a:xfrm>
          <a:prstGeom prst="rect">
            <a:avLst/>
          </a:prstGeom>
        </p:spPr>
      </p:pic>
      <p:pic>
        <p:nvPicPr>
          <p:cNvPr id="23" name="Picture 22">
            <a:extLst>
              <a:ext uri="{FF2B5EF4-FFF2-40B4-BE49-F238E27FC236}">
                <a16:creationId xmlns:a16="http://schemas.microsoft.com/office/drawing/2014/main"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0" y="6514605"/>
            <a:ext cx="878033" cy="506832"/>
          </a:xfrm>
          <a:prstGeom prst="rect">
            <a:avLst/>
          </a:prstGeom>
        </p:spPr>
      </p:pic>
      <p:pic>
        <p:nvPicPr>
          <p:cNvPr id="25" name="Picture 24">
            <a:extLst>
              <a:ext uri="{FF2B5EF4-FFF2-40B4-BE49-F238E27FC236}">
                <a16:creationId xmlns:a16="http://schemas.microsoft.com/office/drawing/2014/main" id="{E7A3A82A-713C-4E66-91DE-4859BAF4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0" y="6550403"/>
            <a:ext cx="691697" cy="398250"/>
          </a:xfrm>
          <a:prstGeom prst="rect">
            <a:avLst/>
          </a:prstGeom>
        </p:spPr>
      </p:pic>
      <p:pic>
        <p:nvPicPr>
          <p:cNvPr id="27" name="Picture 26">
            <a:extLst>
              <a:ext uri="{FF2B5EF4-FFF2-40B4-BE49-F238E27FC236}">
                <a16:creationId xmlns:a16="http://schemas.microsoft.com/office/drawing/2014/main"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6"/>
            <a:ext cx="612349" cy="453591"/>
          </a:xfrm>
          <a:prstGeom prst="rect">
            <a:avLst/>
          </a:prstGeom>
        </p:spPr>
      </p:pic>
      <p:pic>
        <p:nvPicPr>
          <p:cNvPr id="28" name="Picture 27">
            <a:extLst>
              <a:ext uri="{FF2B5EF4-FFF2-40B4-BE49-F238E27FC236}">
                <a16:creationId xmlns:a16="http://schemas.microsoft.com/office/drawing/2014/main"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7" y="6441471"/>
            <a:ext cx="612349" cy="453591"/>
          </a:xfrm>
          <a:prstGeom prst="rect">
            <a:avLst/>
          </a:prstGeom>
        </p:spPr>
      </p:pic>
      <p:pic>
        <p:nvPicPr>
          <p:cNvPr id="31" name="Picture 30">
            <a:extLst>
              <a:ext uri="{FF2B5EF4-FFF2-40B4-BE49-F238E27FC236}">
                <a16:creationId xmlns:a16="http://schemas.microsoft.com/office/drawing/2014/main" id="{4FDDD751-2D42-4886-8CFD-EC0181C98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3" y="6403995"/>
            <a:ext cx="476697" cy="274462"/>
          </a:xfrm>
          <a:prstGeom prst="rect">
            <a:avLst/>
          </a:prstGeom>
        </p:spPr>
      </p:pic>
      <p:pic>
        <p:nvPicPr>
          <p:cNvPr id="29" name="Picture 28">
            <a:extLst>
              <a:ext uri="{FF2B5EF4-FFF2-40B4-BE49-F238E27FC236}">
                <a16:creationId xmlns:a16="http://schemas.microsoft.com/office/drawing/2014/main"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2"/>
            <a:ext cx="878033" cy="506832"/>
          </a:xfrm>
          <a:prstGeom prst="rect">
            <a:avLst/>
          </a:prstGeom>
        </p:spPr>
      </p:pic>
      <p:pic>
        <p:nvPicPr>
          <p:cNvPr id="30" name="Picture 29">
            <a:extLst>
              <a:ext uri="{FF2B5EF4-FFF2-40B4-BE49-F238E27FC236}">
                <a16:creationId xmlns:a16="http://schemas.microsoft.com/office/drawing/2014/main"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5" y="6495063"/>
            <a:ext cx="612349" cy="453591"/>
          </a:xfrm>
          <a:prstGeom prst="rect">
            <a:avLst/>
          </a:prstGeom>
        </p:spPr>
      </p:pic>
      <p:pic>
        <p:nvPicPr>
          <p:cNvPr id="32" name="Picture 31">
            <a:extLst>
              <a:ext uri="{FF2B5EF4-FFF2-40B4-BE49-F238E27FC236}">
                <a16:creationId xmlns:a16="http://schemas.microsoft.com/office/drawing/2014/main"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3" y="6495062"/>
            <a:ext cx="612349" cy="453591"/>
          </a:xfrm>
          <a:prstGeom prst="rect">
            <a:avLst/>
          </a:prstGeom>
        </p:spPr>
      </p:pic>
      <p:pic>
        <p:nvPicPr>
          <p:cNvPr id="33" name="Picture 32">
            <a:extLst>
              <a:ext uri="{FF2B5EF4-FFF2-40B4-BE49-F238E27FC236}">
                <a16:creationId xmlns:a16="http://schemas.microsoft.com/office/drawing/2014/main" id="{B2E8D12B-59CB-4112-ADC2-998261D62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8" y="6678457"/>
            <a:ext cx="364765" cy="270196"/>
          </a:xfrm>
          <a:prstGeom prst="rect">
            <a:avLst/>
          </a:prstGeom>
        </p:spPr>
      </p:pic>
      <p:pic>
        <p:nvPicPr>
          <p:cNvPr id="34" name="Picture 33">
            <a:extLst>
              <a:ext uri="{FF2B5EF4-FFF2-40B4-BE49-F238E27FC236}">
                <a16:creationId xmlns:a16="http://schemas.microsoft.com/office/drawing/2014/main" id="{526C022E-25D6-4FB9-B1FB-9AFD29B3AA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0" y="6541226"/>
            <a:ext cx="675797" cy="390094"/>
          </a:xfrm>
          <a:prstGeom prst="rect">
            <a:avLst/>
          </a:prstGeom>
        </p:spPr>
      </p:pic>
      <p:pic>
        <p:nvPicPr>
          <p:cNvPr id="35" name="Picture 34">
            <a:extLst>
              <a:ext uri="{FF2B5EF4-FFF2-40B4-BE49-F238E27FC236}">
                <a16:creationId xmlns:a16="http://schemas.microsoft.com/office/drawing/2014/main" id="{C3227E84-3E4A-4299-9F6C-6991A05A3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6"/>
            <a:ext cx="517035" cy="298451"/>
          </a:xfrm>
          <a:prstGeom prst="rect">
            <a:avLst/>
          </a:prstGeom>
        </p:spPr>
      </p:pic>
      <p:pic>
        <p:nvPicPr>
          <p:cNvPr id="36" name="Picture 35">
            <a:extLst>
              <a:ext uri="{FF2B5EF4-FFF2-40B4-BE49-F238E27FC236}">
                <a16:creationId xmlns:a16="http://schemas.microsoft.com/office/drawing/2014/main" id="{3536702C-92F2-4674-89CD-E74E8EE79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2" y="6616732"/>
            <a:ext cx="517035" cy="298451"/>
          </a:xfrm>
          <a:prstGeom prst="rect">
            <a:avLst/>
          </a:prstGeom>
        </p:spPr>
      </p:pic>
      <p:pic>
        <p:nvPicPr>
          <p:cNvPr id="38" name="Picture 37">
            <a:extLst>
              <a:ext uri="{FF2B5EF4-FFF2-40B4-BE49-F238E27FC236}">
                <a16:creationId xmlns:a16="http://schemas.microsoft.com/office/drawing/2014/main" id="{784CE0D3-F177-4C6F-9F19-2F5578AD20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2"/>
            <a:ext cx="613640" cy="532079"/>
          </a:xfrm>
          <a:prstGeom prst="rect">
            <a:avLst/>
          </a:prstGeom>
        </p:spPr>
      </p:pic>
      <p:pic>
        <p:nvPicPr>
          <p:cNvPr id="41" name="Picture 40">
            <a:extLst>
              <a:ext uri="{FF2B5EF4-FFF2-40B4-BE49-F238E27FC236}">
                <a16:creationId xmlns:a16="http://schemas.microsoft.com/office/drawing/2014/main"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2"/>
            <a:ext cx="1298096" cy="1498833"/>
          </a:xfrm>
          <a:prstGeom prst="rect">
            <a:avLst/>
          </a:prstGeom>
        </p:spPr>
      </p:pic>
      <p:pic>
        <p:nvPicPr>
          <p:cNvPr id="42" name="Picture 41">
            <a:extLst>
              <a:ext uri="{FF2B5EF4-FFF2-40B4-BE49-F238E27FC236}">
                <a16:creationId xmlns:a16="http://schemas.microsoft.com/office/drawing/2014/main" id="{E71973FF-FC10-45B9-82EC-5BD32FFC93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39"/>
            <a:ext cx="613640" cy="532079"/>
          </a:xfrm>
          <a:prstGeom prst="rect">
            <a:avLst/>
          </a:prstGeom>
        </p:spPr>
      </p:pic>
      <p:pic>
        <p:nvPicPr>
          <p:cNvPr id="51" name="Picture 50">
            <a:extLst>
              <a:ext uri="{FF2B5EF4-FFF2-40B4-BE49-F238E27FC236}">
                <a16:creationId xmlns:a16="http://schemas.microsoft.com/office/drawing/2014/main" id="{056825C9-19AC-49C9-8DBB-7F0F9DE9FD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8" y="6385222"/>
            <a:ext cx="818275" cy="506248"/>
          </a:xfrm>
          <a:prstGeom prst="rect">
            <a:avLst/>
          </a:prstGeom>
        </p:spPr>
      </p:pic>
      <p:pic>
        <p:nvPicPr>
          <p:cNvPr id="53" name="Picture 52">
            <a:extLst>
              <a:ext uri="{FF2B5EF4-FFF2-40B4-BE49-F238E27FC236}">
                <a16:creationId xmlns:a16="http://schemas.microsoft.com/office/drawing/2014/main" id="{908C795F-DAB4-44D6-A02F-4C42E35A2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7"/>
            <a:ext cx="860496" cy="370340"/>
          </a:xfrm>
          <a:prstGeom prst="rect">
            <a:avLst/>
          </a:prstGeom>
        </p:spPr>
      </p:pic>
      <p:pic>
        <p:nvPicPr>
          <p:cNvPr id="55" name="Picture 54">
            <a:extLst>
              <a:ext uri="{FF2B5EF4-FFF2-40B4-BE49-F238E27FC236}">
                <a16:creationId xmlns:a16="http://schemas.microsoft.com/office/drawing/2014/main" id="{1D8385E4-73E1-4B92-A121-93B213FA5F89}"/>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6" y="5039814"/>
            <a:ext cx="1059945" cy="1415731"/>
          </a:xfrm>
          <a:prstGeom prst="rect">
            <a:avLst/>
          </a:prstGeom>
        </p:spPr>
      </p:pic>
      <p:pic>
        <p:nvPicPr>
          <p:cNvPr id="57" name="Picture 56">
            <a:extLst>
              <a:ext uri="{FF2B5EF4-FFF2-40B4-BE49-F238E27FC236}">
                <a16:creationId xmlns:a16="http://schemas.microsoft.com/office/drawing/2014/main" id="{26FC8E0F-864E-4F1B-9502-28083F9DFF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7"/>
            <a:ext cx="1195492" cy="547753"/>
          </a:xfrm>
          <a:prstGeom prst="rect">
            <a:avLst/>
          </a:prstGeom>
        </p:spPr>
      </p:pic>
      <p:sp>
        <p:nvSpPr>
          <p:cNvPr id="59" name="Oval 58">
            <a:extLst>
              <a:ext uri="{FF2B5EF4-FFF2-40B4-BE49-F238E27FC236}">
                <a16:creationId xmlns:a16="http://schemas.microsoft.com/office/drawing/2014/main" id="{9DAA9C02-E532-4104-B926-83CDDBEA02AC}"/>
              </a:ext>
            </a:extLst>
          </p:cNvPr>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195F808D-F13A-4FA4-893A-A4287BD3A903}"/>
              </a:ext>
            </a:extLst>
          </p:cNvPr>
          <p:cNvSpPr/>
          <p:nvPr/>
        </p:nvSpPr>
        <p:spPr>
          <a:xfrm>
            <a:off x="5944348" y="5372524"/>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4C2BFE55-1827-4479-8832-0B8E31C3FC93}"/>
              </a:ext>
            </a:extLst>
          </p:cNvPr>
          <p:cNvSpPr/>
          <p:nvPr/>
        </p:nvSpPr>
        <p:spPr>
          <a:xfrm>
            <a:off x="6231550" y="5305283"/>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A9839A7D-75B3-419B-9303-EAE109E3545B}"/>
              </a:ext>
            </a:extLst>
          </p:cNvPr>
          <p:cNvSpPr/>
          <p:nvPr/>
        </p:nvSpPr>
        <p:spPr>
          <a:xfrm>
            <a:off x="5955583" y="4860090"/>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14B8FA1B-33DF-4575-8029-4C7D9C76053E}"/>
              </a:ext>
            </a:extLst>
          </p:cNvPr>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3DF3766E-8313-42BC-A2E3-94DD99189FB5}"/>
              </a:ext>
            </a:extLst>
          </p:cNvPr>
          <p:cNvSpPr/>
          <p:nvPr/>
        </p:nvSpPr>
        <p:spPr>
          <a:xfrm>
            <a:off x="195339" y="4736085"/>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E943DB72-3111-400D-850E-5B8BCD657A84}"/>
              </a:ext>
            </a:extLst>
          </p:cNvPr>
          <p:cNvSpPr/>
          <p:nvPr/>
        </p:nvSpPr>
        <p:spPr>
          <a:xfrm>
            <a:off x="482541" y="4668844"/>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C309A840-A206-4789-825A-8777EFC229AB}"/>
              </a:ext>
            </a:extLst>
          </p:cNvPr>
          <p:cNvSpPr/>
          <p:nvPr/>
        </p:nvSpPr>
        <p:spPr>
          <a:xfrm>
            <a:off x="206574" y="422365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CFB844DD-7871-47F6-BCD7-913D7316657F}"/>
              </a:ext>
            </a:extLst>
          </p:cNvPr>
          <p:cNvSpPr/>
          <p:nvPr/>
        </p:nvSpPr>
        <p:spPr>
          <a:xfrm>
            <a:off x="101580" y="3962354"/>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6BE87D2F-003E-409B-BF23-26663F35807D}"/>
              </a:ext>
            </a:extLst>
          </p:cNvPr>
          <p:cNvSpPr/>
          <p:nvPr/>
        </p:nvSpPr>
        <p:spPr>
          <a:xfrm>
            <a:off x="11980623" y="5102682"/>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51F4B795-86E2-4018-BD0F-4DB054CA6B47}"/>
              </a:ext>
            </a:extLst>
          </p:cNvPr>
          <p:cNvSpPr/>
          <p:nvPr/>
        </p:nvSpPr>
        <p:spPr>
          <a:xfrm>
            <a:off x="11677318" y="4855347"/>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0" name="Picture 69">
            <a:extLst>
              <a:ext uri="{FF2B5EF4-FFF2-40B4-BE49-F238E27FC236}">
                <a16:creationId xmlns:a16="http://schemas.microsoft.com/office/drawing/2014/main" id="{F0712AA0-F059-44D9-B301-520B00DD6A98}"/>
              </a:ext>
            </a:extLst>
          </p:cNvPr>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4" y="3174446"/>
            <a:ext cx="768755" cy="1026799"/>
          </a:xfrm>
          <a:prstGeom prst="rect">
            <a:avLst/>
          </a:prstGeom>
        </p:spPr>
      </p:pic>
      <p:pic>
        <p:nvPicPr>
          <p:cNvPr id="85" name="Picture 84">
            <a:extLst>
              <a:ext uri="{FF2B5EF4-FFF2-40B4-BE49-F238E27FC236}">
                <a16:creationId xmlns:a16="http://schemas.microsoft.com/office/drawing/2014/main" id="{3A79962B-E5C1-4B4C-B7EA-3ABB9A3D21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2"/>
            <a:ext cx="385978" cy="978716"/>
          </a:xfrm>
          <a:prstGeom prst="rect">
            <a:avLst/>
          </a:prstGeom>
        </p:spPr>
      </p:pic>
      <p:pic>
        <p:nvPicPr>
          <p:cNvPr id="86" name="Picture 85">
            <a:extLst>
              <a:ext uri="{FF2B5EF4-FFF2-40B4-BE49-F238E27FC236}">
                <a16:creationId xmlns:a16="http://schemas.microsoft.com/office/drawing/2014/main" id="{69D890C3-5630-4A22-8F14-2782182115C9}"/>
              </a:ext>
            </a:extLst>
          </p:cNvPr>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88" y="3826561"/>
            <a:ext cx="1172023" cy="2104732"/>
          </a:xfrm>
          <a:prstGeom prst="rect">
            <a:avLst/>
          </a:prstGeom>
        </p:spPr>
      </p:pic>
      <p:pic>
        <p:nvPicPr>
          <p:cNvPr id="87" name="Picture 86">
            <a:extLst>
              <a:ext uri="{FF2B5EF4-FFF2-40B4-BE49-F238E27FC236}">
                <a16:creationId xmlns:a16="http://schemas.microsoft.com/office/drawing/2014/main" id="{56D511A8-B6B4-4E3F-B069-0996D05C28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89"/>
            <a:ext cx="1099570" cy="659742"/>
          </a:xfrm>
          <a:prstGeom prst="rect">
            <a:avLst/>
          </a:prstGeom>
        </p:spPr>
      </p:pic>
      <p:pic>
        <p:nvPicPr>
          <p:cNvPr id="88" name="Picture 87">
            <a:extLst>
              <a:ext uri="{FF2B5EF4-FFF2-40B4-BE49-F238E27FC236}">
                <a16:creationId xmlns:a16="http://schemas.microsoft.com/office/drawing/2014/main" id="{07F4A7F5-A286-4E4B-A4B0-77AB4EE1D1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6756232" y="4644067"/>
            <a:ext cx="1654829" cy="2344899"/>
          </a:xfrm>
          <a:prstGeom prst="rect">
            <a:avLst/>
          </a:prstGeom>
        </p:spPr>
      </p:pic>
      <p:pic>
        <p:nvPicPr>
          <p:cNvPr id="89" name="Picture 88">
            <a:extLst>
              <a:ext uri="{FF2B5EF4-FFF2-40B4-BE49-F238E27FC236}">
                <a16:creationId xmlns:a16="http://schemas.microsoft.com/office/drawing/2014/main"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0" y="6005985"/>
            <a:ext cx="2103252" cy="1214071"/>
          </a:xfrm>
          <a:prstGeom prst="rect">
            <a:avLst/>
          </a:prstGeom>
        </p:spPr>
      </p:pic>
      <p:pic>
        <p:nvPicPr>
          <p:cNvPr id="90" name="Picture 89">
            <a:extLst>
              <a:ext uri="{FF2B5EF4-FFF2-40B4-BE49-F238E27FC236}">
                <a16:creationId xmlns:a16="http://schemas.microsoft.com/office/drawing/2014/main"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8" y="5171195"/>
            <a:ext cx="1200380" cy="1826993"/>
          </a:xfrm>
          <a:prstGeom prst="rect">
            <a:avLst/>
          </a:prstGeom>
        </p:spPr>
      </p:pic>
      <p:pic>
        <p:nvPicPr>
          <p:cNvPr id="91" name="Picture 90">
            <a:extLst>
              <a:ext uri="{FF2B5EF4-FFF2-40B4-BE49-F238E27FC236}">
                <a16:creationId xmlns:a16="http://schemas.microsoft.com/office/drawing/2014/main" id="{2D345DF9-F268-412A-9DB2-2796F8AB2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1" y="5722493"/>
            <a:ext cx="1725759" cy="1278340"/>
          </a:xfrm>
          <a:prstGeom prst="rect">
            <a:avLst/>
          </a:prstGeom>
        </p:spPr>
      </p:pic>
      <p:pic>
        <p:nvPicPr>
          <p:cNvPr id="92" name="Picture 91">
            <a:extLst>
              <a:ext uri="{FF2B5EF4-FFF2-40B4-BE49-F238E27FC236}">
                <a16:creationId xmlns:a16="http://schemas.microsoft.com/office/drawing/2014/main"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89" y="4862993"/>
            <a:ext cx="1829081" cy="2111929"/>
          </a:xfrm>
          <a:prstGeom prst="rect">
            <a:avLst/>
          </a:prstGeom>
        </p:spPr>
      </p:pic>
      <p:sp>
        <p:nvSpPr>
          <p:cNvPr id="97" name="Oval 96">
            <a:extLst>
              <a:ext uri="{FF2B5EF4-FFF2-40B4-BE49-F238E27FC236}">
                <a16:creationId xmlns:a16="http://schemas.microsoft.com/office/drawing/2014/main" id="{81C645E3-952D-40D8-8A05-DC22B8F2F509}"/>
              </a:ext>
            </a:extLst>
          </p:cNvPr>
          <p:cNvSpPr/>
          <p:nvPr/>
        </p:nvSpPr>
        <p:spPr>
          <a:xfrm rot="20904273">
            <a:off x="2004017" y="3804147"/>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Oval 98">
            <a:extLst>
              <a:ext uri="{FF2B5EF4-FFF2-40B4-BE49-F238E27FC236}">
                <a16:creationId xmlns:a16="http://schemas.microsoft.com/office/drawing/2014/main" id="{2C1357CC-177B-452F-9F01-8986EFD244AE}"/>
              </a:ext>
            </a:extLst>
          </p:cNvPr>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FFA0F022-991F-4DFE-B890-F56E28595033}"/>
              </a:ext>
            </a:extLst>
          </p:cNvPr>
          <p:cNvSpPr/>
          <p:nvPr/>
        </p:nvSpPr>
        <p:spPr>
          <a:xfrm rot="3390765">
            <a:off x="10723076" y="5364895"/>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1">
            <a:extLst>
              <a:ext uri="{FF2B5EF4-FFF2-40B4-BE49-F238E27FC236}">
                <a16:creationId xmlns:a16="http://schemas.microsoft.com/office/drawing/2014/main" id="{A9256B8A-9C43-434A-B198-4EDE9190BB1A}"/>
              </a:ext>
            </a:extLst>
          </p:cNvPr>
          <p:cNvSpPr/>
          <p:nvPr/>
        </p:nvSpPr>
        <p:spPr>
          <a:xfrm rot="3390765">
            <a:off x="10680967"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2">
            <a:extLst>
              <a:ext uri="{FF2B5EF4-FFF2-40B4-BE49-F238E27FC236}">
                <a16:creationId xmlns:a16="http://schemas.microsoft.com/office/drawing/2014/main" id="{EF1135C3-1B8A-42FA-ABB2-5705AFC2B12B}"/>
              </a:ext>
            </a:extLst>
          </p:cNvPr>
          <p:cNvSpPr/>
          <p:nvPr/>
        </p:nvSpPr>
        <p:spPr>
          <a:xfrm rot="856175">
            <a:off x="10390458" y="6019477"/>
            <a:ext cx="336470" cy="336470"/>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3">
            <a:extLst>
              <a:ext uri="{FF2B5EF4-FFF2-40B4-BE49-F238E27FC236}">
                <a16:creationId xmlns:a16="http://schemas.microsoft.com/office/drawing/2014/main" id="{B9F788F8-14CB-4C92-B972-ED176D44DFBE}"/>
              </a:ext>
            </a:extLst>
          </p:cNvPr>
          <p:cNvSpPr/>
          <p:nvPr/>
        </p:nvSpPr>
        <p:spPr>
          <a:xfrm rot="20904273">
            <a:off x="10694727" y="6508310"/>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4">
            <a:extLst>
              <a:ext uri="{FF2B5EF4-FFF2-40B4-BE49-F238E27FC236}">
                <a16:creationId xmlns:a16="http://schemas.microsoft.com/office/drawing/2014/main" id="{7615E523-9379-407A-ABAC-3865F46D9E92}"/>
              </a:ext>
            </a:extLst>
          </p:cNvPr>
          <p:cNvSpPr/>
          <p:nvPr/>
        </p:nvSpPr>
        <p:spPr>
          <a:xfrm rot="3390765">
            <a:off x="7316068" y="5543405"/>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a:extLst>
              <a:ext uri="{FF2B5EF4-FFF2-40B4-BE49-F238E27FC236}">
                <a16:creationId xmlns:a16="http://schemas.microsoft.com/office/drawing/2014/main" id="{222BD86B-EB1E-4F03-99A9-9136CF538290}"/>
              </a:ext>
            </a:extLst>
          </p:cNvPr>
          <p:cNvSpPr/>
          <p:nvPr/>
        </p:nvSpPr>
        <p:spPr>
          <a:xfrm rot="3390765">
            <a:off x="6920357" y="5269577"/>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7" name="Picture 106">
            <a:extLst>
              <a:ext uri="{FF2B5EF4-FFF2-40B4-BE49-F238E27FC236}">
                <a16:creationId xmlns:a16="http://schemas.microsoft.com/office/drawing/2014/main" id="{CD0E5FA0-6260-4EE9-B110-EBAEC97CAD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4" y="6048949"/>
            <a:ext cx="1279687" cy="748854"/>
          </a:xfrm>
          <a:prstGeom prst="rect">
            <a:avLst/>
          </a:prstGeom>
        </p:spPr>
      </p:pic>
      <p:pic>
        <p:nvPicPr>
          <p:cNvPr id="108" name="Picture 107">
            <a:extLst>
              <a:ext uri="{FF2B5EF4-FFF2-40B4-BE49-F238E27FC236}">
                <a16:creationId xmlns:a16="http://schemas.microsoft.com/office/drawing/2014/main" id="{19250DEB-E2F2-4776-B22E-79044D8E63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5" y="4336177"/>
            <a:ext cx="1279687" cy="791713"/>
          </a:xfrm>
          <a:prstGeom prst="rect">
            <a:avLst/>
          </a:prstGeom>
        </p:spPr>
      </p:pic>
      <p:pic>
        <p:nvPicPr>
          <p:cNvPr id="110" name="Picture 109">
            <a:extLst>
              <a:ext uri="{FF2B5EF4-FFF2-40B4-BE49-F238E27FC236}">
                <a16:creationId xmlns:a16="http://schemas.microsoft.com/office/drawing/2014/main" id="{23CD6FC4-FCFB-43E6-82E2-9525C935A0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2"/>
            <a:ext cx="1073520" cy="489498"/>
          </a:xfrm>
          <a:prstGeom prst="rect">
            <a:avLst/>
          </a:prstGeom>
        </p:spPr>
      </p:pic>
      <p:pic>
        <p:nvPicPr>
          <p:cNvPr id="111" name="Picture 110">
            <a:extLst>
              <a:ext uri="{FF2B5EF4-FFF2-40B4-BE49-F238E27FC236}">
                <a16:creationId xmlns:a16="http://schemas.microsoft.com/office/drawing/2014/main" id="{7DDA4ED5-AA6D-4C6F-BBBD-1ECFC0BC893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6061307" y="5058663"/>
            <a:ext cx="1073520" cy="489498"/>
          </a:xfrm>
          <a:prstGeom prst="rect">
            <a:avLst/>
          </a:prstGeom>
        </p:spPr>
      </p:pic>
      <p:pic>
        <p:nvPicPr>
          <p:cNvPr id="112" name="Picture 111">
            <a:extLst>
              <a:ext uri="{FF2B5EF4-FFF2-40B4-BE49-F238E27FC236}">
                <a16:creationId xmlns:a16="http://schemas.microsoft.com/office/drawing/2014/main" id="{1617E372-A09E-47E8-93BC-A61BA9D3F3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6" cy="557228"/>
          </a:xfrm>
          <a:prstGeom prst="rect">
            <a:avLst/>
          </a:prstGeom>
        </p:spPr>
      </p:pic>
      <p:pic>
        <p:nvPicPr>
          <p:cNvPr id="113" name="图片 22">
            <a:extLst>
              <a:ext uri="{FF2B5EF4-FFF2-40B4-BE49-F238E27FC236}">
                <a16:creationId xmlns:a16="http://schemas.microsoft.com/office/drawing/2014/main" id="{B1C6C8AD-3B8F-43A4-B714-D75AF0CAD6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4" y="-46782"/>
            <a:ext cx="1342288" cy="1475449"/>
          </a:xfrm>
          <a:prstGeom prst="rect">
            <a:avLst/>
          </a:prstGeom>
        </p:spPr>
      </p:pic>
      <p:pic>
        <p:nvPicPr>
          <p:cNvPr id="114" name="Picture 113">
            <a:extLst>
              <a:ext uri="{FF2B5EF4-FFF2-40B4-BE49-F238E27FC236}">
                <a16:creationId xmlns:a16="http://schemas.microsoft.com/office/drawing/2014/main" id="{4075C52C-8680-4793-9442-BBD15BA4F9D9}"/>
              </a:ext>
            </a:extLst>
          </p:cNvPr>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6" y="4233238"/>
            <a:ext cx="3242521" cy="1027488"/>
          </a:xfrm>
          <a:prstGeom prst="rect">
            <a:avLst/>
          </a:prstGeom>
        </p:spPr>
      </p:pic>
      <p:pic>
        <p:nvPicPr>
          <p:cNvPr id="115" name="图片 22">
            <a:extLst>
              <a:ext uri="{FF2B5EF4-FFF2-40B4-BE49-F238E27FC236}">
                <a16:creationId xmlns:a16="http://schemas.microsoft.com/office/drawing/2014/main" id="{1C551E9F-B1B9-4E1C-BB6F-76F9680B633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0" y="910785"/>
            <a:ext cx="1342288" cy="1475449"/>
          </a:xfrm>
          <a:prstGeom prst="rect">
            <a:avLst/>
          </a:prstGeom>
        </p:spPr>
      </p:pic>
      <p:pic>
        <p:nvPicPr>
          <p:cNvPr id="71" name="图片 22">
            <a:extLst>
              <a:ext uri="{FF2B5EF4-FFF2-40B4-BE49-F238E27FC236}">
                <a16:creationId xmlns:a16="http://schemas.microsoft.com/office/drawing/2014/main" id="{56D4DC73-E08B-4920-9F8E-15EA481896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8" y="3271533"/>
            <a:ext cx="1342288" cy="1475449"/>
          </a:xfrm>
          <a:prstGeom prst="rect">
            <a:avLst/>
          </a:prstGeom>
        </p:spPr>
      </p:pic>
      <p:pic>
        <p:nvPicPr>
          <p:cNvPr id="72" name="图片 22">
            <a:extLst>
              <a:ext uri="{FF2B5EF4-FFF2-40B4-BE49-F238E27FC236}">
                <a16:creationId xmlns:a16="http://schemas.microsoft.com/office/drawing/2014/main" id="{C086AA4E-5C44-4C67-95B3-310873F554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7"/>
            <a:ext cx="1342288" cy="1475449"/>
          </a:xfrm>
          <a:prstGeom prst="rect">
            <a:avLst/>
          </a:prstGeom>
        </p:spPr>
      </p:pic>
      <p:pic>
        <p:nvPicPr>
          <p:cNvPr id="73" name="图片 22">
            <a:extLst>
              <a:ext uri="{FF2B5EF4-FFF2-40B4-BE49-F238E27FC236}">
                <a16:creationId xmlns:a16="http://schemas.microsoft.com/office/drawing/2014/main" id="{0E2A7994-E2BB-4455-B2E0-7E1A75738C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5"/>
            <a:ext cx="1342288" cy="1475449"/>
          </a:xfrm>
          <a:prstGeom prst="rect">
            <a:avLst/>
          </a:prstGeom>
        </p:spPr>
      </p:pic>
      <p:pic>
        <p:nvPicPr>
          <p:cNvPr id="82" name="Picture 81">
            <a:extLst>
              <a:ext uri="{FF2B5EF4-FFF2-40B4-BE49-F238E27FC236}">
                <a16:creationId xmlns:a16="http://schemas.microsoft.com/office/drawing/2014/main" id="{896C0C32-7803-42F4-8958-B6EB4580EB6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7" y="1038169"/>
            <a:ext cx="354649" cy="3326367"/>
          </a:xfrm>
          <a:prstGeom prst="rect">
            <a:avLst/>
          </a:prstGeom>
        </p:spPr>
      </p:pic>
      <p:pic>
        <p:nvPicPr>
          <p:cNvPr id="83" name="Picture 82">
            <a:extLst>
              <a:ext uri="{FF2B5EF4-FFF2-40B4-BE49-F238E27FC236}">
                <a16:creationId xmlns:a16="http://schemas.microsoft.com/office/drawing/2014/main" id="{A4693C88-CE50-4089-95A1-5790E1CCA13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93" name="Picture 92">
            <a:extLst>
              <a:ext uri="{FF2B5EF4-FFF2-40B4-BE49-F238E27FC236}">
                <a16:creationId xmlns:a16="http://schemas.microsoft.com/office/drawing/2014/main" id="{B9287EED-DFDD-4359-B437-5CE9E566D6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94" name="Picture 93">
            <a:extLst>
              <a:ext uri="{FF2B5EF4-FFF2-40B4-BE49-F238E27FC236}">
                <a16:creationId xmlns:a16="http://schemas.microsoft.com/office/drawing/2014/main" id="{AA006F9A-4375-44C0-AC59-C0B24FE27F8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7" y="3615645"/>
            <a:ext cx="354649" cy="3326367"/>
          </a:xfrm>
          <a:prstGeom prst="rect">
            <a:avLst/>
          </a:prstGeom>
        </p:spPr>
      </p:pic>
      <p:pic>
        <p:nvPicPr>
          <p:cNvPr id="3" name="nhạc vui">
            <a:hlinkClick r:id="" action="ppaction://media"/>
            <a:extLst>
              <a:ext uri="{FF2B5EF4-FFF2-40B4-BE49-F238E27FC236}">
                <a16:creationId xmlns:a16="http://schemas.microsoft.com/office/drawing/2014/main"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737808" y="377688"/>
            <a:ext cx="655982" cy="655982"/>
          </a:xfrm>
          <a:prstGeom prst="rect">
            <a:avLst/>
          </a:prstGeom>
        </p:spPr>
      </p:pic>
      <p:pic>
        <p:nvPicPr>
          <p:cNvPr id="95" name="Picture 94">
            <a:extLst>
              <a:ext uri="{FF2B5EF4-FFF2-40B4-BE49-F238E27FC236}">
                <a16:creationId xmlns:a16="http://schemas.microsoft.com/office/drawing/2014/main" id="{41448F53-1EDE-4701-B042-E7B541A8ACC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0" y="4464194"/>
            <a:ext cx="1098354" cy="685081"/>
          </a:xfrm>
          <a:prstGeom prst="rect">
            <a:avLst/>
          </a:prstGeom>
        </p:spPr>
      </p:pic>
      <p:pic>
        <p:nvPicPr>
          <p:cNvPr id="109" name="Picture 108" descr="A picture containing diagram&#10;&#10;Description automatically generated">
            <a:extLst>
              <a:ext uri="{FF2B5EF4-FFF2-40B4-BE49-F238E27FC236}">
                <a16:creationId xmlns:a16="http://schemas.microsoft.com/office/drawing/2014/main" id="{85E246ED-CF6C-4EA8-89CB-3A6ECA97D482}"/>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371546" y="2820492"/>
            <a:ext cx="3427893" cy="1789609"/>
          </a:xfrm>
          <a:prstGeom prst="rect">
            <a:avLst/>
          </a:prstGeom>
        </p:spPr>
      </p:pic>
      <p:grpSp>
        <p:nvGrpSpPr>
          <p:cNvPr id="117" name="Group 116">
            <a:extLst>
              <a:ext uri="{FF2B5EF4-FFF2-40B4-BE49-F238E27FC236}">
                <a16:creationId xmlns:a16="http://schemas.microsoft.com/office/drawing/2014/main" id="{EA8DECE9-D545-4E6D-90AC-9DE36228EA5E}"/>
              </a:ext>
            </a:extLst>
          </p:cNvPr>
          <p:cNvGrpSpPr/>
          <p:nvPr/>
        </p:nvGrpSpPr>
        <p:grpSpPr>
          <a:xfrm>
            <a:off x="600660" y="791107"/>
            <a:ext cx="12675737" cy="1325907"/>
            <a:chOff x="1766870" y="987951"/>
            <a:chExt cx="9485618" cy="1325907"/>
          </a:xfrm>
        </p:grpSpPr>
        <p:sp>
          <p:nvSpPr>
            <p:cNvPr id="118" name="TextBox 117">
              <a:extLst>
                <a:ext uri="{FF2B5EF4-FFF2-40B4-BE49-F238E27FC236}">
                  <a16:creationId xmlns:a16="http://schemas.microsoft.com/office/drawing/2014/main" id="{B6908062-2344-4613-B413-B8BAE63B624F}"/>
                </a:ext>
              </a:extLst>
            </p:cNvPr>
            <p:cNvSpPr txBox="1"/>
            <p:nvPr/>
          </p:nvSpPr>
          <p:spPr>
            <a:xfrm>
              <a:off x="1780986" y="987951"/>
              <a:ext cx="947150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mn-cs"/>
                </a:rPr>
                <a:t>KHO BÁU ĐẠI DƯƠNG</a:t>
              </a:r>
            </a:p>
          </p:txBody>
        </p:sp>
        <p:sp>
          <p:nvSpPr>
            <p:cNvPr id="119" name="TextBox 118">
              <a:extLst>
                <a:ext uri="{FF2B5EF4-FFF2-40B4-BE49-F238E27FC236}">
                  <a16:creationId xmlns:a16="http://schemas.microsoft.com/office/drawing/2014/main" id="{3E713740-9904-4C3A-BF38-0889EEFE396A}"/>
                </a:ext>
              </a:extLst>
            </p:cNvPr>
            <p:cNvSpPr txBox="1"/>
            <p:nvPr/>
          </p:nvSpPr>
          <p:spPr>
            <a:xfrm>
              <a:off x="1766870" y="990419"/>
              <a:ext cx="8542629" cy="1323439"/>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mn-cs"/>
                </a:rPr>
                <a:t>KHO BÁU ĐẠI DƯƠNG</a:t>
              </a:r>
            </a:p>
          </p:txBody>
        </p:sp>
      </p:grpSp>
      <p:sp>
        <p:nvSpPr>
          <p:cNvPr id="124" name="Title 1">
            <a:extLst>
              <a:ext uri="{FF2B5EF4-FFF2-40B4-BE49-F238E27FC236}">
                <a16:creationId xmlns:a16="http://schemas.microsoft.com/office/drawing/2014/main" id="{E260A336-E3B2-4103-83EC-F6F4E8BAB9B5}"/>
              </a:ext>
            </a:extLst>
          </p:cNvPr>
          <p:cNvSpPr txBox="1">
            <a:spLocks/>
          </p:cNvSpPr>
          <p:nvPr/>
        </p:nvSpPr>
        <p:spPr>
          <a:xfrm>
            <a:off x="10164373" y="-787400"/>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By:Linh</a:t>
            </a:r>
            <a:r>
              <a:rPr kumimoji="0" lang="en-US" sz="3200" b="1" i="0" u="none" strike="noStrike" kern="1200" cap="none" spc="0" normalizeH="0" baseline="0" noProof="0">
                <a:ln>
                  <a:noFill/>
                </a:ln>
                <a:solidFill>
                  <a:srgbClr val="D63A75"/>
                </a:solidFill>
                <a:effectLst/>
                <a:uLnTx/>
                <a:uFillTx/>
                <a:latin typeface="#9Slide07 Altus" pitchFamily="2" charset="0"/>
                <a:ea typeface="+mj-ea"/>
                <a:cs typeface="+mj-cs"/>
              </a:rPr>
              <a:t>&amp;</a:t>
            </a:r>
            <a:r>
              <a:rPr kumimoji="0" lang="en-US" sz="3200" b="1"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Hiền </a:t>
            </a:r>
            <a:endParaRPr kumimoji="0" lang="en-US" sz="3200" b="1"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30" name="Title 1">
            <a:extLst>
              <a:ext uri="{FF2B5EF4-FFF2-40B4-BE49-F238E27FC236}">
                <a16:creationId xmlns:a16="http://schemas.microsoft.com/office/drawing/2014/main" id="{23548724-2F97-47C6-BCB7-55899F8C916F}"/>
              </a:ext>
            </a:extLst>
          </p:cNvPr>
          <p:cNvSpPr txBox="1">
            <a:spLocks/>
          </p:cNvSpPr>
          <p:nvPr/>
        </p:nvSpPr>
        <p:spPr>
          <a:xfrm>
            <a:off x="1927386" y="5926450"/>
            <a:ext cx="2462712"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5B9BD5">
                    <a:lumMod val="5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endParaRPr>
          </a:p>
        </p:txBody>
      </p:sp>
      <p:pic>
        <p:nvPicPr>
          <p:cNvPr id="96" name="Picture 95">
            <a:extLst>
              <a:ext uri="{FF2B5EF4-FFF2-40B4-BE49-F238E27FC236}">
                <a16:creationId xmlns:a16="http://schemas.microsoft.com/office/drawing/2014/main" id="{2F47AE15-59B5-49E3-B387-F2F78052A1E0}"/>
              </a:ext>
            </a:extLst>
          </p:cNvPr>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Tree>
    <p:extLst>
      <p:ext uri="{BB962C8B-B14F-4D97-AF65-F5344CB8AC3E}">
        <p14:creationId xmlns:p14="http://schemas.microsoft.com/office/powerpoint/2010/main" val="341758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4.16667E-6 3.7037E-7 L -0.95651 0.02199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sp>
        <p:nvSpPr>
          <p:cNvPr id="2" name="TextBox 1">
            <a:extLst>
              <a:ext uri="{FF2B5EF4-FFF2-40B4-BE49-F238E27FC236}">
                <a16:creationId xmlns:a16="http://schemas.microsoft.com/office/drawing/2014/main" id="{7FD4B2E3-A7D7-EF36-AF3F-D88FEE302068}"/>
              </a:ext>
            </a:extLst>
          </p:cNvPr>
          <p:cNvSpPr txBox="1"/>
          <p:nvPr/>
        </p:nvSpPr>
        <p:spPr>
          <a:xfrm>
            <a:off x="419101" y="115435"/>
            <a:ext cx="11372850" cy="2531047"/>
          </a:xfrm>
          <a:custGeom>
            <a:avLst/>
            <a:gdLst>
              <a:gd name="connsiteX0" fmla="*/ 0 w 11372850"/>
              <a:gd name="connsiteY0" fmla="*/ 421850 h 2531047"/>
              <a:gd name="connsiteX1" fmla="*/ 421850 w 11372850"/>
              <a:gd name="connsiteY1" fmla="*/ 0 h 2531047"/>
              <a:gd name="connsiteX2" fmla="*/ 10951000 w 11372850"/>
              <a:gd name="connsiteY2" fmla="*/ 0 h 2531047"/>
              <a:gd name="connsiteX3" fmla="*/ 11372850 w 11372850"/>
              <a:gd name="connsiteY3" fmla="*/ 421850 h 2531047"/>
              <a:gd name="connsiteX4" fmla="*/ 11372850 w 11372850"/>
              <a:gd name="connsiteY4" fmla="*/ 2109197 h 2531047"/>
              <a:gd name="connsiteX5" fmla="*/ 10951000 w 11372850"/>
              <a:gd name="connsiteY5" fmla="*/ 2531047 h 2531047"/>
              <a:gd name="connsiteX6" fmla="*/ 421850 w 11372850"/>
              <a:gd name="connsiteY6" fmla="*/ 2531047 h 2531047"/>
              <a:gd name="connsiteX7" fmla="*/ 0 w 11372850"/>
              <a:gd name="connsiteY7" fmla="*/ 2109197 h 2531047"/>
              <a:gd name="connsiteX8" fmla="*/ 0 w 11372850"/>
              <a:gd name="connsiteY8" fmla="*/ 421850 h 253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2850" h="2531047" fill="none" extrusionOk="0">
                <a:moveTo>
                  <a:pt x="0" y="421850"/>
                </a:moveTo>
                <a:cubicBezTo>
                  <a:pt x="-5902" y="144327"/>
                  <a:pt x="149437" y="-2791"/>
                  <a:pt x="421850" y="0"/>
                </a:cubicBezTo>
                <a:cubicBezTo>
                  <a:pt x="2859380" y="87592"/>
                  <a:pt x="7247608" y="46549"/>
                  <a:pt x="10951000" y="0"/>
                </a:cubicBezTo>
                <a:cubicBezTo>
                  <a:pt x="11176521" y="-14334"/>
                  <a:pt x="11381476" y="188172"/>
                  <a:pt x="11372850" y="421850"/>
                </a:cubicBezTo>
                <a:cubicBezTo>
                  <a:pt x="11303896" y="715455"/>
                  <a:pt x="11473976" y="1887021"/>
                  <a:pt x="11372850" y="2109197"/>
                </a:cubicBezTo>
                <a:cubicBezTo>
                  <a:pt x="11353410" y="2326650"/>
                  <a:pt x="11150315" y="2517512"/>
                  <a:pt x="10951000" y="2531047"/>
                </a:cubicBezTo>
                <a:cubicBezTo>
                  <a:pt x="7763573" y="2365412"/>
                  <a:pt x="2491733" y="2611493"/>
                  <a:pt x="421850" y="2531047"/>
                </a:cubicBezTo>
                <a:cubicBezTo>
                  <a:pt x="215122" y="2521540"/>
                  <a:pt x="-20388" y="2313278"/>
                  <a:pt x="0" y="2109197"/>
                </a:cubicBezTo>
                <a:cubicBezTo>
                  <a:pt x="-83220" y="1608568"/>
                  <a:pt x="-82905" y="1237166"/>
                  <a:pt x="0" y="421850"/>
                </a:cubicBezTo>
                <a:close/>
              </a:path>
              <a:path w="11372850" h="2531047" stroke="0" extrusionOk="0">
                <a:moveTo>
                  <a:pt x="0" y="421850"/>
                </a:moveTo>
                <a:cubicBezTo>
                  <a:pt x="-40813" y="170121"/>
                  <a:pt x="223015" y="26199"/>
                  <a:pt x="421850" y="0"/>
                </a:cubicBezTo>
                <a:cubicBezTo>
                  <a:pt x="2774429" y="165973"/>
                  <a:pt x="7418917" y="17081"/>
                  <a:pt x="10951000" y="0"/>
                </a:cubicBezTo>
                <a:cubicBezTo>
                  <a:pt x="11182159" y="29793"/>
                  <a:pt x="11370799" y="209765"/>
                  <a:pt x="11372850" y="421850"/>
                </a:cubicBezTo>
                <a:cubicBezTo>
                  <a:pt x="11381839" y="1017972"/>
                  <a:pt x="11523366" y="1615238"/>
                  <a:pt x="11372850" y="2109197"/>
                </a:cubicBezTo>
                <a:cubicBezTo>
                  <a:pt x="11405032" y="2333087"/>
                  <a:pt x="11180845" y="2555184"/>
                  <a:pt x="10951000" y="2531047"/>
                </a:cubicBezTo>
                <a:cubicBezTo>
                  <a:pt x="7836134" y="2656960"/>
                  <a:pt x="2457165" y="2541468"/>
                  <a:pt x="421850" y="2531047"/>
                </a:cubicBezTo>
                <a:cubicBezTo>
                  <a:pt x="198104" y="2529482"/>
                  <a:pt x="-5650" y="2329941"/>
                  <a:pt x="0" y="2109197"/>
                </a:cubicBezTo>
                <a:cubicBezTo>
                  <a:pt x="-50799" y="1785950"/>
                  <a:pt x="-77893" y="1049244"/>
                  <a:pt x="0" y="421850"/>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128849475">
                  <a:prstGeom prst="roundRect">
                    <a:avLst/>
                  </a:prstGeom>
                  <ask:type>
                    <ask:lineSketchCurved/>
                  </ask:type>
                </ask:lineSketchStyleProps>
              </a:ext>
            </a:extLst>
          </a:ln>
        </p:spPr>
        <p:txBody>
          <a:bodyPr wrap="square">
            <a:spAutoFit/>
          </a:bodyPr>
          <a:lstStyle/>
          <a:p>
            <a:pPr marL="457200" lvl="0" indent="-457200" algn="just">
              <a:lnSpc>
                <a:spcPct val="130000"/>
              </a:lnSpc>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Nhiều nắp hố ga bị rác bịt kín, bị người dân dùng vải nhựa, ván ép, tôn kẽm bít lại để ngăn mùi hôi từ cống rãnh bốc lên gây ra ngập úng.</a:t>
            </a:r>
            <a:endParaRPr lang="en-US" sz="2800" b="1" dirty="0">
              <a:solidFill>
                <a:srgbClr val="FF0000"/>
              </a:solidFill>
              <a:latin typeface="Calibri" panose="020F0502020204030204" pitchFamily="34" charset="0"/>
              <a:cs typeface="Calibri" panose="020F0502020204030204" pitchFamily="34" charset="0"/>
            </a:endParaRPr>
          </a:p>
          <a:p>
            <a:pPr marL="457200" lvl="0" indent="-457200" algn="just">
              <a:lnSpc>
                <a:spcPct val="130000"/>
              </a:lnSpc>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Việc khơi thông miệng hố ga để đảm bảo nước có thể chảy xuống (thoát nước) để tránh tình trạng ngập úng.</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5" name="Picture 2" descr="Nạo Vét Hố Ga - HCC">
            <a:extLst>
              <a:ext uri="{FF2B5EF4-FFF2-40B4-BE49-F238E27FC236}">
                <a16:creationId xmlns:a16="http://schemas.microsoft.com/office/drawing/2014/main" id="{9DE2E273-2286-4B49-548C-6FD32160E4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8180" y="2765424"/>
            <a:ext cx="5657382" cy="378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145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5" name="Rectangle: Rounded Corners 4">
            <a:extLst>
              <a:ext uri="{FF2B5EF4-FFF2-40B4-BE49-F238E27FC236}">
                <a16:creationId xmlns:a16="http://schemas.microsoft.com/office/drawing/2014/main" id="{7E4EAE69-3235-AC6E-7787-780A5C65360E}"/>
              </a:ext>
            </a:extLst>
          </p:cNvPr>
          <p:cNvSpPr/>
          <p:nvPr/>
        </p:nvSpPr>
        <p:spPr>
          <a:xfrm>
            <a:off x="447675" y="333375"/>
            <a:ext cx="11334750" cy="5991225"/>
          </a:xfrm>
          <a:custGeom>
            <a:avLst/>
            <a:gdLst>
              <a:gd name="connsiteX0" fmla="*/ 0 w 11334750"/>
              <a:gd name="connsiteY0" fmla="*/ 998557 h 5991225"/>
              <a:gd name="connsiteX1" fmla="*/ 998557 w 11334750"/>
              <a:gd name="connsiteY1" fmla="*/ 0 h 5991225"/>
              <a:gd name="connsiteX2" fmla="*/ 10336193 w 11334750"/>
              <a:gd name="connsiteY2" fmla="*/ 0 h 5991225"/>
              <a:gd name="connsiteX3" fmla="*/ 11334750 w 11334750"/>
              <a:gd name="connsiteY3" fmla="*/ 998557 h 5991225"/>
              <a:gd name="connsiteX4" fmla="*/ 11334750 w 11334750"/>
              <a:gd name="connsiteY4" fmla="*/ 4992668 h 5991225"/>
              <a:gd name="connsiteX5" fmla="*/ 10336193 w 11334750"/>
              <a:gd name="connsiteY5" fmla="*/ 5991225 h 5991225"/>
              <a:gd name="connsiteX6" fmla="*/ 998557 w 11334750"/>
              <a:gd name="connsiteY6" fmla="*/ 5991225 h 5991225"/>
              <a:gd name="connsiteX7" fmla="*/ 0 w 11334750"/>
              <a:gd name="connsiteY7" fmla="*/ 4992668 h 5991225"/>
              <a:gd name="connsiteX8" fmla="*/ 0 w 11334750"/>
              <a:gd name="connsiteY8" fmla="*/ 998557 h 599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750" h="5991225" fill="none" extrusionOk="0">
                <a:moveTo>
                  <a:pt x="0" y="998557"/>
                </a:moveTo>
                <a:cubicBezTo>
                  <a:pt x="-5377" y="542907"/>
                  <a:pt x="447774" y="12698"/>
                  <a:pt x="998557" y="0"/>
                </a:cubicBezTo>
                <a:cubicBezTo>
                  <a:pt x="4484972" y="-123866"/>
                  <a:pt x="8683723" y="81108"/>
                  <a:pt x="10336193" y="0"/>
                </a:cubicBezTo>
                <a:cubicBezTo>
                  <a:pt x="10892249" y="-7020"/>
                  <a:pt x="11281496" y="451462"/>
                  <a:pt x="11334750" y="998557"/>
                </a:cubicBezTo>
                <a:cubicBezTo>
                  <a:pt x="11502467" y="2288129"/>
                  <a:pt x="11204851" y="4437043"/>
                  <a:pt x="11334750" y="4992668"/>
                </a:cubicBezTo>
                <a:cubicBezTo>
                  <a:pt x="11364298" y="5465694"/>
                  <a:pt x="10905715" y="6023942"/>
                  <a:pt x="10336193" y="5991225"/>
                </a:cubicBezTo>
                <a:cubicBezTo>
                  <a:pt x="6687940" y="5973370"/>
                  <a:pt x="4971791" y="5881881"/>
                  <a:pt x="998557" y="5991225"/>
                </a:cubicBezTo>
                <a:cubicBezTo>
                  <a:pt x="452740" y="5977087"/>
                  <a:pt x="36035" y="5611444"/>
                  <a:pt x="0" y="4992668"/>
                </a:cubicBezTo>
                <a:cubicBezTo>
                  <a:pt x="118672" y="3934382"/>
                  <a:pt x="-34222" y="2345879"/>
                  <a:pt x="0" y="998557"/>
                </a:cubicBezTo>
                <a:close/>
              </a:path>
              <a:path w="11334750" h="5991225" stroke="0" extrusionOk="0">
                <a:moveTo>
                  <a:pt x="0" y="998557"/>
                </a:moveTo>
                <a:cubicBezTo>
                  <a:pt x="69274" y="451151"/>
                  <a:pt x="398795" y="95882"/>
                  <a:pt x="998557" y="0"/>
                </a:cubicBezTo>
                <a:cubicBezTo>
                  <a:pt x="5393242" y="96512"/>
                  <a:pt x="8330747" y="-165548"/>
                  <a:pt x="10336193" y="0"/>
                </a:cubicBezTo>
                <a:cubicBezTo>
                  <a:pt x="10937144" y="1240"/>
                  <a:pt x="11390828" y="456227"/>
                  <a:pt x="11334750" y="998557"/>
                </a:cubicBezTo>
                <a:cubicBezTo>
                  <a:pt x="11204537" y="1416590"/>
                  <a:pt x="11459723" y="4160531"/>
                  <a:pt x="11334750" y="4992668"/>
                </a:cubicBezTo>
                <a:cubicBezTo>
                  <a:pt x="11344322" y="5492699"/>
                  <a:pt x="10902130" y="5984683"/>
                  <a:pt x="10336193" y="5991225"/>
                </a:cubicBezTo>
                <a:cubicBezTo>
                  <a:pt x="8518049" y="6152937"/>
                  <a:pt x="4504165" y="6134847"/>
                  <a:pt x="998557" y="5991225"/>
                </a:cubicBezTo>
                <a:cubicBezTo>
                  <a:pt x="494676" y="5966091"/>
                  <a:pt x="7779" y="5540813"/>
                  <a:pt x="0" y="4992668"/>
                </a:cubicBezTo>
                <a:cubicBezTo>
                  <a:pt x="128997" y="3431908"/>
                  <a:pt x="-102252" y="2439256"/>
                  <a:pt x="0" y="99855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397D241A-AF0D-6410-3170-B5131E1F42E9}"/>
              </a:ext>
            </a:extLst>
          </p:cNvPr>
          <p:cNvSpPr/>
          <p:nvPr/>
        </p:nvSpPr>
        <p:spPr>
          <a:xfrm>
            <a:off x="828675" y="2895600"/>
            <a:ext cx="2543175" cy="103822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rPr>
              <a:t>Em</a:t>
            </a:r>
            <a:r>
              <a:rPr lang="en-US" sz="4000" dirty="0">
                <a:solidFill>
                  <a:srgbClr val="FF0000"/>
                </a:solidFill>
              </a:rPr>
              <a:t> </a:t>
            </a:r>
            <a:r>
              <a:rPr lang="en-US" sz="4000" dirty="0" err="1">
                <a:solidFill>
                  <a:srgbClr val="FF0000"/>
                </a:solidFill>
              </a:rPr>
              <a:t>đã</a:t>
            </a:r>
            <a:r>
              <a:rPr lang="en-US" sz="4000" dirty="0">
                <a:solidFill>
                  <a:srgbClr val="FF0000"/>
                </a:solidFill>
              </a:rPr>
              <a:t> </a:t>
            </a:r>
            <a:r>
              <a:rPr lang="en-US" sz="4000" dirty="0" err="1">
                <a:solidFill>
                  <a:srgbClr val="FF0000"/>
                </a:solidFill>
              </a:rPr>
              <a:t>học</a:t>
            </a:r>
            <a:endParaRPr lang="en-US" sz="4000" dirty="0">
              <a:solidFill>
                <a:srgbClr val="FF0000"/>
              </a:solidFill>
            </a:endParaRPr>
          </a:p>
        </p:txBody>
      </p:sp>
      <p:cxnSp>
        <p:nvCxnSpPr>
          <p:cNvPr id="3" name="Straight Connector 2">
            <a:extLst>
              <a:ext uri="{FF2B5EF4-FFF2-40B4-BE49-F238E27FC236}">
                <a16:creationId xmlns:a16="http://schemas.microsoft.com/office/drawing/2014/main" id="{11885ECA-DF74-68E4-E96A-AF27ADA7F647}"/>
              </a:ext>
            </a:extLst>
          </p:cNvPr>
          <p:cNvCxnSpPr>
            <a:cxnSpLocks/>
            <a:stCxn id="2" idx="3"/>
            <a:endCxn id="4" idx="1"/>
          </p:cNvCxnSpPr>
          <p:nvPr/>
        </p:nvCxnSpPr>
        <p:spPr>
          <a:xfrm flipV="1">
            <a:off x="3371850" y="1276351"/>
            <a:ext cx="1085850" cy="21383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8505FDC6-8554-7754-7967-53AFBEDEE9ED}"/>
              </a:ext>
            </a:extLst>
          </p:cNvPr>
          <p:cNvSpPr/>
          <p:nvPr/>
        </p:nvSpPr>
        <p:spPr>
          <a:xfrm>
            <a:off x="4457700" y="533401"/>
            <a:ext cx="7000875"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t>Nước có tính chất không màu, không mùi, không vị, không có hình dạng nhất định. Nước chảy từ cao xuống thấp, chảy lan ra khắp mọi phía. Nước thấm qua một số vật và hoà tan một số chất.</a:t>
            </a:r>
          </a:p>
        </p:txBody>
      </p:sp>
      <p:cxnSp>
        <p:nvCxnSpPr>
          <p:cNvPr id="6" name="Straight Connector 5">
            <a:extLst>
              <a:ext uri="{FF2B5EF4-FFF2-40B4-BE49-F238E27FC236}">
                <a16:creationId xmlns:a16="http://schemas.microsoft.com/office/drawing/2014/main" id="{70C1613B-E616-0BCD-DB92-57BEDE837781}"/>
              </a:ext>
            </a:extLst>
          </p:cNvPr>
          <p:cNvCxnSpPr>
            <a:cxnSpLocks/>
            <a:stCxn id="2" idx="3"/>
            <a:endCxn id="7" idx="1"/>
          </p:cNvCxnSpPr>
          <p:nvPr/>
        </p:nvCxnSpPr>
        <p:spPr>
          <a:xfrm flipV="1">
            <a:off x="3371850" y="3257551"/>
            <a:ext cx="1143001" cy="1571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87666726-11BF-4E8E-65C0-A3C34FC95521}"/>
              </a:ext>
            </a:extLst>
          </p:cNvPr>
          <p:cNvSpPr/>
          <p:nvPr/>
        </p:nvSpPr>
        <p:spPr>
          <a:xfrm>
            <a:off x="4514851" y="2514601"/>
            <a:ext cx="7029450"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t>Nhờ hiểu biết tính chất của nước, con người đã vận dụng những tính chất đó vào trong đời sống và sản xuất.</a:t>
            </a:r>
            <a:endParaRPr lang="en-US" sz="2200" b="1" dirty="0"/>
          </a:p>
        </p:txBody>
      </p:sp>
      <p:cxnSp>
        <p:nvCxnSpPr>
          <p:cNvPr id="8" name="Straight Connector 7">
            <a:extLst>
              <a:ext uri="{FF2B5EF4-FFF2-40B4-BE49-F238E27FC236}">
                <a16:creationId xmlns:a16="http://schemas.microsoft.com/office/drawing/2014/main" id="{82704701-61DD-B44F-2791-02B5CDAF1412}"/>
              </a:ext>
            </a:extLst>
          </p:cNvPr>
          <p:cNvCxnSpPr>
            <a:cxnSpLocks/>
            <a:stCxn id="2" idx="3"/>
            <a:endCxn id="12" idx="1"/>
          </p:cNvCxnSpPr>
          <p:nvPr/>
        </p:nvCxnSpPr>
        <p:spPr>
          <a:xfrm>
            <a:off x="3371850" y="3414713"/>
            <a:ext cx="1143001" cy="1685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D06BD009-272A-F2AB-D48D-0678FD0E5051}"/>
              </a:ext>
            </a:extLst>
          </p:cNvPr>
          <p:cNvSpPr/>
          <p:nvPr/>
        </p:nvSpPr>
        <p:spPr>
          <a:xfrm>
            <a:off x="4514851" y="4467226"/>
            <a:ext cx="6953250" cy="12668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t>Con người, động vật và thực vật sẽ chết nếu không có nước. Nước không thể thiếu trong đời sống, sản xuất và sinh hoạt của chúng ta</a:t>
            </a:r>
            <a:endParaRPr lang="en-US" sz="2200" b="1" dirty="0"/>
          </a:p>
        </p:txBody>
      </p:sp>
    </p:spTree>
    <p:extLst>
      <p:ext uri="{BB962C8B-B14F-4D97-AF65-F5344CB8AC3E}">
        <p14:creationId xmlns:p14="http://schemas.microsoft.com/office/powerpoint/2010/main" val="1507959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par>
                          <p:cTn id="11" fill="hold">
                            <p:stCondLst>
                              <p:cond delay="300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22" presetClass="entr" presetSubtype="8"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par>
                                <p:cTn id="33" presetID="22" presetClass="entr" presetSubtype="8"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par>
                                <p:cTn id="41" presetID="22" presetClass="entr" presetSubtype="8"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4" grpId="0" animBg="1"/>
      <p:bldP spid="7"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6C9849EB-B2F4-B3AB-97B4-2CEC71C56D6F}"/>
              </a:ext>
            </a:extLst>
          </p:cNvPr>
          <p:cNvPicPr>
            <a:picLocks noChangeAspect="1"/>
          </p:cNvPicPr>
          <p:nvPr/>
        </p:nvPicPr>
        <p:blipFill>
          <a:blip r:embed="rId5"/>
          <a:stretch>
            <a:fillRect/>
          </a:stretch>
        </p:blipFill>
        <p:spPr>
          <a:xfrm>
            <a:off x="2809874" y="2100262"/>
            <a:ext cx="7105023" cy="3195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81695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6B20B3-4C07-4935-8D84-679D377CFE5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0"/>
            <a:ext cx="12192000" cy="6857999"/>
          </a:xfrm>
          <a:prstGeom prst="rect">
            <a:avLst/>
          </a:prstGeom>
        </p:spPr>
      </p:pic>
      <p:pic>
        <p:nvPicPr>
          <p:cNvPr id="37" name="Graphic 36">
            <a:extLst>
              <a:ext uri="{FF2B5EF4-FFF2-40B4-BE49-F238E27FC236}">
                <a16:creationId xmlns:a16="http://schemas.microsoft.com/office/drawing/2014/main" id="{112B1782-225B-458B-98A4-75C0AA7F226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40830" y="0"/>
            <a:ext cx="11417490" cy="6628887"/>
          </a:xfrm>
          <a:prstGeom prst="rect">
            <a:avLst/>
          </a:prstGeom>
        </p:spPr>
      </p:pic>
      <p:sp>
        <p:nvSpPr>
          <p:cNvPr id="39" name="AutoShape 3">
            <a:extLst>
              <a:ext uri="{FF2B5EF4-FFF2-40B4-BE49-F238E27FC236}">
                <a16:creationId xmlns:a16="http://schemas.microsoft.com/office/drawing/2014/main" id="{99CAABE2-3DBF-4BE0-8522-24B8E178721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1" name="Picture 40">
            <a:extLst>
              <a:ext uri="{FF2B5EF4-FFF2-40B4-BE49-F238E27FC236}">
                <a16:creationId xmlns:a16="http://schemas.microsoft.com/office/drawing/2014/main" id="{B5F0D0C6-F5A9-4E53-8FC7-457135C0840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320883" y="-338876"/>
            <a:ext cx="2448479" cy="2251104"/>
          </a:xfrm>
          <a:prstGeom prst="rect">
            <a:avLst/>
          </a:prstGeom>
        </p:spPr>
      </p:pic>
      <p:pic>
        <p:nvPicPr>
          <p:cNvPr id="2" name="Picture 1">
            <a:extLst>
              <a:ext uri="{FF2B5EF4-FFF2-40B4-BE49-F238E27FC236}">
                <a16:creationId xmlns:a16="http://schemas.microsoft.com/office/drawing/2014/main" id="{E9FFFFA6-9FEA-D483-7E2C-D960432AC394}"/>
              </a:ext>
            </a:extLst>
          </p:cNvPr>
          <p:cNvPicPr>
            <a:picLocks noChangeAspect="1"/>
          </p:cNvPicPr>
          <p:nvPr/>
        </p:nvPicPr>
        <p:blipFill>
          <a:blip r:embed="rId8"/>
          <a:stretch>
            <a:fillRect/>
          </a:stretch>
        </p:blipFill>
        <p:spPr>
          <a:xfrm>
            <a:off x="2025433" y="943557"/>
            <a:ext cx="7931583" cy="4151736"/>
          </a:xfrm>
          <a:prstGeom prst="rect">
            <a:avLst/>
          </a:prstGeom>
        </p:spPr>
      </p:pic>
    </p:spTree>
    <p:extLst>
      <p:ext uri="{BB962C8B-B14F-4D97-AF65-F5344CB8AC3E}">
        <p14:creationId xmlns:p14="http://schemas.microsoft.com/office/powerpoint/2010/main" val="25329472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1468915" y="896106"/>
            <a:ext cx="9388451" cy="1130181"/>
            <a:chOff x="1000125" y="741363"/>
            <a:chExt cx="8341696" cy="1130181"/>
          </a:xfrm>
        </p:grpSpPr>
        <p:sp>
          <p:nvSpPr>
            <p:cNvPr id="3" name="TextBox 2"/>
            <p:cNvSpPr txBox="1"/>
            <p:nvPr/>
          </p:nvSpPr>
          <p:spPr>
            <a:xfrm>
              <a:off x="1000125" y="7635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60000"/>
                      <a:lumOff val="40000"/>
                    </a:srgbClr>
                  </a:solidFill>
                  <a:effectLst/>
                  <a:uLnTx/>
                  <a:uFillTx/>
                  <a:latin typeface="SVN-SAF" panose="02040603050506020204" pitchFamily="18" charset="0"/>
                  <a:ea typeface="+mn-ea"/>
                  <a:cs typeface="+mn-cs"/>
                </a:rPr>
                <a:t>Treasure hunt</a:t>
              </a:r>
            </a:p>
          </p:txBody>
        </p:sp>
        <p:sp>
          <p:nvSpPr>
            <p:cNvPr id="4" name="TextBox 3"/>
            <p:cNvSpPr txBox="1"/>
            <p:nvPr/>
          </p:nvSpPr>
          <p:spPr>
            <a:xfrm>
              <a:off x="1075223" y="7543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75000"/>
                    </a:srgbClr>
                  </a:solidFill>
                  <a:effectLst/>
                  <a:uLnTx/>
                  <a:uFillTx/>
                  <a:latin typeface="SVN-SAF" panose="02040603050506020204" pitchFamily="18" charset="0"/>
                  <a:ea typeface="+mn-ea"/>
                  <a:cs typeface="+mn-cs"/>
                </a:rPr>
                <a:t>Treasure hunt</a:t>
              </a:r>
            </a:p>
          </p:txBody>
        </p:sp>
        <p:sp>
          <p:nvSpPr>
            <p:cNvPr id="2" name="TextBox 1">
              <a:hlinkClick r:id="rId4" action="ppaction://hlinksldjump"/>
            </p:cNvPr>
            <p:cNvSpPr txBox="1"/>
            <p:nvPr/>
          </p:nvSpPr>
          <p:spPr>
            <a:xfrm>
              <a:off x="1150321" y="741363"/>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002060"/>
                    </a:solidFill>
                  </a:ln>
                  <a:solidFill>
                    <a:srgbClr val="FFC000">
                      <a:lumMod val="60000"/>
                      <a:lumOff val="40000"/>
                    </a:srgbClr>
                  </a:solidFill>
                  <a:effectLst>
                    <a:outerShdw blurRad="38100" dist="38100" dir="2700000" algn="tl">
                      <a:srgbClr val="000000">
                        <a:alpha val="43137"/>
                      </a:srgbClr>
                    </a:outerShdw>
                  </a:effectLst>
                  <a:uLnTx/>
                  <a:uFillTx/>
                  <a:latin typeface="SVN-SAF" panose="02040603050506020204" pitchFamily="18" charset="0"/>
                  <a:ea typeface="+mn-ea"/>
                  <a:cs typeface="+mn-cs"/>
                </a:rPr>
                <a:t>Treasure hunt</a:t>
              </a:r>
            </a:p>
          </p:txBody>
        </p:sp>
      </p:grpSp>
      <p:pic>
        <p:nvPicPr>
          <p:cNvPr id="21" name="Picture 20">
            <a:extLst>
              <a:ext uri="{FF2B5EF4-FFF2-40B4-BE49-F238E27FC236}">
                <a16:creationId xmlns:a16="http://schemas.microsoft.com/office/drawing/2014/main" id="{CFDE8BE6-B504-415F-8841-D03827B0F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5689" y="5335403"/>
            <a:ext cx="1059945" cy="1613250"/>
          </a:xfrm>
          <a:prstGeom prst="rect">
            <a:avLst/>
          </a:prstGeom>
        </p:spPr>
      </p:pic>
      <p:pic>
        <p:nvPicPr>
          <p:cNvPr id="22" name="Picture 21">
            <a:extLst>
              <a:ext uri="{FF2B5EF4-FFF2-40B4-BE49-F238E27FC236}">
                <a16:creationId xmlns:a16="http://schemas.microsoft.com/office/drawing/2014/main" id="{CF8BBE88-BC36-4D38-9F12-3C0C48CC3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3" y="5189914"/>
            <a:ext cx="925229" cy="1408211"/>
          </a:xfrm>
          <a:prstGeom prst="rect">
            <a:avLst/>
          </a:prstGeom>
        </p:spPr>
      </p:pic>
      <p:pic>
        <p:nvPicPr>
          <p:cNvPr id="23" name="Picture 22">
            <a:extLst>
              <a:ext uri="{FF2B5EF4-FFF2-40B4-BE49-F238E27FC236}">
                <a16:creationId xmlns:a16="http://schemas.microsoft.com/office/drawing/2014/main" id="{4E8BDB1D-40BE-47F8-97CE-0C44BF0032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3110" y="6550403"/>
            <a:ext cx="691697" cy="398250"/>
          </a:xfrm>
          <a:prstGeom prst="rect">
            <a:avLst/>
          </a:prstGeom>
        </p:spPr>
      </p:pic>
      <p:pic>
        <p:nvPicPr>
          <p:cNvPr id="24" name="Picture 23">
            <a:extLst>
              <a:ext uri="{FF2B5EF4-FFF2-40B4-BE49-F238E27FC236}">
                <a16:creationId xmlns:a16="http://schemas.microsoft.com/office/drawing/2014/main" id="{86F25EC2-A699-477F-965A-F1D71DC8B2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537678" flipV="1">
            <a:off x="8591911" y="6330532"/>
            <a:ext cx="613640" cy="532079"/>
          </a:xfrm>
          <a:prstGeom prst="rect">
            <a:avLst/>
          </a:prstGeom>
        </p:spPr>
      </p:pic>
      <p:pic>
        <p:nvPicPr>
          <p:cNvPr id="25" name="Picture 24">
            <a:extLst>
              <a:ext uri="{FF2B5EF4-FFF2-40B4-BE49-F238E27FC236}">
                <a16:creationId xmlns:a16="http://schemas.microsoft.com/office/drawing/2014/main" id="{A4507555-8DBA-4A5F-8181-085476771C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842">
            <a:off x="10711260" y="5655653"/>
            <a:ext cx="1042938" cy="1204217"/>
          </a:xfrm>
          <a:prstGeom prst="rect">
            <a:avLst/>
          </a:prstGeom>
        </p:spPr>
      </p:pic>
      <p:pic>
        <p:nvPicPr>
          <p:cNvPr id="26" name="Picture 25">
            <a:extLst>
              <a:ext uri="{FF2B5EF4-FFF2-40B4-BE49-F238E27FC236}">
                <a16:creationId xmlns:a16="http://schemas.microsoft.com/office/drawing/2014/main" id="{0867ECFF-4793-463B-8F22-A790EF566910}"/>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7" y="2285328"/>
            <a:ext cx="1059945" cy="1415731"/>
          </a:xfrm>
          <a:prstGeom prst="rect">
            <a:avLst/>
          </a:prstGeom>
        </p:spPr>
      </p:pic>
      <p:pic>
        <p:nvPicPr>
          <p:cNvPr id="27" name="Picture 26">
            <a:extLst>
              <a:ext uri="{FF2B5EF4-FFF2-40B4-BE49-F238E27FC236}">
                <a16:creationId xmlns:a16="http://schemas.microsoft.com/office/drawing/2014/main" id="{54EDAB7A-3DEB-418E-A5CC-CE597E733DE3}"/>
              </a:ext>
            </a:extLst>
          </p:cNvPr>
          <p:cNvPicPr>
            <a:picLocks noChangeAspect="1"/>
          </p:cNvPicPr>
          <p:nvPr/>
        </p:nvPicPr>
        <p:blipFill>
          <a:blip r:embed="rId11"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290452" y="5570766"/>
            <a:ext cx="768755" cy="1026799"/>
          </a:xfrm>
          <a:prstGeom prst="rect">
            <a:avLst/>
          </a:prstGeom>
        </p:spPr>
      </p:pic>
      <p:pic>
        <p:nvPicPr>
          <p:cNvPr id="28" name="Picture 27">
            <a:extLst>
              <a:ext uri="{FF2B5EF4-FFF2-40B4-BE49-F238E27FC236}">
                <a16:creationId xmlns:a16="http://schemas.microsoft.com/office/drawing/2014/main" id="{598CC335-1D8C-4B68-861F-7A40E65EF0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09065">
            <a:off x="5573527" y="4175572"/>
            <a:ext cx="385978" cy="978716"/>
          </a:xfrm>
          <a:prstGeom prst="rect">
            <a:avLst/>
          </a:prstGeom>
        </p:spPr>
      </p:pic>
      <p:pic>
        <p:nvPicPr>
          <p:cNvPr id="29" name="Picture 28">
            <a:extLst>
              <a:ext uri="{FF2B5EF4-FFF2-40B4-BE49-F238E27FC236}">
                <a16:creationId xmlns:a16="http://schemas.microsoft.com/office/drawing/2014/main" id="{86247E47-D369-487C-BC54-D42CD277144F}"/>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2" y="1562390"/>
            <a:ext cx="751493" cy="1349540"/>
          </a:xfrm>
          <a:prstGeom prst="rect">
            <a:avLst/>
          </a:prstGeom>
        </p:spPr>
      </p:pic>
      <p:pic>
        <p:nvPicPr>
          <p:cNvPr id="30" name="Picture 29">
            <a:extLst>
              <a:ext uri="{FF2B5EF4-FFF2-40B4-BE49-F238E27FC236}">
                <a16:creationId xmlns:a16="http://schemas.microsoft.com/office/drawing/2014/main" id="{D61DD841-EF6E-4F83-92C4-0A581D3716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820112">
            <a:off x="787825" y="1696796"/>
            <a:ext cx="1328735" cy="1882823"/>
          </a:xfrm>
          <a:prstGeom prst="rect">
            <a:avLst/>
          </a:prstGeom>
        </p:spPr>
      </p:pic>
      <p:pic>
        <p:nvPicPr>
          <p:cNvPr id="32" name="Picture 31">
            <a:extLst>
              <a:ext uri="{FF2B5EF4-FFF2-40B4-BE49-F238E27FC236}">
                <a16:creationId xmlns:a16="http://schemas.microsoft.com/office/drawing/2014/main" id="{C6024ED1-707C-43B6-9F91-24680B616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3371" y="5668375"/>
            <a:ext cx="1058134" cy="1221763"/>
          </a:xfrm>
          <a:prstGeom prst="rect">
            <a:avLst/>
          </a:prstGeom>
        </p:spPr>
      </p:pic>
      <p:pic>
        <p:nvPicPr>
          <p:cNvPr id="34" name="Picture 33">
            <a:extLst>
              <a:ext uri="{FF2B5EF4-FFF2-40B4-BE49-F238E27FC236}">
                <a16:creationId xmlns:a16="http://schemas.microsoft.com/office/drawing/2014/main" id="{A06C2500-7D66-452A-B2B3-F7CFE4C06B2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3759380" y="2210401"/>
            <a:ext cx="1073520" cy="489498"/>
          </a:xfrm>
          <a:prstGeom prst="rect">
            <a:avLst/>
          </a:prstGeom>
        </p:spPr>
      </p:pic>
      <p:pic>
        <p:nvPicPr>
          <p:cNvPr id="35" name="图片 22">
            <a:extLst>
              <a:ext uri="{FF2B5EF4-FFF2-40B4-BE49-F238E27FC236}">
                <a16:creationId xmlns:a16="http://schemas.microsoft.com/office/drawing/2014/main" id="{C62F2DB9-E639-43BB-B38E-6047E521B3A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000294" y="-46782"/>
            <a:ext cx="1342288" cy="1475449"/>
          </a:xfrm>
          <a:prstGeom prst="rect">
            <a:avLst/>
          </a:prstGeom>
        </p:spPr>
      </p:pic>
      <p:pic>
        <p:nvPicPr>
          <p:cNvPr id="36" name="图片 22">
            <a:extLst>
              <a:ext uri="{FF2B5EF4-FFF2-40B4-BE49-F238E27FC236}">
                <a16:creationId xmlns:a16="http://schemas.microsoft.com/office/drawing/2014/main" id="{83771B9D-B316-4274-8F9B-0F3CF060B1A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740962" y="249824"/>
            <a:ext cx="1342288" cy="1475449"/>
          </a:xfrm>
          <a:prstGeom prst="rect">
            <a:avLst/>
          </a:prstGeom>
        </p:spPr>
      </p:pic>
      <p:pic>
        <p:nvPicPr>
          <p:cNvPr id="38" name="图片 22">
            <a:extLst>
              <a:ext uri="{FF2B5EF4-FFF2-40B4-BE49-F238E27FC236}">
                <a16:creationId xmlns:a16="http://schemas.microsoft.com/office/drawing/2014/main" id="{CE173C20-FCD0-410E-8003-03F2FA7FCD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483498" y="3271533"/>
            <a:ext cx="1342288" cy="1475449"/>
          </a:xfrm>
          <a:prstGeom prst="rect">
            <a:avLst/>
          </a:prstGeom>
        </p:spPr>
      </p:pic>
      <p:pic>
        <p:nvPicPr>
          <p:cNvPr id="39" name="图片 22">
            <a:extLst>
              <a:ext uri="{FF2B5EF4-FFF2-40B4-BE49-F238E27FC236}">
                <a16:creationId xmlns:a16="http://schemas.microsoft.com/office/drawing/2014/main" id="{BC028A83-2254-4951-8A43-8BF9764B67F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428372" y="1638692"/>
            <a:ext cx="1342288" cy="1475449"/>
          </a:xfrm>
          <a:prstGeom prst="rect">
            <a:avLst/>
          </a:prstGeom>
        </p:spPr>
      </p:pic>
      <p:pic>
        <p:nvPicPr>
          <p:cNvPr id="40" name="Picture 39">
            <a:extLst>
              <a:ext uri="{FF2B5EF4-FFF2-40B4-BE49-F238E27FC236}">
                <a16:creationId xmlns:a16="http://schemas.microsoft.com/office/drawing/2014/main" id="{98A36776-0AB6-4821-9462-05AE36AEAD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41" name="Picture 40">
            <a:extLst>
              <a:ext uri="{FF2B5EF4-FFF2-40B4-BE49-F238E27FC236}">
                <a16:creationId xmlns:a16="http://schemas.microsoft.com/office/drawing/2014/main" id="{2883B65D-08D4-450D-B147-DA925CA825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42" name="Picture 41">
            <a:extLst>
              <a:ext uri="{FF2B5EF4-FFF2-40B4-BE49-F238E27FC236}">
                <a16:creationId xmlns:a16="http://schemas.microsoft.com/office/drawing/2014/main" id="{28F5DED4-A36C-4DA3-BCF2-26E99A64F1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43" name="Picture 42">
            <a:extLst>
              <a:ext uri="{FF2B5EF4-FFF2-40B4-BE49-F238E27FC236}">
                <a16:creationId xmlns:a16="http://schemas.microsoft.com/office/drawing/2014/main" id="{F723C263-7981-49AF-B0BC-AED3FDF27B8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44" name="Picture 43">
            <a:extLst>
              <a:ext uri="{FF2B5EF4-FFF2-40B4-BE49-F238E27FC236}">
                <a16:creationId xmlns:a16="http://schemas.microsoft.com/office/drawing/2014/main" id="{FA213518-0D6C-4D37-BBC1-EEFCAA6FCB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41596" y="-519364"/>
            <a:ext cx="354649" cy="3326367"/>
          </a:xfrm>
          <a:prstGeom prst="rect">
            <a:avLst/>
          </a:prstGeom>
        </p:spPr>
      </p:pic>
      <p:pic>
        <p:nvPicPr>
          <p:cNvPr id="45" name="Picture 44">
            <a:extLst>
              <a:ext uri="{FF2B5EF4-FFF2-40B4-BE49-F238E27FC236}">
                <a16:creationId xmlns:a16="http://schemas.microsoft.com/office/drawing/2014/main" id="{C895D4DE-7AF9-49CC-9920-B94C953B136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51047" y="3724611"/>
            <a:ext cx="354649" cy="3326367"/>
          </a:xfrm>
          <a:prstGeom prst="rect">
            <a:avLst/>
          </a:prstGeom>
        </p:spPr>
      </p:pic>
      <p:pic>
        <p:nvPicPr>
          <p:cNvPr id="46" name="Picture 45">
            <a:extLst>
              <a:ext uri="{FF2B5EF4-FFF2-40B4-BE49-F238E27FC236}">
                <a16:creationId xmlns:a16="http://schemas.microsoft.com/office/drawing/2014/main" id="{8AE3A4C0-1C4F-414E-8E4D-DD622F0E095F}"/>
              </a:ext>
            </a:extLst>
          </p:cNvPr>
          <p:cNvPicPr>
            <a:picLocks noChangeAspect="1"/>
          </p:cNvPicPr>
          <p:nvPr/>
        </p:nvPicPr>
        <p:blipFill>
          <a:blip r:embed="rId1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0"/>
            <a:ext cx="1194516" cy="745060"/>
          </a:xfrm>
          <a:prstGeom prst="rect">
            <a:avLst/>
          </a:prstGeom>
        </p:spPr>
      </p:pic>
      <p:pic>
        <p:nvPicPr>
          <p:cNvPr id="48" name="Picture 47">
            <a:extLst>
              <a:ext uri="{FF2B5EF4-FFF2-40B4-BE49-F238E27FC236}">
                <a16:creationId xmlns:a16="http://schemas.microsoft.com/office/drawing/2014/main" id="{2E374B17-02F7-41EF-AE06-38EFF52FB3B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88561" y="2785234"/>
            <a:ext cx="842000" cy="525184"/>
          </a:xfrm>
          <a:prstGeom prst="rect">
            <a:avLst/>
          </a:prstGeom>
        </p:spPr>
      </p:pic>
      <p:pic>
        <p:nvPicPr>
          <p:cNvPr id="47" name="Picture 46">
            <a:hlinkClick r:id="rId21" action="ppaction://hlinksldjump"/>
            <a:extLst>
              <a:ext uri="{FF2B5EF4-FFF2-40B4-BE49-F238E27FC236}">
                <a16:creationId xmlns:a16="http://schemas.microsoft.com/office/drawing/2014/main" id="{C6D5F890-7169-4E14-B1CC-A742816B125A}"/>
              </a:ext>
            </a:extLst>
          </p:cNvPr>
          <p:cNvPicPr>
            <a:picLocks noChangeAspect="1"/>
          </p:cNvPicPr>
          <p:nvPr/>
        </p:nvPicPr>
        <p:blipFill>
          <a:blip r:embed="rId22"/>
          <a:stretch>
            <a:fillRect/>
          </a:stretch>
        </p:blipFill>
        <p:spPr>
          <a:xfrm>
            <a:off x="1464863" y="3928015"/>
            <a:ext cx="2322777" cy="2365453"/>
          </a:xfrm>
          <a:prstGeom prst="rect">
            <a:avLst/>
          </a:prstGeom>
        </p:spPr>
      </p:pic>
      <p:pic>
        <p:nvPicPr>
          <p:cNvPr id="52" name="Picture 51">
            <a:hlinkClick r:id="rId23" action="ppaction://hlinksldjump"/>
            <a:extLst>
              <a:ext uri="{FF2B5EF4-FFF2-40B4-BE49-F238E27FC236}">
                <a16:creationId xmlns:a16="http://schemas.microsoft.com/office/drawing/2014/main" id="{B924FED3-D051-472E-A285-EE633696B9BA}"/>
              </a:ext>
            </a:extLst>
          </p:cNvPr>
          <p:cNvPicPr>
            <a:picLocks noChangeAspect="1"/>
          </p:cNvPicPr>
          <p:nvPr/>
        </p:nvPicPr>
        <p:blipFill>
          <a:blip r:embed="rId24"/>
          <a:stretch>
            <a:fillRect/>
          </a:stretch>
        </p:blipFill>
        <p:spPr>
          <a:xfrm>
            <a:off x="4396257" y="3022397"/>
            <a:ext cx="2139881" cy="1950889"/>
          </a:xfrm>
          <a:prstGeom prst="rect">
            <a:avLst/>
          </a:prstGeom>
        </p:spPr>
      </p:pic>
      <p:pic>
        <p:nvPicPr>
          <p:cNvPr id="53" name="Picture 52">
            <a:hlinkClick r:id="rId25" action="ppaction://hlinksldjump"/>
            <a:extLst>
              <a:ext uri="{FF2B5EF4-FFF2-40B4-BE49-F238E27FC236}">
                <a16:creationId xmlns:a16="http://schemas.microsoft.com/office/drawing/2014/main" id="{5A2F2462-FDAA-4EBC-95FB-38CE494A103B}"/>
              </a:ext>
            </a:extLst>
          </p:cNvPr>
          <p:cNvPicPr>
            <a:picLocks noChangeAspect="1"/>
          </p:cNvPicPr>
          <p:nvPr/>
        </p:nvPicPr>
        <p:blipFill>
          <a:blip r:embed="rId26"/>
          <a:stretch>
            <a:fillRect/>
          </a:stretch>
        </p:blipFill>
        <p:spPr>
          <a:xfrm>
            <a:off x="6668168" y="4514016"/>
            <a:ext cx="2170364" cy="1999661"/>
          </a:xfrm>
          <a:prstGeom prst="rect">
            <a:avLst/>
          </a:prstGeom>
        </p:spPr>
      </p:pic>
      <p:sp>
        <p:nvSpPr>
          <p:cNvPr id="6" name="Arrow: Right 5">
            <a:hlinkClick r:id="rId27" action="ppaction://hlinksldjump"/>
            <a:extLst>
              <a:ext uri="{FF2B5EF4-FFF2-40B4-BE49-F238E27FC236}">
                <a16:creationId xmlns:a16="http://schemas.microsoft.com/office/drawing/2014/main" id="{49200B08-752B-617F-FFB6-BF1A2F4C7460}"/>
              </a:ext>
            </a:extLst>
          </p:cNvPr>
          <p:cNvSpPr/>
          <p:nvPr/>
        </p:nvSpPr>
        <p:spPr>
          <a:xfrm>
            <a:off x="10677525" y="-76201"/>
            <a:ext cx="1438275" cy="581025"/>
          </a:xfrm>
          <a:prstGeom prst="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Học</a:t>
            </a:r>
            <a:r>
              <a:rPr lang="en-US" dirty="0">
                <a:solidFill>
                  <a:srgbClr val="FF0000"/>
                </a:solidFill>
              </a:rPr>
              <a:t> </a:t>
            </a:r>
            <a:r>
              <a:rPr lang="en-US" dirty="0" err="1">
                <a:solidFill>
                  <a:srgbClr val="FF0000"/>
                </a:solidFill>
              </a:rPr>
              <a:t>tiếp</a:t>
            </a:r>
            <a:endParaRPr lang="en-US" dirty="0">
              <a:solidFill>
                <a:srgbClr val="FF0000"/>
              </a:solidFill>
            </a:endParaRPr>
          </a:p>
        </p:txBody>
      </p:sp>
    </p:spTree>
    <p:extLst>
      <p:ext uri="{BB962C8B-B14F-4D97-AF65-F5344CB8AC3E}">
        <p14:creationId xmlns:p14="http://schemas.microsoft.com/office/powerpoint/2010/main" val="4198190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par>
                                <p:cTn id="7" presetID="8" presetClass="emph" presetSubtype="0" repeatCount="indefinite" autoRev="1" fill="hold" nodeType="withEffect">
                                  <p:stCondLst>
                                    <p:cond delay="0"/>
                                  </p:stCondLst>
                                  <p:childTnLst>
                                    <p:animRot by="600000">
                                      <p:cBhvr>
                                        <p:cTn id="8" dur="2500" fill="hold"/>
                                        <p:tgtEl>
                                          <p:spTgt spid="22"/>
                                        </p:tgtEl>
                                        <p:attrNameLst>
                                          <p:attrName>r</p:attrName>
                                        </p:attrNameLst>
                                      </p:cBhvr>
                                    </p:animRot>
                                  </p:childTnLst>
                                </p:cTn>
                              </p:par>
                              <p:par>
                                <p:cTn id="9" presetID="8" presetClass="emph" presetSubtype="0" repeatCount="indefinite" autoRev="1" fill="hold" nodeType="withEffect">
                                  <p:stCondLst>
                                    <p:cond delay="0"/>
                                  </p:stCondLst>
                                  <p:childTnLst>
                                    <p:animRot by="600000">
                                      <p:cBhvr>
                                        <p:cTn id="10" dur="2000" fill="hold"/>
                                        <p:tgtEl>
                                          <p:spTgt spid="21"/>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2000" fill="hold"/>
                                        <p:tgtEl>
                                          <p:spTgt spid="24"/>
                                        </p:tgtEl>
                                      </p:cBhvr>
                                      <p:by x="70000" y="70000"/>
                                    </p:animScale>
                                  </p:childTnLst>
                                </p:cTn>
                              </p:par>
                              <p:par>
                                <p:cTn id="13" presetID="6" presetClass="emph" presetSubtype="0" repeatCount="indefinite" autoRev="1" fill="hold" nodeType="withEffect">
                                  <p:stCondLst>
                                    <p:cond delay="0"/>
                                  </p:stCondLst>
                                  <p:childTnLst>
                                    <p:animScale>
                                      <p:cBhvr>
                                        <p:cTn id="14" dur="5000" fill="hold"/>
                                        <p:tgtEl>
                                          <p:spTgt spid="25"/>
                                        </p:tgtEl>
                                      </p:cBhvr>
                                      <p:by x="80000" y="80000"/>
                                    </p:animScale>
                                  </p:childTnLst>
                                </p:cTn>
                              </p:par>
                              <p:par>
                                <p:cTn id="15"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6" dur="20000" fill="hold"/>
                                        <p:tgtEl>
                                          <p:spTgt spid="26"/>
                                        </p:tgtEl>
                                        <p:attrNameLst>
                                          <p:attrName>ppt_x</p:attrName>
                                          <p:attrName>ppt_y</p:attrName>
                                        </p:attrNameLst>
                                      </p:cBhvr>
                                      <p:rCtr x="25156" y="-6204"/>
                                    </p:animMotion>
                                  </p:childTnLst>
                                </p:cTn>
                              </p:par>
                              <p:par>
                                <p:cTn id="17" presetID="6" presetClass="emph" presetSubtype="0" repeatCount="indefinite" autoRev="1" fill="hold" nodeType="withEffect">
                                  <p:stCondLst>
                                    <p:cond delay="0"/>
                                  </p:stCondLst>
                                  <p:childTnLst>
                                    <p:animScale>
                                      <p:cBhvr>
                                        <p:cTn id="18" dur="5000" fill="hold"/>
                                        <p:tgtEl>
                                          <p:spTgt spid="26"/>
                                        </p:tgtEl>
                                      </p:cBhvr>
                                      <p:by x="110000" y="110000"/>
                                    </p:animScale>
                                  </p:childTnLst>
                                </p:cTn>
                              </p:par>
                              <p:par>
                                <p:cTn id="19" presetID="8" presetClass="emph" presetSubtype="0" repeatCount="indefinite" autoRev="1" fill="hold" nodeType="withEffect">
                                  <p:stCondLst>
                                    <p:cond delay="0"/>
                                  </p:stCondLst>
                                  <p:childTnLst>
                                    <p:animRot by="600000">
                                      <p:cBhvr>
                                        <p:cTn id="20" dur="2000" fill="hold"/>
                                        <p:tgtEl>
                                          <p:spTgt spid="32"/>
                                        </p:tgtEl>
                                        <p:attrNameLst>
                                          <p:attrName>r</p:attrName>
                                        </p:attrNameLst>
                                      </p:cBhvr>
                                    </p:animRot>
                                  </p:childTnLst>
                                </p:cTn>
                              </p:par>
                              <p:par>
                                <p:cTn id="21" presetID="8" presetClass="emph" presetSubtype="0" repeatCount="indefinite" autoRev="1" fill="hold" nodeType="withEffect">
                                  <p:stCondLst>
                                    <p:cond delay="0"/>
                                  </p:stCondLst>
                                  <p:childTnLst>
                                    <p:animRot by="-600000">
                                      <p:cBhvr>
                                        <p:cTn id="22" dur="2000" fill="hold"/>
                                        <p:tgtEl>
                                          <p:spTgt spid="30"/>
                                        </p:tgtEl>
                                        <p:attrNameLst>
                                          <p:attrName>r</p:attrName>
                                        </p:attrNameLst>
                                      </p:cBhvr>
                                    </p:animRot>
                                  </p:childTnLst>
                                </p:cTn>
                              </p:par>
                              <p:par>
                                <p:cTn id="23" presetID="64" presetClass="path" presetSubtype="0" repeatCount="indefinite" fill="hold" nodeType="withEffect">
                                  <p:stCondLst>
                                    <p:cond delay="0"/>
                                  </p:stCondLst>
                                  <p:childTnLst>
                                    <p:animMotion origin="layout" path="M 3.33333E-6 -2.59259E-6 L 0.19023 -1.08356 " pathEditMode="relative" rAng="0" ptsTypes="AA">
                                      <p:cBhvr>
                                        <p:cTn id="24" dur="20000" fill="hold"/>
                                        <p:tgtEl>
                                          <p:spTgt spid="28"/>
                                        </p:tgtEl>
                                        <p:attrNameLst>
                                          <p:attrName>ppt_x</p:attrName>
                                          <p:attrName>ppt_y</p:attrName>
                                        </p:attrNameLst>
                                      </p:cBhvr>
                                      <p:rCtr x="9505" y="-54190"/>
                                    </p:animMotion>
                                  </p:childTnLst>
                                </p:cTn>
                              </p:par>
                              <p:par>
                                <p:cTn id="25" presetID="42" presetClass="path" presetSubtype="0" repeatCount="indefinite" fill="hold" nodeType="withEffect">
                                  <p:stCondLst>
                                    <p:cond delay="0"/>
                                  </p:stCondLst>
                                  <p:childTnLst>
                                    <p:animMotion origin="layout" path="M -3.75E-6 -3.7037E-7 L -0.95651 0.02199 " pathEditMode="relative" rAng="0" ptsTypes="AA">
                                      <p:cBhvr>
                                        <p:cTn id="26" dur="28200" fill="hold"/>
                                        <p:tgtEl>
                                          <p:spTgt spid="34"/>
                                        </p:tgtEl>
                                        <p:attrNameLst>
                                          <p:attrName>ppt_x</p:attrName>
                                          <p:attrName>ppt_y</p:attrName>
                                        </p:attrNameLst>
                                      </p:cBhvr>
                                      <p:rCtr x="-47826" y="1088"/>
                                    </p:animMotion>
                                  </p:childTnLst>
                                </p:cTn>
                              </p:par>
                              <p:par>
                                <p:cTn id="27" presetID="64" presetClass="path" presetSubtype="0" repeatCount="indefinite" fill="hold" nodeType="withEffect">
                                  <p:stCondLst>
                                    <p:cond delay="0"/>
                                  </p:stCondLst>
                                  <p:childTnLst>
                                    <p:animMotion origin="layout" path="M -2.91667E-6 2.59259E-6 L 0.34349 -1.19422 " pathEditMode="relative" rAng="0" ptsTypes="AA">
                                      <p:cBhvr>
                                        <p:cTn id="28" dur="30000" fill="hold"/>
                                        <p:tgtEl>
                                          <p:spTgt spid="29"/>
                                        </p:tgtEl>
                                        <p:attrNameLst>
                                          <p:attrName>ppt_x</p:attrName>
                                          <p:attrName>ppt_y</p:attrName>
                                        </p:attrNameLst>
                                      </p:cBhvr>
                                      <p:rCtr x="17174" y="-59699"/>
                                    </p:animMotion>
                                  </p:childTnLst>
                                </p:cTn>
                              </p:par>
                              <p:par>
                                <p:cTn id="29" presetID="64" presetClass="path" presetSubtype="0" repeatCount="indefinite" fill="hold" nodeType="withEffect">
                                  <p:stCondLst>
                                    <p:cond delay="0"/>
                                  </p:stCondLst>
                                  <p:childTnLst>
                                    <p:animMotion origin="layout" path="M -3.54167E-6 2.96296E-6 L -0.53463 -1.23287 " pathEditMode="relative" rAng="0" ptsTypes="AA">
                                      <p:cBhvr>
                                        <p:cTn id="30" dur="20000" fill="hold"/>
                                        <p:tgtEl>
                                          <p:spTgt spid="27"/>
                                        </p:tgtEl>
                                        <p:attrNameLst>
                                          <p:attrName>ppt_x</p:attrName>
                                          <p:attrName>ppt_y</p:attrName>
                                        </p:attrNameLst>
                                      </p:cBhvr>
                                      <p:rCtr x="-26732" y="-61644"/>
                                    </p:animMotion>
                                  </p:childTnLst>
                                </p:cTn>
                              </p:par>
                              <p:par>
                                <p:cTn id="31" presetID="6" presetClass="emph" presetSubtype="0" repeatCount="indefinite" autoRev="1" fill="hold" nodeType="withEffect">
                                  <p:stCondLst>
                                    <p:cond delay="0"/>
                                  </p:stCondLst>
                                  <p:childTnLst>
                                    <p:animScale>
                                      <p:cBhvr>
                                        <p:cTn id="32" dur="2000" fill="hold"/>
                                        <p:tgtEl>
                                          <p:spTgt spid="29"/>
                                        </p:tgtEl>
                                      </p:cBhvr>
                                      <p:by x="60000" y="60000"/>
                                    </p:animScale>
                                  </p:childTnLst>
                                </p:cTn>
                              </p:par>
                              <p:par>
                                <p:cTn id="33" presetID="8" presetClass="emph" presetSubtype="0" repeatCount="indefinite" autoRev="1" fill="hold" nodeType="withEffect">
                                  <p:stCondLst>
                                    <p:cond delay="0"/>
                                  </p:stCondLst>
                                  <p:childTnLst>
                                    <p:animRot by="1200000">
                                      <p:cBhvr>
                                        <p:cTn id="34" dur="2000" fill="hold"/>
                                        <p:tgtEl>
                                          <p:spTgt spid="27"/>
                                        </p:tgtEl>
                                        <p:attrNameLst>
                                          <p:attrName>r</p:attrName>
                                        </p:attrNameLst>
                                      </p:cBhvr>
                                    </p:animRot>
                                  </p:childTnLst>
                                </p:cTn>
                              </p:par>
                              <p:par>
                                <p:cTn id="35" presetID="6" presetClass="emph" presetSubtype="0" repeatCount="indefinite" autoRev="1" fill="hold" nodeType="withEffect">
                                  <p:stCondLst>
                                    <p:cond delay="0"/>
                                  </p:stCondLst>
                                  <p:childTnLst>
                                    <p:animScale>
                                      <p:cBhvr>
                                        <p:cTn id="36" dur="2000" fill="hold"/>
                                        <p:tgtEl>
                                          <p:spTgt spid="27"/>
                                        </p:tgtEl>
                                      </p:cBhvr>
                                      <p:by x="120000" y="120000"/>
                                    </p:animScale>
                                  </p:childTnLst>
                                </p:cTn>
                              </p:par>
                              <p:par>
                                <p:cTn id="37" presetID="2" presetClass="entr" presetSubtype="2" repeatCount="indefinite"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9000" fill="hold"/>
                                        <p:tgtEl>
                                          <p:spTgt spid="46"/>
                                        </p:tgtEl>
                                        <p:attrNameLst>
                                          <p:attrName>ppt_x</p:attrName>
                                        </p:attrNameLst>
                                      </p:cBhvr>
                                      <p:tavLst>
                                        <p:tav tm="0">
                                          <p:val>
                                            <p:strVal val="1+#ppt_w/2"/>
                                          </p:val>
                                        </p:tav>
                                        <p:tav tm="100000">
                                          <p:val>
                                            <p:strVal val="#ppt_x"/>
                                          </p:val>
                                        </p:tav>
                                      </p:tavLst>
                                    </p:anim>
                                    <p:anim calcmode="lin" valueType="num">
                                      <p:cBhvr additive="base">
                                        <p:cTn id="40" dur="90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repeatCount="indefinite"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9000" fill="hold"/>
                                        <p:tgtEl>
                                          <p:spTgt spid="48"/>
                                        </p:tgtEl>
                                        <p:attrNameLst>
                                          <p:attrName>ppt_x</p:attrName>
                                        </p:attrNameLst>
                                      </p:cBhvr>
                                      <p:tavLst>
                                        <p:tav tm="0">
                                          <p:val>
                                            <p:strVal val="1+#ppt_w/2"/>
                                          </p:val>
                                        </p:tav>
                                        <p:tav tm="100000">
                                          <p:val>
                                            <p:strVal val="#ppt_x"/>
                                          </p:val>
                                        </p:tav>
                                      </p:tavLst>
                                    </p:anim>
                                    <p:anim calcmode="lin" valueType="num">
                                      <p:cBhvr additive="base">
                                        <p:cTn id="44" dur="9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2"/>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2"/>
                                        </p:tgtEl>
                                      </p:cBhvr>
                                    </p:animEffect>
                                    <p:set>
                                      <p:cBhvr>
                                        <p:cTn id="6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9910398" cy="2801816"/>
          </a:xfrm>
          <a:prstGeom prst="rect">
            <a:avLst/>
          </a:prstGeom>
        </p:spPr>
      </p:pic>
      <p:sp>
        <p:nvSpPr>
          <p:cNvPr id="26" name="TextBox 25"/>
          <p:cNvSpPr txBox="1"/>
          <p:nvPr/>
        </p:nvSpPr>
        <p:spPr>
          <a:xfrm>
            <a:off x="2476500" y="871108"/>
            <a:ext cx="765809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rPr>
              <a:t>1. </a:t>
            </a:r>
            <a:r>
              <a:rPr kumimoji="0" lang="en-US" sz="7200" b="0" i="0" u="none" strike="noStrike" kern="1200" cap="none" spc="0" normalizeH="0" baseline="0" noProof="0" dirty="0" err="1">
                <a:ln>
                  <a:noFill/>
                </a:ln>
                <a:solidFill>
                  <a:srgbClr val="D41E09"/>
                </a:solidFill>
                <a:effectLst/>
                <a:uLnTx/>
                <a:uFillTx/>
                <a:latin typeface="Cambria" panose="02040503050406030204" pitchFamily="18" charset="0"/>
                <a:ea typeface="Cambria" panose="02040503050406030204" pitchFamily="18" charset="0"/>
              </a:rPr>
              <a:t>Nước</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7200" b="0"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có</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7200" b="0"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màu</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7200" b="0"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gì</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a:t>
            </a:r>
            <a:endParaRPr kumimoji="0" lang="en-US" sz="7200" b="0"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endParaRPr>
          </a:p>
        </p:txBody>
      </p:sp>
      <p:grpSp>
        <p:nvGrpSpPr>
          <p:cNvPr id="29" name="Group 28"/>
          <p:cNvGrpSpPr/>
          <p:nvPr/>
        </p:nvGrpSpPr>
        <p:grpSpPr>
          <a:xfrm>
            <a:off x="3657600" y="2472952"/>
            <a:ext cx="5468930" cy="4789573"/>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28" name="TextBox 27"/>
            <p:cNvSpPr txBox="1"/>
            <p:nvPr/>
          </p:nvSpPr>
          <p:spPr>
            <a:xfrm>
              <a:off x="4667250" y="3810001"/>
              <a:ext cx="361949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Không</a:t>
              </a:r>
              <a:r>
                <a:rPr kumimoji="0" lang="en-US" sz="6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màu</a:t>
              </a:r>
              <a:endParaRPr kumimoji="0" lang="en-US" sz="6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grpSp>
      <p:pic>
        <p:nvPicPr>
          <p:cNvPr id="30" name="Picture 29">
            <a:hlinkClick r:id="" action="ppaction://noaction"/>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7115907" y="3454172"/>
            <a:ext cx="4585042" cy="3850978"/>
          </a:xfrm>
          <a:prstGeom prst="rect">
            <a:avLst/>
          </a:prstGeom>
        </p:spPr>
      </p:pic>
      <p:sp>
        <p:nvSpPr>
          <p:cNvPr id="2" name="Arrow: Striped Right 1">
            <a:hlinkClick r:id="rId11" action="ppaction://hlinksldjump"/>
            <a:extLst>
              <a:ext uri="{FF2B5EF4-FFF2-40B4-BE49-F238E27FC236}">
                <a16:creationId xmlns:a16="http://schemas.microsoft.com/office/drawing/2014/main" id="{76FDE3AD-8366-42A4-AAAE-E406F4828B46}"/>
              </a:ext>
            </a:extLst>
          </p:cNvPr>
          <p:cNvSpPr/>
          <p:nvPr/>
        </p:nvSpPr>
        <p:spPr>
          <a:xfrm>
            <a:off x="11272007"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9A950D90-EB88-4AEE-ABA9-CBF69E8D0C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11" name="Picture 10">
            <a:extLst>
              <a:ext uri="{FF2B5EF4-FFF2-40B4-BE49-F238E27FC236}">
                <a16:creationId xmlns:a16="http://schemas.microsoft.com/office/drawing/2014/main" id="{1B53F45D-8841-4C7A-B5E7-23ECC5893A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12" name="Picture 11">
            <a:extLst>
              <a:ext uri="{FF2B5EF4-FFF2-40B4-BE49-F238E27FC236}">
                <a16:creationId xmlns:a16="http://schemas.microsoft.com/office/drawing/2014/main" id="{7FC37107-4A2B-4695-B4BB-BE382E4CFC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13" name="Picture 12">
            <a:extLst>
              <a:ext uri="{FF2B5EF4-FFF2-40B4-BE49-F238E27FC236}">
                <a16:creationId xmlns:a16="http://schemas.microsoft.com/office/drawing/2014/main" id="{39F40EBA-884A-40F5-96D5-080820C5DD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14" name="Picture 13">
            <a:extLst>
              <a:ext uri="{FF2B5EF4-FFF2-40B4-BE49-F238E27FC236}">
                <a16:creationId xmlns:a16="http://schemas.microsoft.com/office/drawing/2014/main" id="{42DAA7BE-D8CE-4F30-92C2-09544D4893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8901" y="-393237"/>
            <a:ext cx="354649" cy="3326367"/>
          </a:xfrm>
          <a:prstGeom prst="rect">
            <a:avLst/>
          </a:prstGeom>
        </p:spPr>
      </p:pic>
      <p:pic>
        <p:nvPicPr>
          <p:cNvPr id="15" name="Picture 14">
            <a:hlinkClick r:id="rId11" action="ppaction://hlinksldjump"/>
            <a:extLst>
              <a:ext uri="{FF2B5EF4-FFF2-40B4-BE49-F238E27FC236}">
                <a16:creationId xmlns:a16="http://schemas.microsoft.com/office/drawing/2014/main" id="{E891FA11-601B-444B-8509-BE6D036097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extLst>
      <p:ext uri="{BB962C8B-B14F-4D97-AF65-F5344CB8AC3E}">
        <p14:creationId xmlns:p14="http://schemas.microsoft.com/office/powerpoint/2010/main" val="8761662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10105294" cy="2801816"/>
          </a:xfrm>
          <a:prstGeom prst="rect">
            <a:avLst/>
          </a:prstGeom>
        </p:spPr>
      </p:pic>
      <p:sp>
        <p:nvSpPr>
          <p:cNvPr id="26" name="TextBox 25"/>
          <p:cNvSpPr txBox="1"/>
          <p:nvPr/>
        </p:nvSpPr>
        <p:spPr>
          <a:xfrm>
            <a:off x="2133601" y="623458"/>
            <a:ext cx="801565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rPr>
              <a:t>2. </a:t>
            </a:r>
            <a:r>
              <a:rPr kumimoji="0" lang="en-US" sz="5400" b="1" i="0" u="none" strike="noStrike" kern="1200" cap="none" spc="0" normalizeH="0" baseline="0" noProof="0" dirty="0" err="1">
                <a:ln>
                  <a:noFill/>
                </a:ln>
                <a:solidFill>
                  <a:srgbClr val="D41E09"/>
                </a:solidFill>
                <a:effectLst/>
                <a:uLnTx/>
                <a:uFillTx/>
                <a:latin typeface="Cambria" panose="02040503050406030204" pitchFamily="18" charset="0"/>
                <a:ea typeface="Cambria" panose="02040503050406030204" pitchFamily="18" charset="0"/>
              </a:rPr>
              <a:t>Nước</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hòa</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tan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trong</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những</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chất</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nào</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endParaRPr>
          </a:p>
        </p:txBody>
      </p:sp>
      <p:grpSp>
        <p:nvGrpSpPr>
          <p:cNvPr id="29" name="Group 28"/>
          <p:cNvGrpSpPr/>
          <p:nvPr/>
        </p:nvGrpSpPr>
        <p:grpSpPr>
          <a:xfrm>
            <a:off x="3657600" y="2472952"/>
            <a:ext cx="5468930" cy="4789573"/>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28" name="TextBox 27"/>
            <p:cNvSpPr txBox="1"/>
            <p:nvPr/>
          </p:nvSpPr>
          <p:spPr>
            <a:xfrm>
              <a:off x="4695825" y="3810001"/>
              <a:ext cx="390525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Mì</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chính</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giấm</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ăn</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a:t>
              </a: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7795846" y="1622415"/>
            <a:ext cx="3505200" cy="5734258"/>
          </a:xfrm>
          <a:prstGeom prst="rect">
            <a:avLst/>
          </a:prstGeom>
        </p:spPr>
      </p:pic>
      <p:sp>
        <p:nvSpPr>
          <p:cNvPr id="9" name="Arrow: Striped Right 8">
            <a:hlinkClick r:id="rId10" action="ppaction://hlinksldjump"/>
            <a:extLst>
              <a:ext uri="{FF2B5EF4-FFF2-40B4-BE49-F238E27FC236}">
                <a16:creationId xmlns:a16="http://schemas.microsoft.com/office/drawing/2014/main" id="{3C2909CB-0982-4D3A-8C25-33CB2023458E}"/>
              </a:ext>
            </a:extLst>
          </p:cNvPr>
          <p:cNvSpPr/>
          <p:nvPr/>
        </p:nvSpPr>
        <p:spPr>
          <a:xfrm>
            <a:off x="11317818"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1B5575B8-9370-4F0C-BE8A-716632A390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11" name="Picture 10">
            <a:extLst>
              <a:ext uri="{FF2B5EF4-FFF2-40B4-BE49-F238E27FC236}">
                <a16:creationId xmlns:a16="http://schemas.microsoft.com/office/drawing/2014/main" id="{85B56CBB-ECF0-4DB8-ABE0-D916489B6A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12" name="Picture 11">
            <a:extLst>
              <a:ext uri="{FF2B5EF4-FFF2-40B4-BE49-F238E27FC236}">
                <a16:creationId xmlns:a16="http://schemas.microsoft.com/office/drawing/2014/main" id="{61156AAB-CF7C-4333-8011-8539BCDB73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13" name="Picture 12">
            <a:extLst>
              <a:ext uri="{FF2B5EF4-FFF2-40B4-BE49-F238E27FC236}">
                <a16:creationId xmlns:a16="http://schemas.microsoft.com/office/drawing/2014/main" id="{C4BCC129-C917-4946-867C-864F3D16DF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14" name="Picture 13">
            <a:extLst>
              <a:ext uri="{FF2B5EF4-FFF2-40B4-BE49-F238E27FC236}">
                <a16:creationId xmlns:a16="http://schemas.microsoft.com/office/drawing/2014/main" id="{80FB3CA3-976E-4EA9-9ABC-4715C61871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8901" y="-393237"/>
            <a:ext cx="354649" cy="3326367"/>
          </a:xfrm>
          <a:prstGeom prst="rect">
            <a:avLst/>
          </a:prstGeom>
        </p:spPr>
      </p:pic>
      <p:pic>
        <p:nvPicPr>
          <p:cNvPr id="15" name="Picture 14">
            <a:extLst>
              <a:ext uri="{FF2B5EF4-FFF2-40B4-BE49-F238E27FC236}">
                <a16:creationId xmlns:a16="http://schemas.microsoft.com/office/drawing/2014/main" id="{6D33F5CC-C197-47BB-BF3E-A1594E6B44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extLst>
      <p:ext uri="{BB962C8B-B14F-4D97-AF65-F5344CB8AC3E}">
        <p14:creationId xmlns:p14="http://schemas.microsoft.com/office/powerpoint/2010/main" val="1874361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1" y="257908"/>
            <a:ext cx="10527325" cy="2801816"/>
          </a:xfrm>
          <a:prstGeom prst="rect">
            <a:avLst/>
          </a:prstGeom>
        </p:spPr>
      </p:pic>
      <p:sp>
        <p:nvSpPr>
          <p:cNvPr id="26" name="TextBox 25"/>
          <p:cNvSpPr txBox="1"/>
          <p:nvPr/>
        </p:nvSpPr>
        <p:spPr>
          <a:xfrm>
            <a:off x="2085975" y="652033"/>
            <a:ext cx="8697790" cy="1754326"/>
          </a:xfrm>
          <a:prstGeom prst="rect">
            <a:avLst/>
          </a:prstGeom>
          <a:noFill/>
        </p:spPr>
        <p:txBody>
          <a:bodyPr wrap="square" rtlCol="0">
            <a:spAutoFit/>
          </a:bodyPr>
          <a:lstStyle/>
          <a:p>
            <a:pPr lvl="0" algn="ctr">
              <a:defRPr/>
            </a:pPr>
            <a:r>
              <a:rPr lang="en-US" sz="5400" b="1" dirty="0">
                <a:solidFill>
                  <a:srgbClr val="D41E09"/>
                </a:solidFill>
                <a:latin typeface="Cambria" panose="02040503050406030204" pitchFamily="18" charset="0"/>
                <a:ea typeface="Cambria" panose="02040503050406030204" pitchFamily="18" charset="0"/>
              </a:rPr>
              <a:t>2. </a:t>
            </a:r>
            <a:r>
              <a:rPr lang="en-US" sz="5400" b="1" dirty="0" err="1">
                <a:solidFill>
                  <a:srgbClr val="D41E09"/>
                </a:solidFill>
                <a:latin typeface="Cambria" panose="02040503050406030204" pitchFamily="18" charset="0"/>
                <a:ea typeface="Cambria" panose="02040503050406030204" pitchFamily="18" charset="0"/>
              </a:rPr>
              <a:t>Nước</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không</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hòa</a:t>
            </a:r>
            <a:r>
              <a:rPr lang="en-US" sz="5400" b="1" dirty="0">
                <a:solidFill>
                  <a:srgbClr val="D41E09"/>
                </a:solidFill>
                <a:latin typeface="Cambria" panose="02040503050406030204" pitchFamily="18" charset="0"/>
                <a:ea typeface="Cambria" panose="02040503050406030204" pitchFamily="18" charset="0"/>
              </a:rPr>
              <a:t> tan </a:t>
            </a:r>
            <a:r>
              <a:rPr lang="en-US" sz="5400" b="1" dirty="0" err="1">
                <a:solidFill>
                  <a:srgbClr val="D41E09"/>
                </a:solidFill>
                <a:latin typeface="Cambria" panose="02040503050406030204" pitchFamily="18" charset="0"/>
                <a:ea typeface="Cambria" panose="02040503050406030204" pitchFamily="18" charset="0"/>
              </a:rPr>
              <a:t>trong</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những</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chất</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nào</a:t>
            </a:r>
            <a:r>
              <a:rPr lang="en-US" sz="5400" b="1" dirty="0">
                <a:solidFill>
                  <a:srgbClr val="D41E09"/>
                </a:solidFill>
                <a:latin typeface="Cambria" panose="02040503050406030204" pitchFamily="18" charset="0"/>
                <a:ea typeface="Cambria" panose="02040503050406030204" pitchFamily="18" charset="0"/>
              </a:rPr>
              <a:t>?</a:t>
            </a:r>
          </a:p>
        </p:txBody>
      </p:sp>
      <p:grpSp>
        <p:nvGrpSpPr>
          <p:cNvPr id="29" name="Group 28"/>
          <p:cNvGrpSpPr/>
          <p:nvPr/>
        </p:nvGrpSpPr>
        <p:grpSpPr>
          <a:xfrm>
            <a:off x="3657600" y="2472952"/>
            <a:ext cx="5468930" cy="4789573"/>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28" name="TextBox 27"/>
            <p:cNvSpPr txBox="1"/>
            <p:nvPr/>
          </p:nvSpPr>
          <p:spPr>
            <a:xfrm>
              <a:off x="4781550" y="3971926"/>
              <a:ext cx="371474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Xăng</a:t>
              </a:r>
              <a:r>
                <a:rPr lang="en-US" sz="5400" b="1" dirty="0">
                  <a:solidFill>
                    <a:srgbClr val="44546A">
                      <a:lumMod val="75000"/>
                    </a:srgbClr>
                  </a:solidFill>
                  <a:latin typeface="Cambria" panose="02040503050406030204" pitchFamily="18" charset="0"/>
                  <a:ea typeface="Cambria" panose="02040503050406030204" pitchFamily="18" charset="0"/>
                </a:rPr>
                <a:t>, </a:t>
              </a:r>
              <a:r>
                <a:rPr lang="en-US" sz="5400" b="1" dirty="0" err="1">
                  <a:solidFill>
                    <a:srgbClr val="44546A">
                      <a:lumMod val="75000"/>
                    </a:srgbClr>
                  </a:solidFill>
                  <a:latin typeface="Cambria" panose="02040503050406030204" pitchFamily="18" charset="0"/>
                  <a:ea typeface="Cambria" panose="02040503050406030204" pitchFamily="18" charset="0"/>
                </a:rPr>
                <a:t>dầu</a:t>
              </a:r>
              <a:r>
                <a:rPr lang="en-US" sz="5400" b="1" dirty="0">
                  <a:solidFill>
                    <a:srgbClr val="44546A">
                      <a:lumMod val="75000"/>
                    </a:srgbClr>
                  </a:solidFill>
                  <a:latin typeface="Cambria" panose="02040503050406030204" pitchFamily="18" charset="0"/>
                  <a:ea typeface="Cambria" panose="02040503050406030204" pitchFamily="18" charset="0"/>
                </a:rPr>
                <a:t> </a:t>
              </a:r>
              <a:r>
                <a:rPr lang="en-US" sz="5400" b="1" dirty="0" err="1">
                  <a:solidFill>
                    <a:srgbClr val="44546A">
                      <a:lumMod val="75000"/>
                    </a:srgbClr>
                  </a:solidFill>
                  <a:latin typeface="Cambria" panose="02040503050406030204" pitchFamily="18" charset="0"/>
                  <a:ea typeface="Cambria" panose="02040503050406030204" pitchFamily="18" charset="0"/>
                </a:rPr>
                <a:t>ăn</a:t>
              </a:r>
              <a:r>
                <a:rPr lang="en-US" sz="5400" b="1" dirty="0">
                  <a:solidFill>
                    <a:srgbClr val="44546A">
                      <a:lumMod val="75000"/>
                    </a:srgbClr>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7897242" y="3711024"/>
            <a:ext cx="2857154" cy="2798845"/>
          </a:xfrm>
          <a:prstGeom prst="rect">
            <a:avLst/>
          </a:prstGeom>
        </p:spPr>
      </p:pic>
      <p:sp>
        <p:nvSpPr>
          <p:cNvPr id="9" name="Arrow: Striped Right 8">
            <a:hlinkClick r:id="rId10" action="ppaction://hlinksldjump"/>
            <a:extLst>
              <a:ext uri="{FF2B5EF4-FFF2-40B4-BE49-F238E27FC236}">
                <a16:creationId xmlns:a16="http://schemas.microsoft.com/office/drawing/2014/main" id="{7D92C532-7BC2-4D78-88E3-58D9A1E0247C}"/>
              </a:ext>
            </a:extLst>
          </p:cNvPr>
          <p:cNvSpPr/>
          <p:nvPr/>
        </p:nvSpPr>
        <p:spPr>
          <a:xfrm>
            <a:off x="11317818"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69AF6E0E-E26E-4733-B4FA-AA0F484973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12" name="Picture 11">
            <a:extLst>
              <a:ext uri="{FF2B5EF4-FFF2-40B4-BE49-F238E27FC236}">
                <a16:creationId xmlns:a16="http://schemas.microsoft.com/office/drawing/2014/main" id="{C342D807-44CF-4DB8-8CD6-2888ACE0A1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13" name="Picture 12">
            <a:extLst>
              <a:ext uri="{FF2B5EF4-FFF2-40B4-BE49-F238E27FC236}">
                <a16:creationId xmlns:a16="http://schemas.microsoft.com/office/drawing/2014/main" id="{3962201D-1E88-4F3F-823C-9DF2727C68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14" name="Picture 13">
            <a:extLst>
              <a:ext uri="{FF2B5EF4-FFF2-40B4-BE49-F238E27FC236}">
                <a16:creationId xmlns:a16="http://schemas.microsoft.com/office/drawing/2014/main" id="{6C2474E5-64E4-4A0C-9B2D-68A67A4607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8901" y="-393237"/>
            <a:ext cx="354649" cy="3326367"/>
          </a:xfrm>
          <a:prstGeom prst="rect">
            <a:avLst/>
          </a:prstGeom>
        </p:spPr>
      </p:pic>
      <p:pic>
        <p:nvPicPr>
          <p:cNvPr id="15" name="Picture 14">
            <a:extLst>
              <a:ext uri="{FF2B5EF4-FFF2-40B4-BE49-F238E27FC236}">
                <a16:creationId xmlns:a16="http://schemas.microsoft.com/office/drawing/2014/main" id="{D2AFCEC7-B8CA-41B0-BCEC-2BC9DF3226A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extLst>
      <p:ext uri="{BB962C8B-B14F-4D97-AF65-F5344CB8AC3E}">
        <p14:creationId xmlns:p14="http://schemas.microsoft.com/office/powerpoint/2010/main" val="3640032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 name="Picture 3">
            <a:extLst>
              <a:ext uri="{FF2B5EF4-FFF2-40B4-BE49-F238E27FC236}">
                <a16:creationId xmlns:a16="http://schemas.microsoft.com/office/drawing/2014/main" id="{0371A4B0-E280-31FE-AB38-D1CC520B5766}"/>
              </a:ext>
            </a:extLst>
          </p:cNvPr>
          <p:cNvPicPr>
            <a:picLocks noChangeAspect="1"/>
          </p:cNvPicPr>
          <p:nvPr/>
        </p:nvPicPr>
        <p:blipFill>
          <a:blip r:embed="rId5"/>
          <a:stretch>
            <a:fillRect/>
          </a:stretch>
        </p:blipFill>
        <p:spPr>
          <a:xfrm>
            <a:off x="1477899" y="228600"/>
            <a:ext cx="10131552" cy="6858000"/>
          </a:xfrm>
          <a:prstGeom prst="rect">
            <a:avLst/>
          </a:prstGeom>
        </p:spPr>
      </p:pic>
      <p:sp>
        <p:nvSpPr>
          <p:cNvPr id="5" name="TextBox 4">
            <a:extLst>
              <a:ext uri="{FF2B5EF4-FFF2-40B4-BE49-F238E27FC236}">
                <a16:creationId xmlns:a16="http://schemas.microsoft.com/office/drawing/2014/main" id="{7CB4AEBF-830C-E7CE-216D-982BD3F15D19}"/>
              </a:ext>
            </a:extLst>
          </p:cNvPr>
          <p:cNvSpPr txBox="1"/>
          <p:nvPr/>
        </p:nvSpPr>
        <p:spPr>
          <a:xfrm rot="21351650">
            <a:off x="1981200" y="1139220"/>
            <a:ext cx="5229225" cy="1569660"/>
          </a:xfrm>
          <a:prstGeom prst="rect">
            <a:avLst/>
          </a:prstGeom>
          <a:noFill/>
        </p:spPr>
        <p:txBody>
          <a:bodyPr wrap="square" rtlCol="0">
            <a:spAutoFit/>
          </a:bodyPr>
          <a:lstStyle/>
          <a:p>
            <a:pPr algn="ctr"/>
            <a:r>
              <a:rPr lang="en-US" sz="4800" b="1" dirty="0">
                <a:latin typeface="Cambria" panose="02040503050406030204" pitchFamily="18" charset="0"/>
                <a:ea typeface="Cambria" panose="02040503050406030204" pitchFamily="18" charset="0"/>
              </a:rPr>
              <a:t>2. </a:t>
            </a:r>
            <a:r>
              <a:rPr lang="en-US" sz="4800" b="1" dirty="0" err="1">
                <a:latin typeface="Cambria" panose="02040503050406030204" pitchFamily="18" charset="0"/>
                <a:ea typeface="Cambria" panose="02040503050406030204" pitchFamily="18" charset="0"/>
              </a:rPr>
              <a:t>Vận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dụng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tính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chất</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của</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nước</a:t>
            </a:r>
            <a:endParaRPr lang="en-US" sz="4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554787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2038350"/>
            <a:ext cx="10901779" cy="4667250"/>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9" name="Group 38">
            <a:extLst>
              <a:ext uri="{FF2B5EF4-FFF2-40B4-BE49-F238E27FC236}">
                <a16:creationId xmlns:a16="http://schemas.microsoft.com/office/drawing/2014/main" id="{9A8F909A-4AF7-45EF-B624-AB6D6545FBBC}"/>
              </a:ext>
            </a:extLst>
          </p:cNvPr>
          <p:cNvGrpSpPr/>
          <p:nvPr/>
        </p:nvGrpSpPr>
        <p:grpSpPr>
          <a:xfrm>
            <a:off x="72160" y="211605"/>
            <a:ext cx="11910291" cy="1654237"/>
            <a:chOff x="889206" y="218253"/>
            <a:chExt cx="11910291" cy="1654237"/>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11479849" cy="1654237"/>
              <a:chOff x="6719591" y="2584561"/>
              <a:chExt cx="6384298" cy="2408062"/>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1"/>
                <a:ext cx="6384298" cy="2354141"/>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5" y="2707679"/>
                <a:ext cx="6250959" cy="228494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Quan sát hình 5 và cho biết ở mỗi hình con người đã vận dụng tính chất nào của nước: Thấm qua một số vật; Chảy từ cao xuống thấp; Hoà tan một số chất; Chảy lan ra khắp mọi phía.</a:t>
                </a: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89206" y="28377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A6BE702D-6493-148A-893E-AC338A2B93AE}"/>
              </a:ext>
            </a:extLst>
          </p:cNvPr>
          <p:cNvPicPr>
            <a:picLocks noChangeAspect="1"/>
          </p:cNvPicPr>
          <p:nvPr/>
        </p:nvPicPr>
        <p:blipFill>
          <a:blip r:embed="rId7"/>
          <a:stretch>
            <a:fillRect/>
          </a:stretch>
        </p:blipFill>
        <p:spPr>
          <a:xfrm>
            <a:off x="1571625" y="2219325"/>
            <a:ext cx="9048750" cy="4381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45534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heckerboard(across)">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330</TotalTime>
  <Words>691</Words>
  <Application>Microsoft Office PowerPoint</Application>
  <PresentationFormat>Widescreen</PresentationFormat>
  <Paragraphs>82</Paragraphs>
  <Slides>34</Slides>
  <Notes>31</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#9Slide07 Altus</vt:lpstr>
      <vt:lpstr>#9Slide07 HoneyCream</vt:lpstr>
      <vt:lpstr>#9Slide07 IcielStormtrooper</vt:lpstr>
      <vt:lpstr>Arial</vt:lpstr>
      <vt:lpstr>Calibri</vt:lpstr>
      <vt:lpstr>Cambria</vt:lpstr>
      <vt:lpstr>等线</vt:lpstr>
      <vt:lpstr>Franklin Gothic Book</vt:lpstr>
      <vt:lpstr>Georgia</vt:lpstr>
      <vt:lpstr>黑体</vt:lpstr>
      <vt:lpstr>SVN-SAF</vt:lpstr>
      <vt:lpstr>印品黑体</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9Slide</cp:lastModifiedBy>
  <cp:revision>38</cp:revision>
  <dcterms:created xsi:type="dcterms:W3CDTF">2023-06-18T07:54:31Z</dcterms:created>
  <dcterms:modified xsi:type="dcterms:W3CDTF">2023-08-23T12:49:33Z</dcterms:modified>
  <cp:category>9Slide.vn</cp:category>
</cp:coreProperties>
</file>