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47" autoAdjust="0"/>
    <p:restoredTop sz="94660"/>
  </p:normalViewPr>
  <p:slideViewPr>
    <p:cSldViewPr snapToGrid="0">
      <p:cViewPr varScale="1">
        <p:scale>
          <a:sx n="74" d="100"/>
          <a:sy n="74" d="100"/>
        </p:scale>
        <p:origin x="6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1FA921-E266-45DF-9C76-71EC2FB4595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2971" y="457200"/>
            <a:ext cx="1233488" cy="1233488"/>
          </a:xfrm>
          <a:prstGeom prst="rect">
            <a:avLst/>
          </a:prstGeom>
        </p:spPr>
      </p:pic>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47655" y="2022961"/>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265173" y="2669193"/>
            <a:ext cx="7279255" cy="3170195"/>
          </a:xfrm>
          <a:prstGeom prst="rect">
            <a:avLst/>
          </a:prstGeom>
        </p:spPr>
      </p:pic>
      <p:sp>
        <p:nvSpPr>
          <p:cNvPr id="6" name="TextBox 1"/>
          <p:cNvSpPr txBox="1"/>
          <p:nvPr/>
        </p:nvSpPr>
        <p:spPr>
          <a:xfrm>
            <a:off x="2778905" y="1285544"/>
            <a:ext cx="732759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a:solidFill>
                  <a:schemeClr val="bg1"/>
                </a:solidFill>
              </a:rPr>
              <a:t>Thứ</a:t>
            </a:r>
            <a:r>
              <a:rPr lang="en-US" sz="3200" dirty="0">
                <a:solidFill>
                  <a:schemeClr val="bg1"/>
                </a:solidFill>
              </a:rPr>
              <a:t> </a:t>
            </a:r>
            <a:r>
              <a:rPr lang="en-US" sz="3200" dirty="0" err="1">
                <a:solidFill>
                  <a:schemeClr val="bg1"/>
                </a:solidFill>
              </a:rPr>
              <a:t>ba</a:t>
            </a:r>
            <a:r>
              <a:rPr lang="en-US" sz="3200" dirty="0">
                <a:solidFill>
                  <a:schemeClr val="bg1"/>
                </a:solidFill>
              </a:rPr>
              <a:t> </a:t>
            </a:r>
            <a:r>
              <a:rPr lang="en-US" sz="3200" dirty="0" err="1">
                <a:solidFill>
                  <a:schemeClr val="bg1"/>
                </a:solidFill>
              </a:rPr>
              <a:t>ngày</a:t>
            </a:r>
            <a:r>
              <a:rPr lang="en-US" sz="3200" dirty="0">
                <a:solidFill>
                  <a:schemeClr val="bg1"/>
                </a:solidFill>
              </a:rPr>
              <a:t> 15 </a:t>
            </a:r>
            <a:r>
              <a:rPr lang="en-US" sz="3200" dirty="0" err="1">
                <a:solidFill>
                  <a:schemeClr val="bg1"/>
                </a:solidFill>
              </a:rPr>
              <a:t>tháng</a:t>
            </a:r>
            <a:r>
              <a:rPr lang="en-US" sz="3200" dirty="0">
                <a:solidFill>
                  <a:schemeClr val="bg1"/>
                </a:solidFill>
              </a:rPr>
              <a:t> 10 </a:t>
            </a:r>
            <a:r>
              <a:rPr lang="en-US" sz="3200" dirty="0" err="1">
                <a:solidFill>
                  <a:schemeClr val="bg1"/>
                </a:solidFill>
              </a:rPr>
              <a:t>năm</a:t>
            </a:r>
            <a:r>
              <a:rPr lang="en-US" sz="3200" dirty="0">
                <a:solidFill>
                  <a:schemeClr val="bg1"/>
                </a:solidFill>
              </a:rPr>
              <a:t> 2024</a:t>
            </a:r>
          </a:p>
        </p:txBody>
      </p:sp>
      <p:sp>
        <p:nvSpPr>
          <p:cNvPr id="4" name="TextBox 3">
            <a:extLst>
              <a:ext uri="{FF2B5EF4-FFF2-40B4-BE49-F238E27FC236}">
                <a16:creationId xmlns:a16="http://schemas.microsoft.com/office/drawing/2014/main" id="{63E5CAFF-0A4C-1894-9179-537A6EA5D4F5}"/>
              </a:ext>
            </a:extLst>
          </p:cNvPr>
          <p:cNvSpPr txBox="1"/>
          <p:nvPr/>
        </p:nvSpPr>
        <p:spPr>
          <a:xfrm>
            <a:off x="2908680" y="2161411"/>
            <a:ext cx="2034862" cy="523220"/>
          </a:xfrm>
          <a:prstGeom prst="rect">
            <a:avLst/>
          </a:prstGeom>
          <a:noFill/>
        </p:spPr>
        <p:txBody>
          <a:bodyPr wrap="square" rtlCol="0">
            <a:spAutoFit/>
          </a:bodyPr>
          <a:lstStyle/>
          <a:p>
            <a:r>
              <a:rPr lang="en-US" sz="2800" dirty="0"/>
              <a:t>TUẦN 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436</Words>
  <Application>Microsoft Office PowerPoint</Application>
  <PresentationFormat>Widescreen</PresentationFormat>
  <Paragraphs>61</Paragraphs>
  <Slides>18</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Arial</vt:lpstr>
      <vt:lpstr>Calibri</vt:lpstr>
      <vt:lpstr>Georgia</vt:lpstr>
      <vt:lpstr>UTMAVOBOLD</vt:lpstr>
      <vt:lpstr>Yeseva One</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dinhthem1976@gmail.com</cp:lastModifiedBy>
  <cp:revision>36</cp:revision>
  <dcterms:created xsi:type="dcterms:W3CDTF">2022-07-17T23:20:10Z</dcterms:created>
  <dcterms:modified xsi:type="dcterms:W3CDTF">2024-11-03T13:05:59Z</dcterms:modified>
</cp:coreProperties>
</file>