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1"/>
  </p:notesMasterIdLst>
  <p:sldIdLst>
    <p:sldId id="257" r:id="rId3"/>
    <p:sldId id="282" r:id="rId4"/>
    <p:sldId id="281" r:id="rId5"/>
    <p:sldId id="283" r:id="rId6"/>
    <p:sldId id="285" r:id="rId7"/>
    <p:sldId id="258" r:id="rId8"/>
    <p:sldId id="264" r:id="rId9"/>
    <p:sldId id="256" r:id="rId10"/>
    <p:sldId id="286" r:id="rId11"/>
    <p:sldId id="265" r:id="rId12"/>
    <p:sldId id="266" r:id="rId13"/>
    <p:sldId id="287" r:id="rId14"/>
    <p:sldId id="288" r:id="rId15"/>
    <p:sldId id="289" r:id="rId16"/>
    <p:sldId id="259" r:id="rId17"/>
    <p:sldId id="260" r:id="rId18"/>
    <p:sldId id="261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76" autoAdjust="0"/>
    <p:restoredTop sz="88799" autoAdjust="0"/>
  </p:normalViewPr>
  <p:slideViewPr>
    <p:cSldViewPr snapToGrid="0">
      <p:cViewPr varScale="1">
        <p:scale>
          <a:sx n="60" d="100"/>
          <a:sy n="60" d="100"/>
        </p:scale>
        <p:origin x="63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ED69F8-5F75-4F60-8FBE-E83E1F1580F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6E2C5D-B43F-4D12-9787-4F5AF7ECD2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7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32.png"/><Relationship Id="rId21" Type="http://schemas.openxmlformats.org/officeDocument/2006/relationships/slide" Target="slide16.xml"/><Relationship Id="rId7" Type="http://schemas.openxmlformats.org/officeDocument/2006/relationships/image" Target="../media/image34.png"/><Relationship Id="rId12" Type="http://schemas.microsoft.com/office/2007/relationships/hdphoto" Target="../media/hdphoto7.wdp"/><Relationship Id="rId17" Type="http://schemas.openxmlformats.org/officeDocument/2006/relationships/image" Target="../media/image39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openxmlformats.org/officeDocument/2006/relationships/slide" Target="slide17.xml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36.png"/><Relationship Id="rId24" Type="http://schemas.openxmlformats.org/officeDocument/2006/relationships/image" Target="../media/image41.GIF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5.xml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35.png"/><Relationship Id="rId14" Type="http://schemas.microsoft.com/office/2007/relationships/hdphoto" Target="../media/hdphoto8.wdp"/><Relationship Id="rId22" Type="http://schemas.openxmlformats.org/officeDocument/2006/relationships/image" Target="../media/image40.png"/><Relationship Id="rId27" Type="http://schemas.openxmlformats.org/officeDocument/2006/relationships/image" Target="../media/image43.png"/><Relationship Id="rId30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55EA9D-B225-4EEF-ACFD-040DAB392C46}"/>
              </a:ext>
            </a:extLst>
          </p:cNvPr>
          <p:cNvPicPr/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圆角矩形 1">
            <a:extLst>
              <a:ext uri="{FF2B5EF4-FFF2-40B4-BE49-F238E27FC236}">
                <a16:creationId xmlns:a16="http://schemas.microsoft.com/office/drawing/2014/main" id="{7AD7AC80-407A-4298-842C-98E123F81B3B}"/>
              </a:ext>
            </a:extLst>
          </p:cNvPr>
          <p:cNvSpPr/>
          <p:nvPr/>
        </p:nvSpPr>
        <p:spPr>
          <a:xfrm>
            <a:off x="1418237" y="133650"/>
            <a:ext cx="9546956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kern="0" noProof="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hai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4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11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 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ăm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2024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C1F728-6B05-4517-9259-FE9C9852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15" y="898069"/>
            <a:ext cx="370668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150" y="1757680"/>
            <a:ext cx="8358340" cy="1956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33FC4B-F912-4F62-A031-C83E0C831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862" y="3604929"/>
            <a:ext cx="2060627" cy="96934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D05A6A-3642-45DE-BA06-084003DFA064}"/>
              </a:ext>
            </a:extLst>
          </p:cNvPr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:a16="http://schemas.microsoft.com/office/drawing/2014/main" id="{0062A4A1-AD82-4234-8E06-9B93E8436B3E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:a16="http://schemas.microsoft.com/office/drawing/2014/main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8" y="1586215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77C7A1-35E7-4CDE-BA23-B632523FD6E3}"/>
              </a:ext>
            </a:extLst>
          </p:cNvPr>
          <p:cNvGrpSpPr/>
          <p:nvPr/>
        </p:nvGrpSpPr>
        <p:grpSpPr>
          <a:xfrm rot="20863988">
            <a:off x="6987910" y="2280369"/>
            <a:ext cx="5089736" cy="3350516"/>
            <a:chOff x="283029" y="1746956"/>
            <a:chExt cx="4656642" cy="15270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AE986A-D948-432B-822D-09FAEFDA6DD2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BC451795-EE16-49D6-B153-0F9324C75154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55FCF208-10F4-44AC-ACAE-CA010637B741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id="{C972AF8A-B7CB-48F4-A8F4-7C4E1730E36C}"/>
                </a:ext>
              </a:extLst>
            </p:cNvPr>
            <p:cNvSpPr txBox="1"/>
            <p:nvPr/>
          </p:nvSpPr>
          <p:spPr>
            <a:xfrm>
              <a:off x="497176" y="2007292"/>
              <a:ext cx="4220653" cy="1023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2800" b="1" u="sng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Ý nghĩa: </a:t>
              </a:r>
              <a:r>
                <a:rPr lang="vi-VN" altLang="zh-CN" sz="28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đồng bào vượt qua khó khăn; thể hiện tinh thần đoàn kết, yêu thương, đùm bọc lẫn nhau của con người Việt Nam.</a:t>
              </a:r>
              <a:endParaRPr lang="zh-CN" altLang="en-US" sz="28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4188-8FF1-4F89-9656-15A61C0D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33EFB4F-F02A-4FC4-9A80-1996BDF2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06" y="657186"/>
            <a:ext cx="9998307" cy="381642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7BFB7-59B6-4932-892A-ADAFB4BA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:a16="http://schemas.microsoft.com/office/drawing/2014/main" id="{0F7DBB3F-9335-4349-96EA-93A6D962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90" y="8248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 lại và những nội dung đã học trong chủ đề Trường học?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F0EEC-2429-47D4-9801-FABC093D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6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B275E-96C2-4FEA-86B3-B233CDFF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15" y="1378639"/>
            <a:ext cx="7852329" cy="16826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2" y="487679"/>
            <a:ext cx="11271568" cy="573595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CCB5B-DA96-4267-8130-535D7AC7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2" y="1697670"/>
            <a:ext cx="857781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9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262</Words>
  <Application>Microsoft Office PowerPoint</Application>
  <PresentationFormat>Widescreen</PresentationFormat>
  <Paragraphs>32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Arial-Rounded</vt:lpstr>
      <vt:lpstr>Calibri</vt:lpstr>
      <vt:lpstr>Times New Roman</vt:lpstr>
      <vt:lpstr>字魂105号-简雅黑</vt:lpstr>
      <vt:lpstr>字魂58号-创中黑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dinhthem1976@gmail.com</cp:lastModifiedBy>
  <cp:revision>24</cp:revision>
  <dcterms:created xsi:type="dcterms:W3CDTF">2022-07-18T23:35:33Z</dcterms:created>
  <dcterms:modified xsi:type="dcterms:W3CDTF">2024-11-03T14:20:18Z</dcterms:modified>
</cp:coreProperties>
</file>