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89" r:id="rId5"/>
    <p:sldId id="260" r:id="rId6"/>
    <p:sldId id="261" r:id="rId7"/>
    <p:sldId id="282" r:id="rId8"/>
    <p:sldId id="290" r:id="rId9"/>
    <p:sldId id="291" r:id="rId10"/>
    <p:sldId id="292" r:id="rId11"/>
    <p:sldId id="293" r:id="rId12"/>
    <p:sldId id="285" r:id="rId13"/>
    <p:sldId id="262" r:id="rId14"/>
    <p:sldId id="286" r:id="rId15"/>
    <p:sldId id="287" r:id="rId16"/>
    <p:sldId id="288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1EE3-9E82-4D9C-BA43-8AAA3461C7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2615-900E-4C4E-BC64-CD3A4CC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2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d7bc0a86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d7bc0a862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3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d7bc0a86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d7bc0a862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997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d7bc0a86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d7bc0a862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63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9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9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1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987700" y="1856284"/>
            <a:ext cx="10290000" cy="26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subTitle" idx="1"/>
          </p:nvPr>
        </p:nvSpPr>
        <p:spPr>
          <a:xfrm>
            <a:off x="1377367" y="4345433"/>
            <a:ext cx="9437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246680">
            <a:off x="-533229" y="5344050"/>
            <a:ext cx="1537060" cy="1055861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9050978" y="5348301"/>
            <a:ext cx="1425591" cy="504188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9931802" y="6191392"/>
            <a:ext cx="738639" cy="7534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62419" y="-156300"/>
            <a:ext cx="738639" cy="753389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10808801" y="4980204"/>
            <a:ext cx="1254287" cy="1275589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10971543" y="1013342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1712557" y="112595"/>
            <a:ext cx="586961" cy="1250173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98365" y="-27597"/>
            <a:ext cx="538625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10117537" y="84504"/>
            <a:ext cx="1070640" cy="955869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-13" y="606103"/>
            <a:ext cx="1069847" cy="956692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1113855" y="5547480"/>
            <a:ext cx="1320516" cy="150163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2683" y="825810"/>
            <a:ext cx="342668" cy="373844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/>
          <p:nvPr/>
        </p:nvSpPr>
        <p:spPr>
          <a:xfrm>
            <a:off x="11006380" y="174684"/>
            <a:ext cx="379603" cy="362355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1"/>
          <p:cNvSpPr/>
          <p:nvPr/>
        </p:nvSpPr>
        <p:spPr>
          <a:xfrm>
            <a:off x="955062" y="1533028"/>
            <a:ext cx="19687" cy="17512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>
            <a:off x="960791" y="1282440"/>
            <a:ext cx="1000972" cy="567304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1"/>
          <p:cNvSpPr/>
          <p:nvPr/>
        </p:nvSpPr>
        <p:spPr>
          <a:xfrm>
            <a:off x="11485137" y="413226"/>
            <a:ext cx="577971" cy="69191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1"/>
          <p:cNvSpPr/>
          <p:nvPr/>
        </p:nvSpPr>
        <p:spPr>
          <a:xfrm rot="5246680">
            <a:off x="-94365" y="5110895"/>
            <a:ext cx="854209" cy="1273087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1"/>
          <p:cNvSpPr/>
          <p:nvPr/>
        </p:nvSpPr>
        <p:spPr>
          <a:xfrm>
            <a:off x="9740577" y="5987776"/>
            <a:ext cx="962451" cy="54438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1"/>
          <p:cNvSpPr/>
          <p:nvPr/>
        </p:nvSpPr>
        <p:spPr>
          <a:xfrm>
            <a:off x="1173120" y="5840763"/>
            <a:ext cx="1368205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1"/>
          <p:cNvSpPr/>
          <p:nvPr/>
        </p:nvSpPr>
        <p:spPr>
          <a:xfrm>
            <a:off x="966520" y="5616943"/>
            <a:ext cx="1421507" cy="745191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1"/>
          <p:cNvSpPr/>
          <p:nvPr/>
        </p:nvSpPr>
        <p:spPr>
          <a:xfrm>
            <a:off x="-125430" y="4330875"/>
            <a:ext cx="577971" cy="69191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0848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FFBA0-A4CF-4564-8E58-BA47A2B981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BF6-CBD6-4D2D-9D3E-AB85C14FD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.png"/><Relationship Id="rId5" Type="http://schemas.openxmlformats.org/officeDocument/2006/relationships/image" Target="../media/image1.jpeg"/><Relationship Id="rId10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1.jpeg"/><Relationship Id="rId10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1.jpeg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5679" y="593522"/>
            <a:ext cx="8550111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7200" b="1" i="0" u="none" strike="noStrike" cap="none" normalizeH="0" baseline="0" dirty="0" smtClean="0">
                <a:ln>
                  <a:noFill/>
                </a:ln>
                <a:solidFill>
                  <a:srgbClr val="6BC5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 1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HELLO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Lesson 2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GV: </a:t>
            </a:r>
            <a:r>
              <a:rPr lang="en-US" altLang="en-US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3A1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194" y="1071847"/>
            <a:ext cx="6768661" cy="556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4C094E-C176-44BA-8DA1-538C47114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425" y="210314"/>
            <a:ext cx="3684763" cy="197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2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9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73908" y="2727534"/>
            <a:ext cx="128977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pic>
        <p:nvPicPr>
          <p:cNvPr id="8" name="righ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65" y="4543589"/>
            <a:ext cx="1961000" cy="1338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925" y="1036402"/>
            <a:ext cx="2577119" cy="2909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549" y="1029018"/>
            <a:ext cx="2577119" cy="29167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9443" y="4376097"/>
            <a:ext cx="2974072" cy="101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13" name="Flowchart: Terminator 12">
            <a:hlinkClick r:id="" action="ppaction://hlinkshowjump?jump=nextslide"/>
          </p:cNvPr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PLAY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28171"/>
          <a:stretch/>
        </p:blipFill>
        <p:spPr>
          <a:xfrm>
            <a:off x="4963174" y="687395"/>
            <a:ext cx="2506611" cy="784916"/>
          </a:xfrm>
          <a:prstGeom prst="rect">
            <a:avLst/>
          </a:prstGeom>
        </p:spPr>
      </p:pic>
      <p:pic>
        <p:nvPicPr>
          <p:cNvPr id="15" name="righ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44" y="4660706"/>
            <a:ext cx="1961000" cy="13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500" de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tick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36963" y="1220936"/>
            <a:ext cx="2126635" cy="2333653"/>
            <a:chOff x="2336963" y="1220936"/>
            <a:chExt cx="2126635" cy="2333653"/>
          </a:xfrm>
        </p:grpSpPr>
        <p:pic>
          <p:nvPicPr>
            <p:cNvPr id="9" name="ca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63" y="1220936"/>
              <a:ext cx="2126635" cy="2333653"/>
            </a:xfrm>
            <a:prstGeom prst="rect">
              <a:avLst/>
            </a:prstGeom>
          </p:spPr>
        </p:pic>
        <p:sp>
          <p:nvSpPr>
            <p:cNvPr id="10" name="Snip Diagonal Corner Rectangle 9"/>
            <p:cNvSpPr/>
            <p:nvPr/>
          </p:nvSpPr>
          <p:spPr>
            <a:xfrm>
              <a:off x="2336963" y="223129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73222" y="1228016"/>
            <a:ext cx="2126635" cy="2382939"/>
            <a:chOff x="7469785" y="1171650"/>
            <a:chExt cx="2126635" cy="2382939"/>
          </a:xfrm>
        </p:grpSpPr>
        <p:pic>
          <p:nvPicPr>
            <p:cNvPr id="12" name="do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3" name="Snip Diagonal Corner Rectangle 12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righ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48" y="1407396"/>
            <a:ext cx="1961000" cy="13384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pic>
        <p:nvPicPr>
          <p:cNvPr id="17" name="wro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48" y="1885988"/>
            <a:ext cx="1238323" cy="1003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6743" y="3858059"/>
            <a:ext cx="2352256" cy="2064266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6378999" y="5125856"/>
            <a:ext cx="3046891" cy="796469"/>
          </a:xfrm>
          <a:prstGeom prst="cloudCallout">
            <a:avLst>
              <a:gd name="adj1" fmla="val -47856"/>
              <a:gd name="adj2" fmla="val -647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47131" y="2787505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28629" y="2440328"/>
            <a:ext cx="1297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you?</a:t>
            </a:r>
          </a:p>
        </p:txBody>
      </p:sp>
    </p:spTree>
    <p:extLst>
      <p:ext uri="{BB962C8B-B14F-4D97-AF65-F5344CB8AC3E}">
        <p14:creationId xmlns:p14="http://schemas.microsoft.com/office/powerpoint/2010/main" val="38727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tick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36963" y="1220936"/>
            <a:ext cx="2126635" cy="2333653"/>
            <a:chOff x="2336963" y="1220936"/>
            <a:chExt cx="2126635" cy="2333653"/>
          </a:xfrm>
        </p:grpSpPr>
        <p:pic>
          <p:nvPicPr>
            <p:cNvPr id="9" name="ca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63" y="1220936"/>
              <a:ext cx="2126635" cy="2333653"/>
            </a:xfrm>
            <a:prstGeom prst="rect">
              <a:avLst/>
            </a:prstGeom>
          </p:spPr>
        </p:pic>
        <p:sp>
          <p:nvSpPr>
            <p:cNvPr id="10" name="Snip Diagonal Corner Rectangle 9"/>
            <p:cNvSpPr/>
            <p:nvPr/>
          </p:nvSpPr>
          <p:spPr>
            <a:xfrm>
              <a:off x="2336963" y="223129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73222" y="1228016"/>
            <a:ext cx="2126635" cy="2382939"/>
            <a:chOff x="7469785" y="1171650"/>
            <a:chExt cx="2126635" cy="2382939"/>
          </a:xfrm>
        </p:grpSpPr>
        <p:pic>
          <p:nvPicPr>
            <p:cNvPr id="12" name="do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3" name="Snip Diagonal Corner Rectangle 12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righ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48" y="1407396"/>
            <a:ext cx="1961000" cy="13384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pic>
        <p:nvPicPr>
          <p:cNvPr id="17" name="wro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48" y="1885988"/>
            <a:ext cx="1238323" cy="1003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4706" y="3700197"/>
            <a:ext cx="4013905" cy="21838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45229" y="2563279"/>
            <a:ext cx="1596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69785" y="2694437"/>
            <a:ext cx="1583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 </a:t>
            </a:r>
          </a:p>
        </p:txBody>
      </p:sp>
    </p:spTree>
    <p:extLst>
      <p:ext uri="{BB962C8B-B14F-4D97-AF65-F5344CB8AC3E}">
        <p14:creationId xmlns:p14="http://schemas.microsoft.com/office/powerpoint/2010/main" val="33620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tick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13213" y="1103317"/>
            <a:ext cx="2126635" cy="2333653"/>
            <a:chOff x="2438510" y="1228226"/>
            <a:chExt cx="2126635" cy="2333653"/>
          </a:xfrm>
        </p:grpSpPr>
        <p:pic>
          <p:nvPicPr>
            <p:cNvPr id="9" name="ca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510" y="1228226"/>
              <a:ext cx="2126635" cy="2333653"/>
            </a:xfrm>
            <a:prstGeom prst="rect">
              <a:avLst/>
            </a:prstGeom>
          </p:spPr>
        </p:pic>
        <p:sp>
          <p:nvSpPr>
            <p:cNvPr id="10" name="Snip Diagonal Corner Rectangle 9"/>
            <p:cNvSpPr/>
            <p:nvPr/>
          </p:nvSpPr>
          <p:spPr>
            <a:xfrm>
              <a:off x="2438510" y="223858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69785" y="1171650"/>
            <a:ext cx="2126635" cy="2382939"/>
            <a:chOff x="7469785" y="1171650"/>
            <a:chExt cx="2126635" cy="2382939"/>
          </a:xfrm>
        </p:grpSpPr>
        <p:pic>
          <p:nvPicPr>
            <p:cNvPr id="12" name="do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3" name="Snip Diagonal Corner Rectangle 12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wro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50" y="2363119"/>
            <a:ext cx="1238323" cy="1003548"/>
          </a:xfrm>
          <a:prstGeom prst="rect">
            <a:avLst/>
          </a:prstGeom>
        </p:spPr>
      </p:pic>
      <p:pic>
        <p:nvPicPr>
          <p:cNvPr id="15" name="righ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25" y="1600896"/>
            <a:ext cx="1961000" cy="1338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38543" y="2658703"/>
            <a:ext cx="159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65894" y="2694437"/>
            <a:ext cx="1186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59" y="3623162"/>
            <a:ext cx="2114290" cy="2114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45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2667" y="520189"/>
            <a:ext cx="3177118" cy="6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tick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13213" y="1103317"/>
            <a:ext cx="2126635" cy="2333653"/>
            <a:chOff x="2438510" y="1228226"/>
            <a:chExt cx="2126635" cy="2333653"/>
          </a:xfrm>
        </p:grpSpPr>
        <p:pic>
          <p:nvPicPr>
            <p:cNvPr id="9" name="ca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510" y="1228226"/>
              <a:ext cx="2126635" cy="2333653"/>
            </a:xfrm>
            <a:prstGeom prst="rect">
              <a:avLst/>
            </a:prstGeom>
          </p:spPr>
        </p:pic>
        <p:sp>
          <p:nvSpPr>
            <p:cNvPr id="10" name="Snip Diagonal Corner Rectangle 9"/>
            <p:cNvSpPr/>
            <p:nvPr/>
          </p:nvSpPr>
          <p:spPr>
            <a:xfrm>
              <a:off x="2438510" y="223858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69785" y="1171650"/>
            <a:ext cx="2126635" cy="2382939"/>
            <a:chOff x="7469785" y="1171650"/>
            <a:chExt cx="2126635" cy="2382939"/>
          </a:xfrm>
        </p:grpSpPr>
        <p:pic>
          <p:nvPicPr>
            <p:cNvPr id="12" name="do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785" y="1171650"/>
              <a:ext cx="2126635" cy="2382939"/>
            </a:xfrm>
            <a:prstGeom prst="rect">
              <a:avLst/>
            </a:prstGeom>
          </p:spPr>
        </p:pic>
        <p:sp>
          <p:nvSpPr>
            <p:cNvPr id="13" name="Snip Diagonal Corner Rectangle 12"/>
            <p:cNvSpPr/>
            <p:nvPr/>
          </p:nvSpPr>
          <p:spPr>
            <a:xfrm>
              <a:off x="7469785" y="2188126"/>
              <a:ext cx="2126635" cy="1323293"/>
            </a:xfrm>
            <a:prstGeom prst="snip2DiagRect">
              <a:avLst>
                <a:gd name="adj1" fmla="val 0"/>
                <a:gd name="adj2" fmla="val 30385"/>
              </a:avLst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wro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50" y="2363119"/>
            <a:ext cx="1238323" cy="1003548"/>
          </a:xfrm>
          <a:prstGeom prst="rect">
            <a:avLst/>
          </a:prstGeom>
        </p:spPr>
      </p:pic>
      <p:pic>
        <p:nvPicPr>
          <p:cNvPr id="15" name="righ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25" y="1600896"/>
            <a:ext cx="1961000" cy="1338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14" y="7534398"/>
            <a:ext cx="1210471" cy="1759007"/>
          </a:xfrm>
          <a:prstGeom prst="rect">
            <a:avLst/>
          </a:prstGeom>
        </p:spPr>
      </p:pic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10048611" y="5944953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2642" y="3623162"/>
            <a:ext cx="3297165" cy="22064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099893" y="2708557"/>
            <a:ext cx="756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55511" y="2544490"/>
            <a:ext cx="96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</a:p>
        </p:txBody>
      </p:sp>
    </p:spTree>
    <p:extLst>
      <p:ext uri="{BB962C8B-B14F-4D97-AF65-F5344CB8AC3E}">
        <p14:creationId xmlns:p14="http://schemas.microsoft.com/office/powerpoint/2010/main" val="21348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2ECB896-B6AE-424D-8004-89934B95F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74" y="3011333"/>
            <a:ext cx="2582230" cy="3360991"/>
          </a:xfrm>
          <a:prstGeom prst="rect">
            <a:avLst/>
          </a:prstGeom>
        </p:spPr>
      </p:pic>
      <p:sp>
        <p:nvSpPr>
          <p:cNvPr id="7" name="Mspham-0936082789"/>
          <p:cNvSpPr txBox="1"/>
          <p:nvPr/>
        </p:nvSpPr>
        <p:spPr>
          <a:xfrm>
            <a:off x="3480217" y="1341176"/>
            <a:ext cx="5161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232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773" y="2191741"/>
            <a:ext cx="4424391" cy="240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670" y="223177"/>
            <a:ext cx="15694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0754" y="938603"/>
            <a:ext cx="3405064" cy="1171277"/>
            <a:chOff x="960874" y="1272262"/>
            <a:chExt cx="3405064" cy="1171277"/>
          </a:xfrm>
        </p:grpSpPr>
        <p:sp>
          <p:nvSpPr>
            <p:cNvPr id="9" name="Rectangle 8"/>
            <p:cNvSpPr/>
            <p:nvPr/>
          </p:nvSpPr>
          <p:spPr>
            <a:xfrm>
              <a:off x="1217337" y="1394544"/>
              <a:ext cx="28921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</a:rPr>
                <a:t>Goodbye/ bye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960874" y="1272262"/>
              <a:ext cx="3405064" cy="1171277"/>
            </a:xfrm>
            <a:prstGeom prst="cloudCallout">
              <a:avLst>
                <a:gd name="adj1" fmla="val 70072"/>
                <a:gd name="adj2" fmla="val 76679"/>
              </a:avLst>
            </a:prstGeom>
            <a:ln>
              <a:solidFill>
                <a:srgbClr val="0070C0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   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45603" y="1832142"/>
              <a:ext cx="15840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</a:rPr>
                <a:t>Tạm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biệt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810822" y="4930830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Class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948" y="1829802"/>
            <a:ext cx="4095798" cy="27409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14772" y="5352466"/>
            <a:ext cx="15378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Lớp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học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9"/>
            <a:ext cx="1228312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385" y="3682133"/>
            <a:ext cx="3658649" cy="1811773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346837" y="5558766"/>
            <a:ext cx="3464777" cy="1264980"/>
          </a:xfrm>
          <a:prstGeom prst="cloudCallout">
            <a:avLst>
              <a:gd name="adj1" fmla="val -27394"/>
              <a:gd name="adj2" fmla="val -6834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 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1623" y="2464207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5228" y="5563751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44591" y="5606481"/>
            <a:ext cx="328957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How are you?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81" y="816405"/>
            <a:ext cx="1757899" cy="1757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998" y="705820"/>
            <a:ext cx="2352256" cy="206426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8712501" y="1576792"/>
            <a:ext cx="3189213" cy="1264980"/>
          </a:xfrm>
          <a:prstGeom prst="cloudCallout">
            <a:avLst>
              <a:gd name="adj1" fmla="val -51490"/>
              <a:gd name="adj2" fmla="val -4844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 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4" name="Picture 4" descr="https://s.sachmem.vn/public/images/TA3T1DEMO/U1-L1-3-3-Na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07" y="4014980"/>
            <a:ext cx="1118971" cy="20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s://s.sachmem.vn/public/images/TA3T1DEMO/U1-L1-3-3-Qu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68" y="4076718"/>
            <a:ext cx="951053" cy="19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8011" y="232044"/>
            <a:ext cx="15694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48740" y="2900864"/>
            <a:ext cx="10118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Ổn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41571" y="2908849"/>
            <a:ext cx="166103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6045" y="5969631"/>
            <a:ext cx="9044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và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4689" y="6028117"/>
            <a:ext cx="393947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có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khỏe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không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16562" y="1686842"/>
            <a:ext cx="3806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Thank </a:t>
            </a:r>
            <a:r>
              <a:rPr lang="en-US" sz="3200" b="1" dirty="0" smtClean="0">
                <a:solidFill>
                  <a:srgbClr val="002060"/>
                </a:solidFill>
              </a:rPr>
              <a:t>you/Thanks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Cảm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ơn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21169" y="809962"/>
            <a:ext cx="1492209" cy="17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92409"/>
            <a:ext cx="8951186" cy="33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rack 010">
            <a:hlinkClick r:id="" action="ppaction://media"/>
            <a:extLst>
              <a:ext uri="{FF2B5EF4-FFF2-40B4-BE49-F238E27FC236}">
                <a16:creationId xmlns:a16="http://schemas.microsoft.com/office/drawing/2014/main" id="{39C2DDCD-4957-43B2-B0E4-B5708A8E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404" y="303250"/>
            <a:ext cx="783287" cy="7832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08" y="350875"/>
            <a:ext cx="5311670" cy="6608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296" y="4492731"/>
            <a:ext cx="4483854" cy="23652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524" y="1396167"/>
            <a:ext cx="7151046" cy="31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33994" y="924979"/>
            <a:ext cx="95340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h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sức khỏe: </a:t>
            </a:r>
            <a:r>
              <a:rPr kumimoji="0" lang="en-US" altLang="en-US" sz="32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you?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c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khỏe không?)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I'm fine. Thank you. And you?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khỏe. Cảm ơn. Còn bạn th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sao?)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494" y="150727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5747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12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5687" y="2644170"/>
            <a:ext cx="4860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200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Practise</a:t>
            </a:r>
            <a:r>
              <a:rPr lang="en-US" sz="9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200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en-US" sz="9600" dirty="0">
              <a:ln w="9525">
                <a:solidFill>
                  <a:schemeClr val="bg1"/>
                </a:solidFill>
                <a:prstDash val="solid"/>
              </a:ln>
              <a:solidFill>
                <a:srgbClr val="F200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1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47"/>
          <p:cNvGrpSpPr/>
          <p:nvPr/>
        </p:nvGrpSpPr>
        <p:grpSpPr>
          <a:xfrm rot="-127571">
            <a:off x="3134543" y="3523310"/>
            <a:ext cx="5922917" cy="3062180"/>
            <a:chOff x="517284" y="2523995"/>
            <a:chExt cx="4442239" cy="2296661"/>
          </a:xfrm>
        </p:grpSpPr>
        <p:sp>
          <p:nvSpPr>
            <p:cNvPr id="911" name="Google Shape;911;p47"/>
            <p:cNvSpPr/>
            <p:nvPr/>
          </p:nvSpPr>
          <p:spPr>
            <a:xfrm rot="333856">
              <a:off x="596717" y="2726870"/>
              <a:ext cx="4283373" cy="1678836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47"/>
            <p:cNvSpPr/>
            <p:nvPr/>
          </p:nvSpPr>
          <p:spPr>
            <a:xfrm rot="-333856" flipH="1">
              <a:off x="596717" y="2938945"/>
              <a:ext cx="4283373" cy="1678836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318BCD7-AEB7-4CB0-8A50-8C0FD865ECE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91539" y="130759"/>
            <a:ext cx="5355167" cy="1991783"/>
          </a:xfrm>
        </p:spPr>
        <p:txBody>
          <a:bodyPr/>
          <a:lstStyle/>
          <a:p>
            <a:pPr marL="169329" indent="0">
              <a:buNone/>
            </a:pPr>
            <a:r>
              <a:rPr lang="en-US" sz="8000" dirty="0">
                <a:solidFill>
                  <a:schemeClr val="accent6">
                    <a:lumMod val="50000"/>
                  </a:schemeClr>
                </a:solidFill>
              </a:rPr>
              <a:t>Role play </a:t>
            </a:r>
          </a:p>
        </p:txBody>
      </p:sp>
      <p:pic>
        <p:nvPicPr>
          <p:cNvPr id="20482" name="Picture 2" descr="Illustration Of Kids Acting Out Stories From A Children&amp;quot;s - Role Play Area  Cartoon, HD Png Download - kindpng">
            <a:extLst>
              <a:ext uri="{FF2B5EF4-FFF2-40B4-BE49-F238E27FC236}">
                <a16:creationId xmlns:a16="http://schemas.microsoft.com/office/drawing/2014/main" id="{6F19F3C9-D258-446B-B615-360E5B57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03" y="1657797"/>
            <a:ext cx="6152684" cy="50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758" y="1947919"/>
            <a:ext cx="5859185" cy="4573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4C60F-AF7F-4E04-9DF3-FFC9CF49C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143" y="233260"/>
            <a:ext cx="5225365" cy="213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2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78</Words>
  <Application>Microsoft Office PowerPoint</Application>
  <PresentationFormat>Widescreen</PresentationFormat>
  <Paragraphs>57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Berlin Sans FB Demi</vt:lpstr>
      <vt:lpstr>Bernard MT Condensed</vt:lpstr>
      <vt:lpstr>Britannic Bold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2024-11-06T14:21:50Z</dcterms:created>
  <dcterms:modified xsi:type="dcterms:W3CDTF">2024-11-10T14:12:45Z</dcterms:modified>
</cp:coreProperties>
</file>