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74" r:id="rId9"/>
    <p:sldId id="275" r:id="rId10"/>
    <p:sldId id="262" r:id="rId11"/>
    <p:sldId id="263" r:id="rId12"/>
    <p:sldId id="264" r:id="rId13"/>
    <p:sldId id="265" r:id="rId14"/>
    <p:sldId id="272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D32AA-CC2D-4B1B-89B8-BA5D96F27CA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81C1C-C919-4AFA-AFAE-AE720AE7C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5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8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4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3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8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7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9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4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2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9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3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A854C-4BB3-41D9-B449-67AA29CFC2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6444A-2AAE-429A-B796-9392182A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6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07010" y="194637"/>
            <a:ext cx="10680569" cy="666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0" b="1" i="0" u="none" strike="noStrike" cap="none" normalizeH="0" baseline="0" dirty="0" smtClean="0">
                <a:ln>
                  <a:noFill/>
                </a:ln>
                <a:solidFill>
                  <a:srgbClr val="6BC5B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Unit 2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OUR </a:t>
            </a:r>
            <a:r>
              <a:rPr lang="en-US" alt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NAME</a:t>
            </a:r>
            <a:endParaRPr kumimoji="0" lang="en-US" altLang="en-US" sz="6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1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8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8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GV: </a:t>
            </a:r>
            <a:r>
              <a:rPr kumimoji="0" lang="en-US" altLang="en-US" sz="19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9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kumimoji="0" lang="en-US" altLang="en-US" sz="19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3A2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kumimoji="0" lang="en-US" altLang="en-US" sz="19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kumimoji="0" lang="en-US" altLang="en-US" sz="19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altLang="en-US" sz="19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19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08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pic>
        <p:nvPicPr>
          <p:cNvPr id="6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5" y="4120741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1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5" y="2340052"/>
            <a:ext cx="1666498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72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75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82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46564" y="582267"/>
            <a:ext cx="398670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cxnSp>
        <p:nvCxnSpPr>
          <p:cNvPr id="13" name="Straight Arrow Connector 12"/>
          <p:cNvCxnSpPr>
            <a:stCxn id="19" idx="2"/>
          </p:cNvCxnSpPr>
          <p:nvPr/>
        </p:nvCxnSpPr>
        <p:spPr>
          <a:xfrm flipH="1">
            <a:off x="2423886" y="1911908"/>
            <a:ext cx="3416030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9" idx="2"/>
          </p:cNvCxnSpPr>
          <p:nvPr/>
        </p:nvCxnSpPr>
        <p:spPr>
          <a:xfrm flipH="1">
            <a:off x="3260665" y="1911908"/>
            <a:ext cx="2579251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2"/>
          </p:cNvCxnSpPr>
          <p:nvPr/>
        </p:nvCxnSpPr>
        <p:spPr>
          <a:xfrm flipH="1">
            <a:off x="5428343" y="1911908"/>
            <a:ext cx="411573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9" idx="2"/>
            <a:endCxn id="9" idx="0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9" idx="2"/>
          </p:cNvCxnSpPr>
          <p:nvPr/>
        </p:nvCxnSpPr>
        <p:spPr>
          <a:xfrm>
            <a:off x="5839916" y="1911908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2"/>
            <a:endCxn id="11" idx="1"/>
          </p:cNvCxnSpPr>
          <p:nvPr/>
        </p:nvCxnSpPr>
        <p:spPr>
          <a:xfrm>
            <a:off x="5839916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260665" y="1264922"/>
            <a:ext cx="5158502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19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-4677" b="50993"/>
          <a:stretch/>
        </p:blipFill>
        <p:spPr>
          <a:xfrm>
            <a:off x="1833692" y="412759"/>
            <a:ext cx="8222959" cy="346567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Quan.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Miss Hien.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name’s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7217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6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7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172162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373" y="328830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New words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4783" y="1943230"/>
            <a:ext cx="898003" cy="1094523"/>
            <a:chOff x="8865211" y="2798317"/>
            <a:chExt cx="898003" cy="1094523"/>
          </a:xfrm>
        </p:grpSpPr>
        <p:sp>
          <p:nvSpPr>
            <p:cNvPr id="7" name="TextBox 6"/>
            <p:cNvSpPr txBox="1"/>
            <p:nvPr/>
          </p:nvSpPr>
          <p:spPr>
            <a:xfrm>
              <a:off x="8865211" y="2798317"/>
              <a:ext cx="898003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My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22115" y="3369620"/>
              <a:ext cx="784190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 err="1" smtClean="0">
                  <a:solidFill>
                    <a:srgbClr val="C00000"/>
                  </a:solidFill>
                </a:rPr>
                <a:t>Tôi</a:t>
              </a:r>
              <a:r>
                <a:rPr lang="en-US" sz="2800" b="0" dirty="0" smtClean="0">
                  <a:solidFill>
                    <a:srgbClr val="C00000"/>
                  </a:solidFill>
                </a:rPr>
                <a:t> </a:t>
              </a:r>
              <a:endParaRPr lang="en-US" sz="2800" b="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310" y="862267"/>
            <a:ext cx="1904118" cy="23663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178105" y="4674520"/>
            <a:ext cx="1313565" cy="1094523"/>
            <a:chOff x="8657430" y="2798317"/>
            <a:chExt cx="1313565" cy="1094523"/>
          </a:xfrm>
        </p:grpSpPr>
        <p:sp>
          <p:nvSpPr>
            <p:cNvPr id="11" name="TextBox 10"/>
            <p:cNvSpPr txBox="1"/>
            <p:nvPr/>
          </p:nvSpPr>
          <p:spPr>
            <a:xfrm>
              <a:off x="8657430" y="2798317"/>
              <a:ext cx="131356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your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52384" y="3369620"/>
              <a:ext cx="92365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 err="1" smtClean="0">
                  <a:solidFill>
                    <a:srgbClr val="C00000"/>
                  </a:solidFill>
                </a:rPr>
                <a:t>Bạn</a:t>
              </a:r>
              <a:r>
                <a:rPr lang="en-US" sz="2800" b="0" dirty="0" smtClean="0">
                  <a:solidFill>
                    <a:srgbClr val="C00000"/>
                  </a:solidFill>
                </a:rPr>
                <a:t> </a:t>
              </a:r>
              <a:endParaRPr lang="en-US" sz="2800" b="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061" y="4002413"/>
            <a:ext cx="1781941" cy="185039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039870" y="1896389"/>
            <a:ext cx="1524776" cy="1094523"/>
            <a:chOff x="8551826" y="2798317"/>
            <a:chExt cx="1524776" cy="1094523"/>
          </a:xfrm>
        </p:grpSpPr>
        <p:sp>
          <p:nvSpPr>
            <p:cNvPr id="15" name="TextBox 14"/>
            <p:cNvSpPr txBox="1"/>
            <p:nvPr/>
          </p:nvSpPr>
          <p:spPr>
            <a:xfrm>
              <a:off x="8551826" y="2798317"/>
              <a:ext cx="1524776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name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62003" y="3369620"/>
              <a:ext cx="9044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 err="1" smtClean="0">
                  <a:solidFill>
                    <a:srgbClr val="C00000"/>
                  </a:solidFill>
                </a:rPr>
                <a:t>Tên</a:t>
              </a:r>
              <a:r>
                <a:rPr lang="en-US" sz="2800" b="0" dirty="0" smtClean="0">
                  <a:solidFill>
                    <a:srgbClr val="C00000"/>
                  </a:solidFill>
                </a:rPr>
                <a:t> </a:t>
              </a:r>
              <a:endParaRPr lang="en-US" sz="2800" b="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768" y="793987"/>
            <a:ext cx="2188727" cy="2429934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4413610">
            <a:off x="8685541" y="1339612"/>
            <a:ext cx="326187" cy="254028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263495" y="4610026"/>
            <a:ext cx="1438214" cy="1094522"/>
            <a:chOff x="8595105" y="2798317"/>
            <a:chExt cx="1438214" cy="1094522"/>
          </a:xfrm>
        </p:grpSpPr>
        <p:sp>
          <p:nvSpPr>
            <p:cNvPr id="20" name="TextBox 19"/>
            <p:cNvSpPr txBox="1"/>
            <p:nvPr/>
          </p:nvSpPr>
          <p:spPr>
            <a:xfrm>
              <a:off x="8595105" y="2798317"/>
              <a:ext cx="14382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What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752198" y="3369619"/>
              <a:ext cx="1124026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 err="1" smtClean="0">
                  <a:solidFill>
                    <a:srgbClr val="C00000"/>
                  </a:solidFill>
                </a:rPr>
                <a:t>Cái</a:t>
              </a:r>
              <a:r>
                <a:rPr lang="en-US" sz="2800" b="0" dirty="0" smtClean="0">
                  <a:solidFill>
                    <a:srgbClr val="C00000"/>
                  </a:solidFill>
                </a:rPr>
                <a:t> </a:t>
              </a:r>
              <a:r>
                <a:rPr lang="en-US" sz="2800" b="0" dirty="0" err="1" smtClean="0">
                  <a:solidFill>
                    <a:srgbClr val="C00000"/>
                  </a:solidFill>
                </a:rPr>
                <a:t>gì</a:t>
              </a:r>
              <a:endParaRPr lang="en-US" sz="2800" b="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340" y="4134708"/>
            <a:ext cx="1950520" cy="16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rack 015">
            <a:hlinkClick r:id="" action="ppaction://media"/>
            <a:extLst>
              <a:ext uri="{FF2B5EF4-FFF2-40B4-BE49-F238E27FC236}">
                <a16:creationId xmlns:a16="http://schemas.microsoft.com/office/drawing/2014/main" id="{C533E318-ED0E-43FD-82BD-7D2655745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181" y="1337013"/>
            <a:ext cx="716954" cy="7169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3" y="1357460"/>
            <a:ext cx="6428423" cy="6965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825" t="2718" r="1002" b="1630"/>
          <a:stretch/>
        </p:blipFill>
        <p:spPr>
          <a:xfrm>
            <a:off x="482035" y="2119303"/>
            <a:ext cx="5513197" cy="38545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" r="1239"/>
          <a:stretch/>
        </p:blipFill>
        <p:spPr>
          <a:xfrm>
            <a:off x="6225337" y="2119303"/>
            <a:ext cx="5674380" cy="39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8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sp>
        <p:nvSpPr>
          <p:cNvPr id="14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/>
          </p:cNvSpPr>
          <p:nvPr/>
        </p:nvSpPr>
        <p:spPr>
          <a:xfrm>
            <a:off x="2316156" y="2870791"/>
            <a:ext cx="7562165" cy="102880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dirty="0" smtClean="0"/>
              <a:t>MODEL SENTENCES</a:t>
            </a:r>
            <a:endParaRPr lang="en-US" sz="5400" dirty="0"/>
          </a:p>
        </p:txBody>
      </p:sp>
      <p:sp>
        <p:nvSpPr>
          <p:cNvPr id="1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5438712" y="1716488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5518267" y="1922596"/>
            <a:ext cx="92119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047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51292" y="1888618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482" y="384061"/>
            <a:ext cx="1800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9627" y="952133"/>
            <a:ext cx="3685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5299" y="2071027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65299" y="2660127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51292" y="3902863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name’s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65299" y="4085272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5299" y="4674372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</p:spTree>
    <p:extLst>
      <p:ext uri="{BB962C8B-B14F-4D97-AF65-F5344CB8AC3E}">
        <p14:creationId xmlns:p14="http://schemas.microsoft.com/office/powerpoint/2010/main" val="23464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  <p:bldP spid="8" grpId="0"/>
      <p:bldP spid="9" grpId="0"/>
      <p:bldP spid="10" grpId="0" build="allAtOnce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56" y="1248036"/>
            <a:ext cx="11931741" cy="4615930"/>
          </a:xfrm>
          <a:prstGeom prst="rect">
            <a:avLst/>
          </a:prstGeom>
        </p:spPr>
      </p:pic>
      <p:pic>
        <p:nvPicPr>
          <p:cNvPr id="15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611" y="1600242"/>
            <a:ext cx="647411" cy="6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8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262"/>
            <a:ext cx="12223622" cy="6985262"/>
          </a:xfrm>
          <a:prstGeom prst="rect">
            <a:avLst/>
          </a:prstGeom>
        </p:spPr>
      </p:pic>
      <p:sp>
        <p:nvSpPr>
          <p:cNvPr id="14" name="Rounded Rectangular Callout 8">
            <a:extLst>
              <a:ext uri="{FF2B5EF4-FFF2-40B4-BE49-F238E27FC236}">
                <a16:creationId xmlns:a16="http://schemas.microsoft.com/office/drawing/2014/main" id="{5F43DEAE-F222-4EB8-BBB1-431DB8E4BBD7}"/>
              </a:ext>
            </a:extLst>
          </p:cNvPr>
          <p:cNvSpPr/>
          <p:nvPr/>
        </p:nvSpPr>
        <p:spPr>
          <a:xfrm>
            <a:off x="2024029" y="4015035"/>
            <a:ext cx="2455641" cy="1129418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Hello!</a:t>
            </a:r>
          </a:p>
        </p:txBody>
      </p:sp>
      <p:sp>
        <p:nvSpPr>
          <p:cNvPr id="15" name="Rounded Rectangular Callout 8">
            <a:extLst>
              <a:ext uri="{FF2B5EF4-FFF2-40B4-BE49-F238E27FC236}">
                <a16:creationId xmlns:a16="http://schemas.microsoft.com/office/drawing/2014/main" id="{FCC606E0-7E97-416E-BDAF-C846F4AC3E45}"/>
              </a:ext>
            </a:extLst>
          </p:cNvPr>
          <p:cNvSpPr/>
          <p:nvPr/>
        </p:nvSpPr>
        <p:spPr>
          <a:xfrm>
            <a:off x="8395544" y="1707799"/>
            <a:ext cx="2455641" cy="1129418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Hi!</a:t>
            </a:r>
          </a:p>
        </p:txBody>
      </p:sp>
      <p:sp>
        <p:nvSpPr>
          <p:cNvPr id="1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738495" y="1104852"/>
            <a:ext cx="6482291" cy="1732365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I’m Minh.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What’s your name?</a:t>
            </a:r>
          </a:p>
        </p:txBody>
      </p:sp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3629789" y="2913675"/>
            <a:ext cx="5737803" cy="1396387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My name’s Lucy.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411775" y="3779645"/>
            <a:ext cx="2224449" cy="23418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>
            <a:off x="8644902" y="3684343"/>
            <a:ext cx="2206283" cy="25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610335" y="1122363"/>
            <a:ext cx="5841635" cy="1527140"/>
          </a:xfrm>
          <a:prstGeom prst="wedgeRoundRectCallout">
            <a:avLst>
              <a:gd name="adj1" fmla="val -34332"/>
              <a:gd name="adj2" fmla="val 816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I’m Minh.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3459536" y="4672039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My 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name’s _____.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CEDB0C-ED87-4FBD-82BE-E75F1CAFABB1}"/>
              </a:ext>
            </a:extLst>
          </p:cNvPr>
          <p:cNvSpPr/>
          <p:nvPr/>
        </p:nvSpPr>
        <p:spPr>
          <a:xfrm>
            <a:off x="6461680" y="4787288"/>
            <a:ext cx="11592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6483673" y="4789280"/>
            <a:ext cx="1204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Ben</a:t>
            </a:r>
            <a:endParaRPr lang="en-US" sz="48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1498607" y="3105579"/>
            <a:ext cx="1960929" cy="2064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8697139" y="3643982"/>
            <a:ext cx="1970861" cy="2438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593564" y="3971645"/>
            <a:ext cx="2062992" cy="21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6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622" cy="6985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7556"/>
          <a:stretch/>
        </p:blipFill>
        <p:spPr>
          <a:xfrm>
            <a:off x="1103600" y="759442"/>
            <a:ext cx="10020028" cy="55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155</Words>
  <Application>Microsoft Office PowerPoint</Application>
  <PresentationFormat>Widescreen</PresentationFormat>
  <Paragraphs>59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Bauhaus 93</vt:lpstr>
      <vt:lpstr>Britannic Bold</vt:lpstr>
      <vt:lpstr>Calibri</vt:lpstr>
      <vt:lpstr>Calibri Light</vt:lpstr>
      <vt:lpstr>Cambria</vt:lpstr>
      <vt:lpstr>Century Gothic</vt:lpstr>
      <vt:lpstr>Comic Sans MS</vt:lpstr>
      <vt:lpstr>Pangolin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2024-11-06T14:11:04Z</dcterms:created>
  <dcterms:modified xsi:type="dcterms:W3CDTF">2024-11-10T14:21:47Z</dcterms:modified>
</cp:coreProperties>
</file>