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</p:sldMasterIdLst>
  <p:notesMasterIdLst>
    <p:notesMasterId r:id="rId30"/>
  </p:notesMasterIdLst>
  <p:sldIdLst>
    <p:sldId id="317" r:id="rId5"/>
    <p:sldId id="309" r:id="rId6"/>
    <p:sldId id="307" r:id="rId7"/>
    <p:sldId id="258" r:id="rId8"/>
    <p:sldId id="308" r:id="rId9"/>
    <p:sldId id="260" r:id="rId10"/>
    <p:sldId id="261" r:id="rId11"/>
    <p:sldId id="262" r:id="rId12"/>
    <p:sldId id="257" r:id="rId13"/>
    <p:sldId id="259" r:id="rId14"/>
    <p:sldId id="271" r:id="rId15"/>
    <p:sldId id="294" r:id="rId16"/>
    <p:sldId id="272" r:id="rId17"/>
    <p:sldId id="310" r:id="rId18"/>
    <p:sldId id="311" r:id="rId19"/>
    <p:sldId id="312" r:id="rId20"/>
    <p:sldId id="313" r:id="rId21"/>
    <p:sldId id="314" r:id="rId22"/>
    <p:sldId id="293" r:id="rId23"/>
    <p:sldId id="315" r:id="rId24"/>
    <p:sldId id="300" r:id="rId25"/>
    <p:sldId id="290" r:id="rId26"/>
    <p:sldId id="316" r:id="rId27"/>
    <p:sldId id="268" r:id="rId28"/>
    <p:sldId id="30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0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2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6A8AEC-E28C-4AC5-808D-1208D4DD7B3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E17806-9A5D-409E-BC19-5E03C013A5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AB7E18-8BDF-4A23-859A-19486814E4C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975" y="150628"/>
            <a:ext cx="1331873" cy="13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emf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5.emf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4.png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4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-9082"/>
            <a:ext cx="12152758" cy="6862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73271" y="209242"/>
            <a:ext cx="7762541" cy="42958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246896" y="4359187"/>
            <a:ext cx="9698254" cy="1198673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/>
            <a:r>
              <a:rPr lang="en-US" sz="3595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CÁC EM ĐẾN VỚI TIẾT HỌC </a:t>
            </a:r>
          </a:p>
          <a:p>
            <a:pPr algn="ctr"/>
            <a:r>
              <a:rPr lang="en-US" sz="3595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 ĐẠO ĐỨC 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6264" y="-799085"/>
            <a:ext cx="608827" cy="6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7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Nêu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việc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hoặc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không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nên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làm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và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giải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 </a:t>
              </a:r>
              <a:r>
                <a:rPr lang="en-US" sz="3000" dirty="0" err="1">
                  <a:solidFill>
                    <a:prstClr val="white"/>
                  </a:solidFill>
                  <a:latin typeface="#9Slide02 Tieu de dai"/>
                </a:rPr>
                <a:t>thích</a:t>
              </a:r>
              <a:r>
                <a:rPr lang="en-US" sz="3000" dirty="0">
                  <a:solidFill>
                    <a:prstClr val="white"/>
                  </a:solidFill>
                  <a:latin typeface="#9Slide02 Tieu de dai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155FD-37D8-46F1-AA5B-CFAA418D53C0}"/>
              </a:ext>
            </a:extLst>
          </p:cNvPr>
          <p:cNvGrpSpPr/>
          <p:nvPr/>
        </p:nvGrpSpPr>
        <p:grpSpPr>
          <a:xfrm>
            <a:off x="2971800" y="403525"/>
            <a:ext cx="11012014" cy="1036988"/>
            <a:chOff x="2971800" y="403525"/>
            <a:chExt cx="11012014" cy="10369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664942-581B-4540-973F-5C524BD43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3225"/>
            <a:stretch/>
          </p:blipFill>
          <p:spPr>
            <a:xfrm>
              <a:off x="2971800" y="403525"/>
              <a:ext cx="97536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F4A8C0-551A-400E-9088-5D147BAEA6A6}"/>
                </a:ext>
              </a:extLst>
            </p:cNvPr>
            <p:cNvSpPr txBox="1"/>
            <p:nvPr/>
          </p:nvSpPr>
          <p:spPr>
            <a:xfrm>
              <a:off x="3540642" y="681036"/>
              <a:ext cx="104431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việc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giải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thích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60457" y="675798"/>
              <a:ext cx="82571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BÀI 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600" b="1" i="1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BCFF41-9C4D-411F-8B2D-628139E21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9" y="1945094"/>
            <a:ext cx="5254493" cy="42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A9D6E-244C-4218-8719-285A0D73D6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460" y="2013800"/>
            <a:ext cx="4679545" cy="435136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6D8144-6668-4474-B7CC-61A55E92DA3C}"/>
              </a:ext>
            </a:extLst>
          </p:cNvPr>
          <p:cNvSpPr/>
          <p:nvPr/>
        </p:nvSpPr>
        <p:spPr>
          <a:xfrm>
            <a:off x="1046712" y="5776851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gái cho cô hàng xóm</a:t>
            </a:r>
          </a:p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 mượn thước đo.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91EAE4-936F-4056-BA49-235D1C4EED2F}"/>
              </a:ext>
            </a:extLst>
          </p:cNvPr>
          <p:cNvSpPr/>
          <p:nvPr/>
        </p:nvSpPr>
        <p:spPr>
          <a:xfrm>
            <a:off x="6852088" y="5753630"/>
            <a:ext cx="4104168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tặng đồ dùng cho bạn nữ gặp khó khăn.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0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149B8-A943-4A1D-8B39-1A71B874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862" y="-74428"/>
            <a:ext cx="3724275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5B07-75A6-4A5C-B3C9-8FFC4217C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952" y="25584"/>
            <a:ext cx="3686175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D7A74-3D44-4D8E-A8F4-3564A1414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962" y="3178360"/>
            <a:ext cx="35242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CD0904-E0E6-4022-B222-062DE5753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8627" y="3178360"/>
            <a:ext cx="3876675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C9C3DA3-FC8C-4618-8DE8-0A213EA7AEC5}"/>
              </a:ext>
            </a:extLst>
          </p:cNvPr>
          <p:cNvGrpSpPr/>
          <p:nvPr/>
        </p:nvGrpSpPr>
        <p:grpSpPr>
          <a:xfrm>
            <a:off x="602507" y="401821"/>
            <a:ext cx="3524250" cy="6084039"/>
            <a:chOff x="1373316" y="1844040"/>
            <a:chExt cx="7417868" cy="3276601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96A3400F-5D46-4C76-B27E-C15C90822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DDAFF-CD5C-48BD-B490-34C54F6584CA}"/>
                </a:ext>
              </a:extLst>
            </p:cNvPr>
            <p:cNvSpPr txBox="1"/>
            <p:nvPr/>
          </p:nvSpPr>
          <p:spPr>
            <a:xfrm>
              <a:off x="2141937" y="2461030"/>
              <a:ext cx="5955928" cy="2197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bày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tỏ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4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181F20-B6A4-4FB3-B289-DC787C15EFDC}"/>
              </a:ext>
            </a:extLst>
          </p:cNvPr>
          <p:cNvSpPr/>
          <p:nvPr/>
        </p:nvSpPr>
        <p:spPr>
          <a:xfrm>
            <a:off x="4271962" y="23676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an ủi bác hàng xóm.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D0159FC-E330-47E3-BCA3-D5A61DF40F1E}"/>
              </a:ext>
            </a:extLst>
          </p:cNvPr>
          <p:cNvSpPr/>
          <p:nvPr/>
        </p:nvSpPr>
        <p:spPr>
          <a:xfrm>
            <a:off x="8221042" y="243250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nữ đang cười khi nhìn thấy em bé bị ngã.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B90A2DF-29DE-48DC-875C-9AEE9106AFC9}"/>
              </a:ext>
            </a:extLst>
          </p:cNvPr>
          <p:cNvSpPr/>
          <p:nvPr/>
        </p:nvSpPr>
        <p:spPr>
          <a:xfrm>
            <a:off x="4221472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vứt rác sang nhà bác hàng xóm.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FE4D7F8-BBB9-4B56-A560-232E6CCA7D3E}"/>
              </a:ext>
            </a:extLst>
          </p:cNvPr>
          <p:cNvSpPr/>
          <p:nvPr/>
        </p:nvSpPr>
        <p:spPr>
          <a:xfrm>
            <a:off x="8061900" y="5872858"/>
            <a:ext cx="3736665" cy="81070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8000"/>
              </a:lnSpc>
            </a:pPr>
            <a:r>
              <a:rPr lang="vi-VN" sz="2000" dirty="0">
                <a:latin typeface="UTMavobold" panose="02040603050506020204" pitchFamily="18" charset="0"/>
              </a:rPr>
              <a:t>Bạn trai đang đang hỏi thăm sức khỏe của bà</a:t>
            </a:r>
            <a:r>
              <a:rPr lang="en-US" sz="2000" dirty="0">
                <a:latin typeface="UTMavobold" panose="02040603050506020204" pitchFamily="18" charset="0"/>
              </a:rPr>
              <a:t>.</a:t>
            </a:r>
            <a:endParaRPr lang="vi-VN" sz="2000" dirty="0">
              <a:latin typeface="UTMavobol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65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bức tranh 1, 2, 3, 6 vì các bức tranh 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1914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787978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353136" y="342675"/>
            <a:ext cx="645046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29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499B2337-7E4F-9370-FA58-9748AEAD1DD8}"/>
              </a:ext>
            </a:extLst>
          </p:cNvPr>
          <p:cNvSpPr txBox="1"/>
          <p:nvPr/>
        </p:nvSpPr>
        <p:spPr>
          <a:xfrm>
            <a:off x="3583813" y="6143900"/>
            <a:ext cx="4557011" cy="4616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spc="22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17号-萌趣果冻体" pitchFamily="2" charset="-122"/>
                <a:cs typeface="Times New Roman" panose="02020603050405020304" pitchFamily="18" charset="0"/>
              </a:rPr>
              <a:t>GV: H NGAN NIÊ</a:t>
            </a:r>
            <a:endParaRPr kumimoji="0" lang="en-US" altLang="zh-CN" sz="2400" b="1" i="0" u="none" strike="noStrike" kern="1200" cap="none" spc="225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599</Words>
  <Application>Microsoft Office PowerPoint</Application>
  <PresentationFormat>Màn hình rộng</PresentationFormat>
  <Paragraphs>71</Paragraphs>
  <Slides>25</Slides>
  <Notes>17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25</vt:i4>
      </vt:variant>
    </vt:vector>
  </HeadingPairs>
  <TitlesOfParts>
    <vt:vector size="43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Calibri</vt:lpstr>
      <vt:lpstr>Calibri Light</vt:lpstr>
      <vt:lpstr>Georgia</vt:lpstr>
      <vt:lpstr>iCiel Cadena</vt:lpstr>
      <vt:lpstr>Tahoma</vt:lpstr>
      <vt:lpstr>Times New Roman</vt:lpstr>
      <vt:lpstr>UTMavobold</vt:lpstr>
      <vt:lpstr>仓耳羽辰体-谷力 W05</vt:lpstr>
      <vt:lpstr>Office 主题​​</vt:lpstr>
      <vt:lpstr>Office Theme</vt:lpstr>
      <vt:lpstr>1_Simple Light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ngannie12ntl@gmail.com</cp:lastModifiedBy>
  <cp:revision>32</cp:revision>
  <dcterms:created xsi:type="dcterms:W3CDTF">2022-07-20T23:44:39Z</dcterms:created>
  <dcterms:modified xsi:type="dcterms:W3CDTF">2024-11-04T01:37:02Z</dcterms:modified>
</cp:coreProperties>
</file>