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</a:t>
            </a:r>
            <a:r>
              <a:rPr lang="en-US" altLang="zh-CN"/>
              <a:t>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2024/11/3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16"/>
          <p:cNvSpPr txBox="1"/>
          <p:nvPr userDrawn="1"/>
        </p:nvSpPr>
        <p:spPr>
          <a:xfrm>
            <a:off x="20248880" y="12885694"/>
            <a:ext cx="3157221" cy="4181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altLang="zh-CN" sz="2800" b="0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Page</a:t>
            </a:r>
            <a:r>
              <a:rPr lang="en-US" altLang="zh-CN" sz="2800" b="1" kern="120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    </a:t>
            </a:r>
            <a:fld id="{565CE74E-AB26-4998-AD42-012C4C1AD076}" type="slidenum">
              <a:rPr lang="zh-CN" altLang="en-US" sz="2800" b="1" kern="1200" smtClean="0">
                <a:solidFill>
                  <a:schemeClr val="tx1"/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</a:rPr>
              <a:t>‹#›</a:t>
            </a:fld>
            <a:endParaRPr lang="en-US" sz="2800" b="1" kern="1200" dirty="0">
              <a:solidFill>
                <a:schemeClr val="tx1"/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Open Sans" panose="020B0606030504020204" charset="0"/>
              <a:sym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B6CD167-D85F-43D5-B219-C965756519D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1" y="255105"/>
            <a:ext cx="1082239" cy="10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9.png"/><Relationship Id="rId17" Type="http://schemas.openxmlformats.org/officeDocument/2006/relationships/image" Target="../media/image20.png"/><Relationship Id="rId2" Type="http://schemas.openxmlformats.org/officeDocument/2006/relationships/tags" Target="../tags/tag42.xml"/><Relationship Id="rId16" Type="http://schemas.openxmlformats.org/officeDocument/2006/relationships/image" Target="../media/image10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2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9.png"/><Relationship Id="rId17" Type="http://schemas.openxmlformats.org/officeDocument/2006/relationships/image" Target="../media/image21.png"/><Relationship Id="rId2" Type="http://schemas.openxmlformats.org/officeDocument/2006/relationships/tags" Target="../tags/tag47.xml"/><Relationship Id="rId16" Type="http://schemas.openxmlformats.org/officeDocument/2006/relationships/image" Target="../media/image10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openxmlformats.org/officeDocument/2006/relationships/image" Target="../media/image23.png"/><Relationship Id="rId4" Type="http://schemas.openxmlformats.org/officeDocument/2006/relationships/tags" Target="../tags/tag4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9.png"/><Relationship Id="rId17" Type="http://schemas.openxmlformats.org/officeDocument/2006/relationships/image" Target="../media/image24.png"/><Relationship Id="rId2" Type="http://schemas.openxmlformats.org/officeDocument/2006/relationships/tags" Target="../tags/tag52.xml"/><Relationship Id="rId16" Type="http://schemas.openxmlformats.org/officeDocument/2006/relationships/image" Target="../media/image10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6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9.png"/><Relationship Id="rId17" Type="http://schemas.openxmlformats.org/officeDocument/2006/relationships/image" Target="../media/image25.png"/><Relationship Id="rId2" Type="http://schemas.openxmlformats.org/officeDocument/2006/relationships/tags" Target="../tags/tag57.xml"/><Relationship Id="rId16" Type="http://schemas.openxmlformats.org/officeDocument/2006/relationships/image" Target="../media/image10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5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28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9.png"/><Relationship Id="rId17" Type="http://schemas.openxmlformats.org/officeDocument/2006/relationships/image" Target="../media/image27.png"/><Relationship Id="rId2" Type="http://schemas.openxmlformats.org/officeDocument/2006/relationships/tags" Target="../tags/tag62.xml"/><Relationship Id="rId16" Type="http://schemas.openxmlformats.org/officeDocument/2006/relationships/image" Target="../media/image10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6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9.png"/><Relationship Id="rId2" Type="http://schemas.openxmlformats.org/officeDocument/2006/relationships/tags" Target="../tags/tag67.xml"/><Relationship Id="rId16" Type="http://schemas.openxmlformats.org/officeDocument/2006/relationships/image" Target="../media/image10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6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9.png"/><Relationship Id="rId17" Type="http://schemas.openxmlformats.org/officeDocument/2006/relationships/image" Target="../media/image29.png"/><Relationship Id="rId2" Type="http://schemas.openxmlformats.org/officeDocument/2006/relationships/tags" Target="../tags/tag72.xml"/><Relationship Id="rId16" Type="http://schemas.openxmlformats.org/officeDocument/2006/relationships/image" Target="../media/image10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7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9.png"/><Relationship Id="rId2" Type="http://schemas.openxmlformats.org/officeDocument/2006/relationships/tags" Target="../tags/tag77.xml"/><Relationship Id="rId16" Type="http://schemas.openxmlformats.org/officeDocument/2006/relationships/image" Target="../media/image10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7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9.png"/><Relationship Id="rId17" Type="http://schemas.openxmlformats.org/officeDocument/2006/relationships/image" Target="../media/image15.png"/><Relationship Id="rId2" Type="http://schemas.openxmlformats.org/officeDocument/2006/relationships/tags" Target="../tags/tag7.xml"/><Relationship Id="rId16" Type="http://schemas.openxmlformats.org/officeDocument/2006/relationships/image" Target="../media/image1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2.xml"/><Relationship Id="rId16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17.xml"/><Relationship Id="rId16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tags" Target="../tags/tag22.xml"/><Relationship Id="rId16" Type="http://schemas.openxmlformats.org/officeDocument/2006/relationships/image" Target="../media/image10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9.png"/><Relationship Id="rId17" Type="http://schemas.openxmlformats.org/officeDocument/2006/relationships/image" Target="../media/image17.png"/><Relationship Id="rId2" Type="http://schemas.openxmlformats.org/officeDocument/2006/relationships/tags" Target="../tags/tag27.xml"/><Relationship Id="rId16" Type="http://schemas.openxmlformats.org/officeDocument/2006/relationships/image" Target="../media/image10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9.png"/><Relationship Id="rId17" Type="http://schemas.openxmlformats.org/officeDocument/2006/relationships/image" Target="../media/image18.png"/><Relationship Id="rId2" Type="http://schemas.openxmlformats.org/officeDocument/2006/relationships/tags" Target="../tags/tag32.xml"/><Relationship Id="rId16" Type="http://schemas.openxmlformats.org/officeDocument/2006/relationships/image" Target="../media/image10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35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4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9.png"/><Relationship Id="rId17" Type="http://schemas.openxmlformats.org/officeDocument/2006/relationships/image" Target="../media/image19.png"/><Relationship Id="rId2" Type="http://schemas.openxmlformats.org/officeDocument/2006/relationships/tags" Target="../tags/tag37.xml"/><Relationship Id="rId16" Type="http://schemas.openxmlformats.org/officeDocument/2006/relationships/image" Target="../media/image10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7.png"/><Relationship Id="rId5" Type="http://schemas.openxmlformats.org/officeDocument/2006/relationships/tags" Target="../tags/tag40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rPr>
              <a:t>ttttt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0755" y="1842346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9171" y="2470331"/>
            <a:ext cx="9285013" cy="31823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595888-27FB-3B64-9534-3BCB091706F2}"/>
              </a:ext>
            </a:extLst>
          </p:cNvPr>
          <p:cNvSpPr txBox="1"/>
          <p:nvPr/>
        </p:nvSpPr>
        <p:spPr>
          <a:xfrm>
            <a:off x="2216824" y="1071981"/>
            <a:ext cx="815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E3A32-8944-F5C0-F1DC-DF1C4E7B4247}"/>
              </a:ext>
            </a:extLst>
          </p:cNvPr>
          <p:cNvSpPr txBox="1"/>
          <p:nvPr/>
        </p:nvSpPr>
        <p:spPr>
          <a:xfrm>
            <a:off x="2184978" y="2018269"/>
            <a:ext cx="2138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TUẦN 6: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extLst>
              <a:ext uri="{FF2B5EF4-FFF2-40B4-BE49-F238E27FC236}">
                <a16:creationId xmlns:a16="http://schemas.microsoft.com/office/drawing/2014/main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404</Words>
  <Application>Microsoft Office PowerPoint</Application>
  <PresentationFormat>Widescreen</PresentationFormat>
  <Paragraphs>55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Bauhaus 93</vt:lpstr>
      <vt:lpstr>Calibri</vt:lpstr>
      <vt:lpstr>Coiny</vt:lpstr>
      <vt:lpstr>Times New Roman</vt:lpstr>
      <vt:lpstr>三极准柔宋</vt:lpstr>
      <vt:lpstr>字魂105号-简雅黑</vt:lpstr>
      <vt:lpstr>思源黑体 CN Light</vt:lpstr>
      <vt:lpstr>阿里巴巴普惠体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dinhthem1976@gmail.com</cp:lastModifiedBy>
  <cp:revision>31</cp:revision>
  <dcterms:created xsi:type="dcterms:W3CDTF">2022-07-19T05:40:10Z</dcterms:created>
  <dcterms:modified xsi:type="dcterms:W3CDTF">2024-11-03T13:01:19Z</dcterms:modified>
</cp:coreProperties>
</file>