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 id="2147483705" r:id="rId10"/>
  </p:sldMasterIdLst>
  <p:notesMasterIdLst>
    <p:notesMasterId r:id="rId29"/>
  </p:notesMasterIdLst>
  <p:sldIdLst>
    <p:sldId id="284" r:id="rId11"/>
    <p:sldId id="289" r:id="rId12"/>
    <p:sldId id="290" r:id="rId13"/>
    <p:sldId id="291" r:id="rId14"/>
    <p:sldId id="292" r:id="rId15"/>
    <p:sldId id="293" r:id="rId16"/>
    <p:sldId id="294" r:id="rId17"/>
    <p:sldId id="295" r:id="rId18"/>
    <p:sldId id="256"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p:scale>
          <a:sx n="69" d="100"/>
          <a:sy n="69" d="100"/>
        </p:scale>
        <p:origin x="-72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xmlns=""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xmlns=""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xmlns=""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xmlns=""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xmlns=""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xmlns=""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xmlns=""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xmlns=""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xmlns=""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FE6F69AF-BAC1-5F10-2A22-AA5E6C00F5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label with white text and a black background&#10;&#10;Description automatically generated">
            <a:extLst>
              <a:ext uri="{FF2B5EF4-FFF2-40B4-BE49-F238E27FC236}">
                <a16:creationId xmlns:a16="http://schemas.microsoft.com/office/drawing/2014/main" xmlns="" id="{26BE9838-F0F6-5324-80CE-2FC0C4D34BA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slideLayout" Target="../slideLayouts/slideLayout33.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7.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webp"/><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xmlns=""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xmlns=""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xmlns=""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xmlns=""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xmlns=""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xmlns=""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xmlns=""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xmlns=""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xmlns=""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xmlns=""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xmlns=""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xmlns=""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xmlns=""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xmlns=""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xmlns=""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xmlns=""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xmlns=""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xmlns=""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xmlns=""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xmlns=""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xmlns=""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xmlns=""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xmlns=""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xmlns=""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xmlns=""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xmlns=""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xmlns=""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xmlns=""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xmlns=""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xmlns=""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xmlns=""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xmlns=""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xmlns=""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xmlns=""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xmlns=""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xmlns=""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xmlns=""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xmlns=""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xmlns=""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xmlns=""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xmlns=""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xmlns=""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xmlns=""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xmlns=""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xmlns=""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xmlns=""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xmlns=""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xmlns=""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xmlns=""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xmlns=""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xmlns=""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xmlns=""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xmlns=""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xmlns=""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xmlns=""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xmlns=""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xmlns=""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xmlns=""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xmlns=""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xmlns=""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xmlns=""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xmlns=""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xmlns=""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xmlns=""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xmlns=""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xmlns=""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xmlns=""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xmlns=""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xmlns=""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xmlns=""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xmlns=""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xmlns=""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xmlns=""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xmlns=""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xmlns=""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xmlns=""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xmlns=""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xmlns=""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xmlns=""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xmlns=""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xmlns=""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xmlns=""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xmlns=""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xmlns=""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xmlns=""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xmlns=""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xmlns=""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xmlns=""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xmlns=""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xmlns=""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xmlns=""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xmlns=""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xmlns=""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xmlns=""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xmlns=""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xmlns=""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xmlns=""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xmlns=""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xmlns=""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xmlns=""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xmlns=""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xmlns=""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xmlns=""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xmlns=""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xmlns=""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xmlns=""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xmlns=""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xmlns=""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xmlns=""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xmlns=""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xmlns=""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xmlns=""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xmlns=""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xmlns=""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xmlns=""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xmlns=""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xmlns=""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xmlns=""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xmlns=""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xmlns=""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xmlns=""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xmlns=""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xmlns=""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xmlns=""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xmlns=""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xmlns=""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xmlns=""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xmlns=""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xmlns=""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xmlns=""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xmlns=""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xmlns=""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xmlns=""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xmlns=""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xmlns=""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xmlns=""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xmlns=""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xmlns=""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xmlns=""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xmlns=""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xmlns=""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xmlns=""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xmlns=""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xmlns=""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xmlns=""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xmlns=""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xmlns=""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xmlns=""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xmlns=""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xmlns=""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xmlns=""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xmlns=""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xmlns=""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xmlns=""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xmlns=""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xmlns=""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xmlns=""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xmlns=""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xmlns=""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xmlns=""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xmlns=""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xmlns=""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xmlns=""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xmlns=""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xmlns=""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xmlns=""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xmlns=""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xmlns=""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xmlns=""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xmlns=""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xmlns=""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xmlns=""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xmlns=""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xmlns=""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xmlns=""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xmlns=""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xmlns=""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xmlns=""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xmlns=""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xmlns=""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xmlns=""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xmlns=""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xmlns=""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xmlns=""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xmlns=""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xmlns=""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xmlns=""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xmlns=""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xmlns=""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xmlns=""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xmlns=""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xmlns=""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xmlns=""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xmlns=""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xmlns=""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xmlns=""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xmlns=""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xmlns=""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xmlns=""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xmlns=""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xmlns=""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xmlns=""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xmlns=""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xmlns=""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xmlns=""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xmlns=""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xmlns=""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xmlns=""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xmlns=""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xmlns=""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xmlns=""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xmlns=""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xmlns=""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xmlns=""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xmlns=""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xmlns=""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xmlns=""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xmlns=""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xmlns=""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xmlns=""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xmlns=""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xmlns=""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xmlns=""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xmlns=""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xmlns=""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xmlns=""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xmlns=""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xmlns=""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xmlns=""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xmlns=""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xmlns=""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xmlns=""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xmlns=""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xmlns=""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xmlns=""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xmlns=""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xmlns=""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xmlns=""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xmlns=""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xmlns=""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xmlns=""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xmlns=""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xmlns=""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xmlns=""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xmlns=""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xmlns=""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xmlns=""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xmlns=""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xmlns=""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xmlns=""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xmlns=""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xmlns=""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xmlns=""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xmlns=""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xmlns=""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xmlns=""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xmlns=""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xmlns=""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xmlns=""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xmlns=""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xmlns=""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xmlns=""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xmlns=""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xmlns=""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xmlns=""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xmlns=""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xmlns=""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xmlns=""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xmlns=""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xmlns=""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xmlns=""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xmlns=""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xmlns=""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xmlns=""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xmlns=""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xmlns=""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xmlns=""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xmlns=""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xmlns=""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xmlns=""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xmlns=""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xmlns=""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xmlns=""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xmlns=""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xmlns=""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xmlns=""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xmlns=""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xmlns=""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xmlns=""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xmlns=""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xmlns=""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xmlns=""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xmlns=""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xmlns=""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xmlns=""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xmlns=""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xmlns=""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xmlns=""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xmlns=""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xmlns=""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xmlns=""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xmlns=""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xmlns=""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xmlns=""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xmlns=""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xmlns=""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xmlns=""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xmlns=""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xmlns=""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xmlns=""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xmlns=""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xmlns=""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xmlns=""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xmlns=""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xmlns=""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xmlns=""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xmlns=""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xmlns=""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xmlns=""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xmlns=""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xmlns=""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xmlns=""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xmlns=""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xmlns=""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xmlns=""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xmlns=""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xmlns=""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xmlns=""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xmlns=""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xmlns=""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xmlns=""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xmlns=""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xmlns=""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xmlns=""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xmlns=""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xmlns=""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xmlns=""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xmlns=""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xmlns=""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xmlns=""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xmlns=""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xmlns=""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xmlns=""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xmlns=""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xmlns=""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xmlns=""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xmlns=""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xmlns=""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xmlns=""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xmlns=""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xmlns=""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xmlns=""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xmlns=""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xmlns=""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xmlns=""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xmlns=""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xmlns=""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xmlns=""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xmlns=""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xmlns=""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xmlns=""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xmlns=""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xmlns=""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xmlns=""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xmlns=""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xmlns=""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xmlns=""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xmlns=""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xmlns=""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xmlns=""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xmlns=""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xmlns=""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xmlns=""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xmlns=""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xmlns=""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xmlns=""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xmlns=""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xmlns=""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xmlns=""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xmlns=""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xmlns=""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xmlns=""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xmlns=""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xmlns=""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xmlns=""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xmlns=""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xmlns=""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xmlns=""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xmlns=""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xmlns=""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xmlns=""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xmlns=""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xmlns=""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xmlns=""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xmlns=""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xmlns=""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xmlns=""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xmlns=""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xmlns=""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xmlns=""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xmlns=""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xmlns=""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xmlns=""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xmlns=""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xmlns=""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xmlns=""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xmlns=""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xmlns=""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xmlns=""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xmlns=""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xmlns=""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xmlns=""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xmlns=""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xmlns=""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xmlns=""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xmlns=""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xmlns=""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xmlns=""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xmlns=""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xmlns=""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xmlns=""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xmlns=""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xmlns=""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xmlns=""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xmlns=""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xmlns=""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xmlns=""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xmlns=""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xmlns=""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xmlns=""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xmlns=""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xmlns=""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xmlns=""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xmlns=""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xmlns=""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xmlns=""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xmlns=""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xmlns=""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xmlns=""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xmlns=""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xmlns=""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xmlns=""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xmlns=""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xmlns=""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xmlns=""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xmlns=""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xmlns=""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xmlns=""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xmlns=""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xmlns=""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xmlns=""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xmlns=""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xmlns=""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xmlns=""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xmlns=""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xmlns=""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xmlns=""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xmlns=""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xmlns=""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xmlns=""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xmlns=""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xmlns=""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xmlns=""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xmlns=""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xmlns=""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xmlns=""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xmlns=""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xmlns=""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xmlns=""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xmlns=""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xmlns=""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xmlns=""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xmlns=""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xmlns=""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xmlns=""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xmlns=""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xmlns=""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xmlns=""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xmlns=""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xmlns=""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xmlns=""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xmlns=""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xmlns=""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xmlns=""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xmlns=""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xmlns=""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xmlns=""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xmlns=""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xmlns=""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xmlns=""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xmlns=""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xmlns=""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xmlns=""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xmlns=""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xmlns=""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xmlns=""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xmlns=""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xmlns=""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xmlns=""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xmlns=""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xmlns=""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xmlns=""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xmlns=""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xmlns=""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xmlns=""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xmlns=""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xmlns=""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xmlns=""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xmlns=""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xmlns=""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xmlns=""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xmlns=""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xmlns=""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xmlns=""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xmlns=""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xmlns=""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xmlns=""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xmlns=""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xmlns=""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xmlns=""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xmlns=""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xmlns=""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xmlns=""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xmlns=""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xmlns=""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xmlns=""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xmlns=""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xmlns=""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xmlns=""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xmlns=""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xmlns=""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xmlns=""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xmlns=""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xmlns=""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xmlns=""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xmlns=""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xmlns=""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xmlns=""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xmlns=""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xmlns=""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xmlns=""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xmlns=""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xmlns=""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xmlns=""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xmlns=""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xmlns=""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xmlns=""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xmlns=""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xmlns=""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xmlns=""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xmlns=""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xmlns=""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xmlns=""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xmlns=""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xmlns=""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xmlns=""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xmlns=""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xmlns=""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xmlns=""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xmlns=""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xmlns=""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xmlns=""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xmlns=""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xmlns=""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xmlns=""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xmlns=""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xmlns=""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xmlns=""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xmlns=""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xmlns=""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xmlns=""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xmlns=""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xmlns=""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xmlns=""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xmlns=""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xmlns=""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xmlns=""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xmlns=""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xmlns=""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xmlns=""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xmlns=""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xmlns=""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xmlns=""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xmlns=""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xmlns=""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xmlns=""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xmlns=""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xmlns=""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xmlns=""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xmlns=""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xmlns=""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xmlns=""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xmlns=""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xmlns=""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xmlns=""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xmlns=""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xmlns=""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xmlns=""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xmlns=""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xmlns=""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xmlns=""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xmlns=""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xmlns=""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xmlns=""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xmlns=""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xmlns=""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xmlns=""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xmlns=""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xmlns=""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xmlns=""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xmlns=""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xmlns=""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xmlns=""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xmlns=""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xmlns=""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xmlns=""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xmlns=""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xmlns=""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xmlns=""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xmlns=""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xmlns=""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xmlns=""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xmlns=""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xmlns=""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xmlns=""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xmlns=""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xmlns=""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xmlns=""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xmlns=""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xmlns=""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xmlns=""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xmlns=""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xmlns=""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xmlns=""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xmlns=""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xmlns=""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xmlns=""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xmlns=""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xmlns=""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xmlns=""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xmlns=""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xmlns=""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xmlns=""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xmlns=""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xmlns=""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xmlns=""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xmlns=""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xmlns=""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xmlns=""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xmlns=""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xmlns=""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xmlns=""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xmlns=""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xmlns=""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xmlns=""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xmlns=""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xmlns=""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xmlns=""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xmlns=""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xmlns=""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xmlns=""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xmlns=""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xmlns=""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xmlns=""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xmlns=""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xmlns=""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xmlns=""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xmlns=""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xmlns=""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xmlns=""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xmlns=""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xmlns=""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xmlns=""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xmlns=""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xmlns=""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xmlns=""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xmlns=""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xmlns=""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xmlns=""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xmlns=""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xmlns=""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xmlns=""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xmlns=""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xmlns=""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xmlns=""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xmlns=""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xmlns=""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xmlns=""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xmlns=""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xmlns=""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xmlns=""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xmlns=""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xmlns=""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xmlns=""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xmlns=""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xmlns=""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xmlns=""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xmlns=""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xmlns=""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xmlns=""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xmlns=""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xmlns=""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xmlns=""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xmlns=""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xmlns=""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xmlns=""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xmlns=""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xmlns=""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xmlns=""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xmlns=""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xmlns=""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xmlns=""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xmlns=""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xmlns=""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xmlns=""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xmlns=""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xmlns=""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xmlns=""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xmlns=""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xmlns=""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xmlns=""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xmlns=""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xmlns=""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xmlns=""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xmlns=""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xmlns=""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xmlns=""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xmlns=""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xmlns=""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xmlns=""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xmlns=""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xmlns=""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xmlns=""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xmlns=""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xmlns=""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xmlns=""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xmlns=""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xmlns=""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xmlns=""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xmlns=""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xmlns=""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xmlns=""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xmlns=""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xmlns=""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xmlns=""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xmlns=""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xmlns=""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xmlns=""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xmlns=""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xmlns=""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xmlns=""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xmlns=""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xmlns=""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xmlns=""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xmlns=""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xmlns=""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xmlns=""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xmlns=""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xmlns=""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xmlns=""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xmlns=""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xmlns=""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xmlns=""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xmlns=""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xmlns=""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xmlns=""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xmlns=""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xmlns=""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xmlns=""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xmlns=""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xmlns=""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xmlns=""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xmlns=""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xmlns=""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xmlns=""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xmlns=""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xmlns=""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xmlns=""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xmlns=""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xmlns=""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xmlns=""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xmlns=""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xmlns=""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xmlns=""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xmlns=""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xmlns=""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xmlns=""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xmlns=""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xmlns=""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xmlns=""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xmlns=""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xmlns=""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xmlns=""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xmlns=""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xmlns=""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xmlns=""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xmlns=""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xmlns=""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xmlns=""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xmlns=""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xmlns=""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xmlns=""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xmlns=""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xmlns=""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xmlns=""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xmlns=""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xmlns=""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xmlns=""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xmlns=""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xmlns=""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xmlns=""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xmlns=""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xmlns=""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xmlns=""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xmlns=""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xmlns=""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xmlns=""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xmlns=""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xmlns=""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xmlns=""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xmlns=""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xmlns=""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xmlns=""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xmlns=""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xmlns=""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xmlns=""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xmlns=""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xmlns=""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xmlns=""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xmlns=""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xmlns=""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xmlns=""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xmlns=""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xmlns=""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xmlns=""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xmlns=""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xmlns=""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xmlns=""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xmlns=""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xmlns=""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xmlns=""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xmlns=""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xmlns=""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xmlns=""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xmlns=""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xmlns=""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xmlns=""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xmlns=""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xmlns=""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xmlns=""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xmlns=""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xmlns=""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xmlns=""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xmlns=""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412</Words>
  <Application>Microsoft Office PowerPoint</Application>
  <PresentationFormat>Custom</PresentationFormat>
  <Paragraphs>82</Paragraphs>
  <Slides>18</Slides>
  <Notes>1</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MC Computer</cp:lastModifiedBy>
  <cp:revision>38</cp:revision>
  <dcterms:created xsi:type="dcterms:W3CDTF">2022-09-27T04:09:48Z</dcterms:created>
  <dcterms:modified xsi:type="dcterms:W3CDTF">2024-11-10T13:06:54Z</dcterms:modified>
</cp:coreProperties>
</file>