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31"/>
  </p:notesMasterIdLst>
  <p:sldIdLst>
    <p:sldId id="3925" r:id="rId6"/>
    <p:sldId id="419" r:id="rId7"/>
    <p:sldId id="299" r:id="rId8"/>
    <p:sldId id="268" r:id="rId9"/>
    <p:sldId id="298" r:id="rId10"/>
    <p:sldId id="300" r:id="rId11"/>
    <p:sldId id="301" r:id="rId12"/>
    <p:sldId id="302" r:id="rId13"/>
    <p:sldId id="546" r:id="rId14"/>
    <p:sldId id="348" r:id="rId15"/>
    <p:sldId id="545" r:id="rId16"/>
    <p:sldId id="536" r:id="rId17"/>
    <p:sldId id="547" r:id="rId18"/>
    <p:sldId id="539" r:id="rId19"/>
    <p:sldId id="257" r:id="rId20"/>
    <p:sldId id="305" r:id="rId21"/>
    <p:sldId id="317" r:id="rId22"/>
    <p:sldId id="537" r:id="rId23"/>
    <p:sldId id="548" r:id="rId24"/>
    <p:sldId id="549" r:id="rId25"/>
    <p:sldId id="550" r:id="rId26"/>
    <p:sldId id="551" r:id="rId27"/>
    <p:sldId id="552" r:id="rId28"/>
    <p:sldId id="405" r:id="rId29"/>
    <p:sldId id="392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7" autoAdjust="0"/>
  </p:normalViewPr>
  <p:slideViewPr>
    <p:cSldViewPr snapToGrid="0">
      <p:cViewPr>
        <p:scale>
          <a:sx n="33" d="100"/>
          <a:sy n="33" d="100"/>
        </p:scale>
        <p:origin x="217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08/20/2024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CE4A4-0ADC-4115-926D-B217505D1415}" type="slidenum">
              <a:rPr lang="en-US" smtClean="0"/>
              <a:t>1</a:t>
            </a:fld>
            <a:endParaRPr lang="en-US"/>
          </a:p>
        </p:txBody>
      </p:sp>
    </p:spTree>
    <p:extLst>
      <p:ext uri="{BB962C8B-B14F-4D97-AF65-F5344CB8AC3E}">
        <p14:creationId xmlns:p14="http://schemas.microsoft.com/office/powerpoint/2010/main" val="70234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CE4A4-0ADC-4115-926D-B217505D1415}" type="slidenum">
              <a:rPr lang="en-US" smtClean="0"/>
              <a:t>25</a:t>
            </a:fld>
            <a:endParaRPr lang="en-US"/>
          </a:p>
        </p:txBody>
      </p:sp>
    </p:spTree>
    <p:extLst>
      <p:ext uri="{BB962C8B-B14F-4D97-AF65-F5344CB8AC3E}">
        <p14:creationId xmlns:p14="http://schemas.microsoft.com/office/powerpoint/2010/main" val="70234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10</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08/20/2024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0489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08/20/2024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21349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08/20/2024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grpSp>
        <p:nvGrpSpPr>
          <p:cNvPr id="2" name="Group 1">
            <a:extLst>
              <a:ext uri="{FF2B5EF4-FFF2-40B4-BE49-F238E27FC236}">
                <a16:creationId xmlns:a16="http://schemas.microsoft.com/office/drawing/2014/main" id="{6EB64E2E-C926-6C35-F5CA-19B69063D4D6}"/>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00FB1100-9B38-A016-E38D-0A7AEA744F58}"/>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4716CC50-8B95-04B3-C26B-71EB991CD90D}"/>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ED129FAC-5B59-3942-2485-FFC359ACBD6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E3EA1269-C73D-EA80-4340-618A1A730C7A}"/>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BC415865-4F51-2B9B-2451-D63FA3F2FA7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grpSp>
        <p:nvGrpSpPr>
          <p:cNvPr id="2" name="Group 1">
            <a:extLst>
              <a:ext uri="{FF2B5EF4-FFF2-40B4-BE49-F238E27FC236}">
                <a16:creationId xmlns:a16="http://schemas.microsoft.com/office/drawing/2014/main" id="{27EE55C4-FF7B-EEF5-C838-436774A05C98}"/>
              </a:ext>
            </a:extLst>
          </p:cNvPr>
          <p:cNvGrpSpPr/>
          <p:nvPr userDrawn="1"/>
        </p:nvGrpSpPr>
        <p:grpSpPr>
          <a:xfrm>
            <a:off x="-5125630" y="270873"/>
            <a:ext cx="5791219" cy="3543870"/>
            <a:chOff x="10897746" y="3487830"/>
            <a:chExt cx="5791219" cy="3543870"/>
          </a:xfrm>
        </p:grpSpPr>
        <p:grpSp>
          <p:nvGrpSpPr>
            <p:cNvPr id="3" name="Group 2">
              <a:extLst>
                <a:ext uri="{FF2B5EF4-FFF2-40B4-BE49-F238E27FC236}">
                  <a16:creationId xmlns:a16="http://schemas.microsoft.com/office/drawing/2014/main" id="{207BCCFA-CE5E-C8F6-EA64-08D756DA325A}"/>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5E6E2C17-684C-3635-5B75-3A5636D95752}"/>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7D3CB3E0-6F81-2B6A-61B5-D5129595464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E2E13D93-15DA-1260-7297-AE3680791881}"/>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6F588878-5FA0-4AEC-A8DD-AFF3B331ED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7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82F350-C8B9-C432-AF2C-C65B8013C311}"/>
              </a:ext>
            </a:extLst>
          </p:cNvPr>
          <p:cNvGrpSpPr/>
          <p:nvPr userDrawn="1"/>
        </p:nvGrpSpPr>
        <p:grpSpPr>
          <a:xfrm>
            <a:off x="-5125630" y="232773"/>
            <a:ext cx="5791219" cy="3543870"/>
            <a:chOff x="10897746" y="3487830"/>
            <a:chExt cx="5791219" cy="3543870"/>
          </a:xfrm>
        </p:grpSpPr>
        <p:grpSp>
          <p:nvGrpSpPr>
            <p:cNvPr id="3" name="Group 2">
              <a:extLst>
                <a:ext uri="{FF2B5EF4-FFF2-40B4-BE49-F238E27FC236}">
                  <a16:creationId xmlns:a16="http://schemas.microsoft.com/office/drawing/2014/main" id="{F340F13D-D712-41FF-27B9-DB1CA6B41F8A}"/>
                </a:ext>
              </a:extLst>
            </p:cNvPr>
            <p:cNvGrpSpPr/>
            <p:nvPr/>
          </p:nvGrpSpPr>
          <p:grpSpPr>
            <a:xfrm>
              <a:off x="10897746" y="6325967"/>
              <a:ext cx="5791219" cy="705733"/>
              <a:chOff x="6278216" y="4213444"/>
              <a:chExt cx="4342410" cy="638461"/>
            </a:xfrm>
          </p:grpSpPr>
          <p:sp>
            <p:nvSpPr>
              <p:cNvPr id="6" name="TextBox 5">
                <a:extLst>
                  <a:ext uri="{FF2B5EF4-FFF2-40B4-BE49-F238E27FC236}">
                    <a16:creationId xmlns:a16="http://schemas.microsoft.com/office/drawing/2014/main" id="{31467362-7C45-7346-3FE5-5908B7D19D27}"/>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7" name="TextBox 6">
                <a:extLst>
                  <a:ext uri="{FF2B5EF4-FFF2-40B4-BE49-F238E27FC236}">
                    <a16:creationId xmlns:a16="http://schemas.microsoft.com/office/drawing/2014/main" id="{04BC8803-03C6-27B5-D6E3-9332C52D1CC9}"/>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4" name="TextBox 3">
              <a:extLst>
                <a:ext uri="{FF2B5EF4-FFF2-40B4-BE49-F238E27FC236}">
                  <a16:creationId xmlns:a16="http://schemas.microsoft.com/office/drawing/2014/main" id="{32072E8A-A30B-4A20-D93B-23D291607701}"/>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5" name="Picture 4">
              <a:extLst>
                <a:ext uri="{FF2B5EF4-FFF2-40B4-BE49-F238E27FC236}">
                  <a16:creationId xmlns:a16="http://schemas.microsoft.com/office/drawing/2014/main" id="{2C9596ED-8084-EA3F-C9A4-EF3681982C2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08/20/2024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3A27DE49-FE0E-0800-7D07-BEFDAFE0EC42}"/>
              </a:ext>
            </a:extLst>
          </p:cNvPr>
          <p:cNvGrpSpPr/>
          <p:nvPr userDrawn="1"/>
        </p:nvGrpSpPr>
        <p:grpSpPr>
          <a:xfrm>
            <a:off x="-5125630" y="251823"/>
            <a:ext cx="5791219" cy="3543870"/>
            <a:chOff x="10897746" y="3487830"/>
            <a:chExt cx="5791219" cy="3543870"/>
          </a:xfrm>
        </p:grpSpPr>
        <p:grpSp>
          <p:nvGrpSpPr>
            <p:cNvPr id="8" name="Group 7">
              <a:extLst>
                <a:ext uri="{FF2B5EF4-FFF2-40B4-BE49-F238E27FC236}">
                  <a16:creationId xmlns:a16="http://schemas.microsoft.com/office/drawing/2014/main" id="{7F1C328B-D4D9-DAC5-0AF3-388111D14FDE}"/>
                </a:ext>
              </a:extLst>
            </p:cNvPr>
            <p:cNvGrpSpPr/>
            <p:nvPr/>
          </p:nvGrpSpPr>
          <p:grpSpPr>
            <a:xfrm>
              <a:off x="10897746" y="6325967"/>
              <a:ext cx="5791219" cy="705733"/>
              <a:chOff x="6278216" y="4213444"/>
              <a:chExt cx="4342410" cy="638461"/>
            </a:xfrm>
          </p:grpSpPr>
          <p:sp>
            <p:nvSpPr>
              <p:cNvPr id="11" name="TextBox 10">
                <a:extLst>
                  <a:ext uri="{FF2B5EF4-FFF2-40B4-BE49-F238E27FC236}">
                    <a16:creationId xmlns:a16="http://schemas.microsoft.com/office/drawing/2014/main" id="{3DB28440-EE49-3B17-FC15-444B3D488C09}"/>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2" name="TextBox 11">
                <a:extLst>
                  <a:ext uri="{FF2B5EF4-FFF2-40B4-BE49-F238E27FC236}">
                    <a16:creationId xmlns:a16="http://schemas.microsoft.com/office/drawing/2014/main" id="{2FC28916-406F-3214-BA2E-80C6379F0798}"/>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9" name="TextBox 8">
              <a:extLst>
                <a:ext uri="{FF2B5EF4-FFF2-40B4-BE49-F238E27FC236}">
                  <a16:creationId xmlns:a16="http://schemas.microsoft.com/office/drawing/2014/main" id="{DFA8DDE3-5EE2-C23B-BA7A-3F67DC00D3C6}"/>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0" name="Picture 9">
              <a:extLst>
                <a:ext uri="{FF2B5EF4-FFF2-40B4-BE49-F238E27FC236}">
                  <a16:creationId xmlns:a16="http://schemas.microsoft.com/office/drawing/2014/main" id="{AB7627CB-18CD-35BF-1D15-0C0639DB7F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20/08/2024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grpSp>
        <p:nvGrpSpPr>
          <p:cNvPr id="8" name="Group 7">
            <a:extLst>
              <a:ext uri="{FF2B5EF4-FFF2-40B4-BE49-F238E27FC236}">
                <a16:creationId xmlns:a16="http://schemas.microsoft.com/office/drawing/2014/main" id="{EEDD6DAD-B4F2-485B-6EE9-80F947DE0299}"/>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522D2647-96B7-A8B7-861F-347FA2D7C1FC}"/>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0CA6332F-FD55-6CE4-E5B9-EF9A701AFC87}"/>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3" name="TextBox 12">
                <a:extLst>
                  <a:ext uri="{FF2B5EF4-FFF2-40B4-BE49-F238E27FC236}">
                    <a16:creationId xmlns:a16="http://schemas.microsoft.com/office/drawing/2014/main" id="{167C12DF-A51D-9EC7-CE36-B22E03CEC265}"/>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0" name="TextBox 9">
              <a:extLst>
                <a:ext uri="{FF2B5EF4-FFF2-40B4-BE49-F238E27FC236}">
                  <a16:creationId xmlns:a16="http://schemas.microsoft.com/office/drawing/2014/main" id="{31278D28-B802-2AAB-C353-98979AA9E8A2}"/>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1" name="Picture 10">
              <a:extLst>
                <a:ext uri="{FF2B5EF4-FFF2-40B4-BE49-F238E27FC236}">
                  <a16:creationId xmlns:a16="http://schemas.microsoft.com/office/drawing/2014/main" id="{D8D18D63-D6F9-36A4-CEC9-275D192B0FA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svg"/><Relationship Id="rId7" Type="http://schemas.openxmlformats.org/officeDocument/2006/relationships/image" Target="../media/image54.gif"/><Relationship Id="rId2" Type="http://schemas.openxmlformats.org/officeDocument/2006/relationships/image" Target="../media/image49.png"/><Relationship Id="rId1" Type="http://schemas.openxmlformats.org/officeDocument/2006/relationships/slideLayout" Target="../slideLayouts/slideLayout36.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slide" Target="slide20.xm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6.xml"/><Relationship Id="rId6" Type="http://schemas.openxmlformats.org/officeDocument/2006/relationships/image" Target="../media/image54.gif"/><Relationship Id="rId5" Type="http://schemas.openxmlformats.org/officeDocument/2006/relationships/slide" Target="slide16.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slide" Target="slide16.xml"/><Relationship Id="rId5" Type="http://schemas.openxmlformats.org/officeDocument/2006/relationships/image" Target="../media/image6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7.sv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slide" Target="slide16.xml"/><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5.xml"/><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audio" Target="../media/audio1.wav"/><Relationship Id="rId21" Type="http://schemas.openxmlformats.org/officeDocument/2006/relationships/image" Target="../media/image35.svg"/><Relationship Id="rId7" Type="http://schemas.openxmlformats.org/officeDocument/2006/relationships/image" Target="../media/image24.png"/><Relationship Id="rId12" Type="http://schemas.openxmlformats.org/officeDocument/2006/relationships/slide" Target="slide7.xml"/><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slide" Target="slide9.xml"/><Relationship Id="rId11" Type="http://schemas.openxmlformats.org/officeDocument/2006/relationships/image" Target="../media/image27.svg"/><Relationship Id="rId5" Type="http://schemas.openxmlformats.org/officeDocument/2006/relationships/image" Target="../media/image21.jpg"/><Relationship Id="rId15"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slide" Target="slide8.xml"/><Relationship Id="rId14" Type="http://schemas.openxmlformats.org/officeDocument/2006/relationships/image" Target="../media/image29.svg"/><Relationship Id="rId22"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4"/>
          <a:stretch>
            <a:fillRect/>
          </a:stretch>
        </p:blipFill>
        <p:spPr>
          <a:xfrm>
            <a:off x="8643216" y="2896755"/>
            <a:ext cx="3125065" cy="3827952"/>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pSp>
        <p:nvGrpSpPr>
          <p:cNvPr id="12" name="Group 11">
            <a:extLst>
              <a:ext uri="{FF2B5EF4-FFF2-40B4-BE49-F238E27FC236}">
                <a16:creationId xmlns:a16="http://schemas.microsoft.com/office/drawing/2014/main" id="{15B4267C-93DF-E158-3930-07DFB6AA78BA}"/>
              </a:ext>
            </a:extLst>
          </p:cNvPr>
          <p:cNvGrpSpPr/>
          <p:nvPr/>
        </p:nvGrpSpPr>
        <p:grpSpPr>
          <a:xfrm>
            <a:off x="7785094" y="2725867"/>
            <a:ext cx="3860813" cy="2389443"/>
            <a:chOff x="5519825" y="2115766"/>
            <a:chExt cx="3961095" cy="2770479"/>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115766"/>
              <a:ext cx="3961095" cy="2770479"/>
              <a:chOff x="6278216" y="1651160"/>
              <a:chExt cx="4342410" cy="3242512"/>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08058" y="1651160"/>
                <a:ext cx="3514887" cy="628730"/>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8560" y="4213445"/>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8347" y="2755015"/>
              <a:ext cx="1848108" cy="1662094"/>
            </a:xfrm>
            <a:prstGeom prst="rect">
              <a:avLst/>
            </a:prstGeom>
          </p:spPr>
        </p:pic>
      </p:grpSp>
      <p:grpSp>
        <p:nvGrpSpPr>
          <p:cNvPr id="28" name="Group 27">
            <a:extLst>
              <a:ext uri="{FF2B5EF4-FFF2-40B4-BE49-F238E27FC236}">
                <a16:creationId xmlns:a16="http://schemas.microsoft.com/office/drawing/2014/main" id="{8A277751-AEFD-CE10-C5B4-74CCE10AC79E}"/>
              </a:ext>
            </a:extLst>
          </p:cNvPr>
          <p:cNvGrpSpPr/>
          <p:nvPr/>
        </p:nvGrpSpPr>
        <p:grpSpPr>
          <a:xfrm>
            <a:off x="25401" y="0"/>
            <a:ext cx="13902377" cy="7399867"/>
            <a:chOff x="16329" y="0"/>
            <a:chExt cx="20853565" cy="11099800"/>
          </a:xfrm>
        </p:grpSpPr>
        <p:grpSp>
          <p:nvGrpSpPr>
            <p:cNvPr id="18" name="Group 17">
              <a:extLst>
                <a:ext uri="{FF2B5EF4-FFF2-40B4-BE49-F238E27FC236}">
                  <a16:creationId xmlns:a16="http://schemas.microsoft.com/office/drawing/2014/main" id="{422B0A91-75BD-D5B1-7C46-B007DE4D6CA2}"/>
                </a:ext>
              </a:extLst>
            </p:cNvPr>
            <p:cNvGrpSpPr/>
            <p:nvPr/>
          </p:nvGrpSpPr>
          <p:grpSpPr>
            <a:xfrm>
              <a:off x="16329" y="0"/>
              <a:ext cx="18288000" cy="11099800"/>
              <a:chOff x="-4763" y="38100"/>
              <a:chExt cx="18288000" cy="11099800"/>
            </a:xfrm>
          </p:grpSpPr>
          <p:grpSp>
            <p:nvGrpSpPr>
              <p:cNvPr id="10" name="Group 9">
                <a:extLst>
                  <a:ext uri="{FF2B5EF4-FFF2-40B4-BE49-F238E27FC236}">
                    <a16:creationId xmlns:a16="http://schemas.microsoft.com/office/drawing/2014/main" id="{E4303E30-05E5-3595-F02B-E50507F7EE09}"/>
                  </a:ext>
                </a:extLst>
              </p:cNvPr>
              <p:cNvGrpSpPr/>
              <p:nvPr/>
            </p:nvGrpSpPr>
            <p:grpSpPr>
              <a:xfrm>
                <a:off x="-4763" y="38100"/>
                <a:ext cx="18288000" cy="11099800"/>
                <a:chOff x="-4763" y="38100"/>
                <a:chExt cx="18288000" cy="11099800"/>
              </a:xfrm>
            </p:grpSpPr>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4763" y="38100"/>
                <a:ext cx="18288000" cy="11099800"/>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7"/>
                            <a:stretch>
                              <a:fillRect/>
                            </a:stretch>
                          </p:blipFill>
                          <p:spPr>
                            <a:xfrm>
                              <a:off x="-4763" y="38100"/>
                              <a:ext cx="18288000" cy="11099800"/>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42BDC7A8-60FE-4F84-3EE8-3DE6477582A6}"/>
                    </a:ext>
                  </a:extLst>
                </p:cNvPr>
                <p:cNvSpPr/>
                <p:nvPr/>
              </p:nvSpPr>
              <p:spPr>
                <a:xfrm>
                  <a:off x="38100" y="2705100"/>
                  <a:ext cx="13525500" cy="87579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1" name="Rectangle 10">
                <a:extLst>
                  <a:ext uri="{FF2B5EF4-FFF2-40B4-BE49-F238E27FC236}">
                    <a16:creationId xmlns:a16="http://schemas.microsoft.com/office/drawing/2014/main" id="{B40E7088-A2F6-3766-A2B4-725C97A16CA6}"/>
                  </a:ext>
                </a:extLst>
              </p:cNvPr>
              <p:cNvSpPr/>
              <p:nvPr/>
            </p:nvSpPr>
            <p:spPr>
              <a:xfrm>
                <a:off x="3848100" y="3238500"/>
                <a:ext cx="8039100" cy="1905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9" name="TextBox 18">
              <a:extLst>
                <a:ext uri="{FF2B5EF4-FFF2-40B4-BE49-F238E27FC236}">
                  <a16:creationId xmlns:a16="http://schemas.microsoft.com/office/drawing/2014/main" id="{C05BCB7F-5852-C858-A7E8-68A1149EFE99}"/>
                </a:ext>
              </a:extLst>
            </p:cNvPr>
            <p:cNvSpPr txBox="1"/>
            <p:nvPr/>
          </p:nvSpPr>
          <p:spPr>
            <a:xfrm>
              <a:off x="6341674" y="2270047"/>
              <a:ext cx="14528220" cy="969496"/>
            </a:xfrm>
            <a:prstGeom prst="rect">
              <a:avLst/>
            </a:prstGeom>
            <a:noFill/>
          </p:spPr>
          <p:txBody>
            <a:bodyPr wrap="square" rtlCol="0">
              <a:spAutoFit/>
            </a:bodyPr>
            <a:lstStyle/>
            <a:p>
              <a:r>
                <a:rPr lang="en-US" sz="3600" b="1">
                  <a:solidFill>
                    <a:srgbClr val="FF0000"/>
                  </a:solidFill>
                </a:rPr>
                <a:t>TẤT CẢ MIỂN PHÍ</a:t>
              </a:r>
            </a:p>
          </p:txBody>
        </p:sp>
        <p:pic>
          <p:nvPicPr>
            <p:cNvPr id="21" name="Picture 20">
              <a:extLst>
                <a:ext uri="{FF2B5EF4-FFF2-40B4-BE49-F238E27FC236}">
                  <a16:creationId xmlns:a16="http://schemas.microsoft.com/office/drawing/2014/main" id="{69083227-0C69-2E9C-302E-26074295537F}"/>
                </a:ext>
              </a:extLst>
            </p:cNvPr>
            <p:cNvPicPr>
              <a:picLocks noChangeAspect="1"/>
            </p:cNvPicPr>
            <p:nvPr/>
          </p:nvPicPr>
          <p:blipFill>
            <a:blip r:embed="rId8"/>
            <a:stretch>
              <a:fillRect/>
            </a:stretch>
          </p:blipFill>
          <p:spPr>
            <a:xfrm>
              <a:off x="121645" y="5906364"/>
              <a:ext cx="17829516" cy="4487147"/>
            </a:xfrm>
            <a:prstGeom prst="rect">
              <a:avLst/>
            </a:prstGeom>
          </p:spPr>
        </p:pic>
      </p:grpSp>
      <p:grpSp>
        <p:nvGrpSpPr>
          <p:cNvPr id="46" name="Group 45">
            <a:extLst>
              <a:ext uri="{FF2B5EF4-FFF2-40B4-BE49-F238E27FC236}">
                <a16:creationId xmlns:a16="http://schemas.microsoft.com/office/drawing/2014/main" id="{49F86BF6-818A-37AA-2345-64740AE71317}"/>
              </a:ext>
            </a:extLst>
          </p:cNvPr>
          <p:cNvGrpSpPr/>
          <p:nvPr/>
        </p:nvGrpSpPr>
        <p:grpSpPr>
          <a:xfrm>
            <a:off x="4138890" y="2317423"/>
            <a:ext cx="3860813" cy="2393365"/>
            <a:chOff x="10897746" y="3487830"/>
            <a:chExt cx="5791219" cy="3590046"/>
          </a:xfrm>
        </p:grpSpPr>
        <p:grpSp>
          <p:nvGrpSpPr>
            <p:cNvPr id="37" name="Group 36">
              <a:extLst>
                <a:ext uri="{FF2B5EF4-FFF2-40B4-BE49-F238E27FC236}">
                  <a16:creationId xmlns:a16="http://schemas.microsoft.com/office/drawing/2014/main" id="{EC2A024F-90A0-B02A-9CC3-EDB5BFA5C300}"/>
                </a:ext>
              </a:extLst>
            </p:cNvPr>
            <p:cNvGrpSpPr/>
            <p:nvPr/>
          </p:nvGrpSpPr>
          <p:grpSpPr>
            <a:xfrm>
              <a:off x="10897746" y="6325974"/>
              <a:ext cx="5791219" cy="751902"/>
              <a:chOff x="6278216" y="4213444"/>
              <a:chExt cx="4342410" cy="680228"/>
            </a:xfrm>
          </p:grpSpPr>
          <p:sp>
            <p:nvSpPr>
              <p:cNvPr id="38" name="TextBox 37">
                <a:extLst>
                  <a:ext uri="{FF2B5EF4-FFF2-40B4-BE49-F238E27FC236}">
                    <a16:creationId xmlns:a16="http://schemas.microsoft.com/office/drawing/2014/main" id="{B5F2C227-B725-AB6A-6419-0F1257A3DC19}"/>
                  </a:ext>
                </a:extLst>
              </p:cNvPr>
              <p:cNvSpPr txBox="1"/>
              <p:nvPr userDrawn="1"/>
            </p:nvSpPr>
            <p:spPr>
              <a:xfrm>
                <a:off x="7058560" y="4213444"/>
                <a:ext cx="3562066" cy="417658"/>
              </a:xfrm>
              <a:prstGeom prst="rect">
                <a:avLst/>
              </a:prstGeom>
              <a:noFill/>
            </p:spPr>
            <p:txBody>
              <a:bodyPr wrap="square" rtlCol="0">
                <a:spAutoFit/>
              </a:bodyPr>
              <a:lstStyle/>
              <a:p>
                <a:r>
                  <a:rPr lang="en-US" sz="1400" b="1"/>
                  <a:t>GIÁO ÁN ĐƯỢC CHIA SẺ TẠI</a:t>
                </a:r>
              </a:p>
            </p:txBody>
          </p:sp>
          <p:sp>
            <p:nvSpPr>
              <p:cNvPr id="39" name="TextBox 38">
                <a:extLst>
                  <a:ext uri="{FF2B5EF4-FFF2-40B4-BE49-F238E27FC236}">
                    <a16:creationId xmlns:a16="http://schemas.microsoft.com/office/drawing/2014/main" id="{E61300D9-AC8C-2639-A0CE-9AE25A3BF7C3}"/>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sp>
          <p:nvSpPr>
            <p:cNvPr id="40" name="TextBox 39">
              <a:extLst>
                <a:ext uri="{FF2B5EF4-FFF2-40B4-BE49-F238E27FC236}">
                  <a16:creationId xmlns:a16="http://schemas.microsoft.com/office/drawing/2014/main" id="{299A858C-E0A8-85C2-E8C0-B99C436F1A08}"/>
                </a:ext>
              </a:extLst>
            </p:cNvPr>
            <p:cNvSpPr txBox="1"/>
            <p:nvPr/>
          </p:nvSpPr>
          <p:spPr>
            <a:xfrm>
              <a:off x="11610970" y="3487830"/>
              <a:ext cx="3990985" cy="630846"/>
            </a:xfrm>
            <a:prstGeom prst="rect">
              <a:avLst/>
            </a:prstGeom>
            <a:noFill/>
          </p:spPr>
          <p:txBody>
            <a:bodyPr wrap="square" rtlCol="0">
              <a:spAutoFit/>
            </a:bodyPr>
            <a:lstStyle/>
            <a:p>
              <a:r>
                <a:rPr lang="en-US" sz="2133" b="1">
                  <a:solidFill>
                    <a:srgbClr val="FF0000"/>
                  </a:solidFill>
                </a:rPr>
                <a:t>NHÓM ZALO LỚP 5</a:t>
              </a:r>
            </a:p>
          </p:txBody>
        </p:sp>
        <p:pic>
          <p:nvPicPr>
            <p:cNvPr id="43" name="Picture 42">
              <a:extLst>
                <a:ext uri="{FF2B5EF4-FFF2-40B4-BE49-F238E27FC236}">
                  <a16:creationId xmlns:a16="http://schemas.microsoft.com/office/drawing/2014/main" id="{54F4F201-1553-4CC9-79AF-8E94D854C82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262003" y="3978868"/>
              <a:ext cx="2612229" cy="2329895"/>
            </a:xfrm>
            <a:prstGeom prst="rect">
              <a:avLst/>
            </a:prstGeom>
          </p:spPr>
        </p:pic>
      </p:grpSp>
    </p:spTree>
    <p:extLst>
      <p:ext uri="{BB962C8B-B14F-4D97-AF65-F5344CB8AC3E}">
        <p14:creationId xmlns:p14="http://schemas.microsoft.com/office/powerpoint/2010/main" val="18727603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4"/>
          <a:stretch>
            <a:fillRect/>
          </a:stretch>
        </p:blipFill>
        <p:spPr>
          <a:xfrm>
            <a:off x="8643216" y="2896755"/>
            <a:ext cx="3125065" cy="3827952"/>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pSp>
        <p:nvGrpSpPr>
          <p:cNvPr id="12" name="Group 11">
            <a:extLst>
              <a:ext uri="{FF2B5EF4-FFF2-40B4-BE49-F238E27FC236}">
                <a16:creationId xmlns:a16="http://schemas.microsoft.com/office/drawing/2014/main" id="{15B4267C-93DF-E158-3930-07DFB6AA78BA}"/>
              </a:ext>
            </a:extLst>
          </p:cNvPr>
          <p:cNvGrpSpPr/>
          <p:nvPr/>
        </p:nvGrpSpPr>
        <p:grpSpPr>
          <a:xfrm>
            <a:off x="7785094" y="2725867"/>
            <a:ext cx="3860813" cy="2389443"/>
            <a:chOff x="5519825" y="2115766"/>
            <a:chExt cx="3961095" cy="2770479"/>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115766"/>
              <a:ext cx="3961095" cy="2770479"/>
              <a:chOff x="6278216" y="1651160"/>
              <a:chExt cx="4342410" cy="3242512"/>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08058" y="1651160"/>
                <a:ext cx="3514887" cy="628730"/>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8560" y="4213445"/>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8347" y="2755015"/>
              <a:ext cx="1848108" cy="1662094"/>
            </a:xfrm>
            <a:prstGeom prst="rect">
              <a:avLst/>
            </a:prstGeom>
          </p:spPr>
        </p:pic>
      </p:grpSp>
      <p:grpSp>
        <p:nvGrpSpPr>
          <p:cNvPr id="28" name="Group 27">
            <a:extLst>
              <a:ext uri="{FF2B5EF4-FFF2-40B4-BE49-F238E27FC236}">
                <a16:creationId xmlns:a16="http://schemas.microsoft.com/office/drawing/2014/main" id="{8A277751-AEFD-CE10-C5B4-74CCE10AC79E}"/>
              </a:ext>
            </a:extLst>
          </p:cNvPr>
          <p:cNvGrpSpPr/>
          <p:nvPr/>
        </p:nvGrpSpPr>
        <p:grpSpPr>
          <a:xfrm>
            <a:off x="25401" y="0"/>
            <a:ext cx="13902377" cy="7399867"/>
            <a:chOff x="16329" y="0"/>
            <a:chExt cx="20853565" cy="11099800"/>
          </a:xfrm>
        </p:grpSpPr>
        <p:grpSp>
          <p:nvGrpSpPr>
            <p:cNvPr id="18" name="Group 17">
              <a:extLst>
                <a:ext uri="{FF2B5EF4-FFF2-40B4-BE49-F238E27FC236}">
                  <a16:creationId xmlns:a16="http://schemas.microsoft.com/office/drawing/2014/main" id="{422B0A91-75BD-D5B1-7C46-B007DE4D6CA2}"/>
                </a:ext>
              </a:extLst>
            </p:cNvPr>
            <p:cNvGrpSpPr/>
            <p:nvPr/>
          </p:nvGrpSpPr>
          <p:grpSpPr>
            <a:xfrm>
              <a:off x="16329" y="0"/>
              <a:ext cx="18288000" cy="11099800"/>
              <a:chOff x="-4763" y="38100"/>
              <a:chExt cx="18288000" cy="11099800"/>
            </a:xfrm>
          </p:grpSpPr>
          <p:grpSp>
            <p:nvGrpSpPr>
              <p:cNvPr id="10" name="Group 9">
                <a:extLst>
                  <a:ext uri="{FF2B5EF4-FFF2-40B4-BE49-F238E27FC236}">
                    <a16:creationId xmlns:a16="http://schemas.microsoft.com/office/drawing/2014/main" id="{E4303E30-05E5-3595-F02B-E50507F7EE09}"/>
                  </a:ext>
                </a:extLst>
              </p:cNvPr>
              <p:cNvGrpSpPr/>
              <p:nvPr/>
            </p:nvGrpSpPr>
            <p:grpSpPr>
              <a:xfrm>
                <a:off x="-4763" y="38100"/>
                <a:ext cx="18288000" cy="11099800"/>
                <a:chOff x="-4763" y="38100"/>
                <a:chExt cx="18288000" cy="11099800"/>
              </a:xfrm>
            </p:grpSpPr>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4763" y="38100"/>
                <a:ext cx="18288000" cy="11099800"/>
              </p:xfrm>
              <a:graphic>
                <a:graphicData uri="http://schemas.openxmlformats.org/presentationml/2006/ole">
                  <mc:AlternateContent xmlns:mc="http://schemas.openxmlformats.org/markup-compatibility/2006">
                    <mc:Choice xmlns:v="urn:schemas-microsoft-com:vml" Requires="v">
                      <p:oleObj name="Acrobat Document" r:id="rId6" imgW="9143596" imgH="5143342" progId="Acrobat.Document.DC">
                        <p:embed/>
                      </p:oleObj>
                    </mc:Choice>
                    <mc:Fallback>
                      <p:oleObj name="Acrobat Document" r:id="rId6"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7"/>
                            <a:stretch>
                              <a:fillRect/>
                            </a:stretch>
                          </p:blipFill>
                          <p:spPr>
                            <a:xfrm>
                              <a:off x="-4763" y="38100"/>
                              <a:ext cx="18288000" cy="11099800"/>
                            </a:xfrm>
                            <a:prstGeom prst="rect">
                              <a:avLst/>
                            </a:prstGeom>
                          </p:spPr>
                        </p:pic>
                      </p:oleObj>
                    </mc:Fallback>
                  </mc:AlternateContent>
                </a:graphicData>
              </a:graphic>
            </p:graphicFrame>
            <p:sp>
              <p:nvSpPr>
                <p:cNvPr id="2" name="Rectangle: Rounded Corners 1">
                  <a:extLst>
                    <a:ext uri="{FF2B5EF4-FFF2-40B4-BE49-F238E27FC236}">
                      <a16:creationId xmlns:a16="http://schemas.microsoft.com/office/drawing/2014/main" id="{42BDC7A8-60FE-4F84-3EE8-3DE6477582A6}"/>
                    </a:ext>
                  </a:extLst>
                </p:cNvPr>
                <p:cNvSpPr/>
                <p:nvPr/>
              </p:nvSpPr>
              <p:spPr>
                <a:xfrm>
                  <a:off x="38100" y="2705100"/>
                  <a:ext cx="13525500" cy="87579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1" name="Rectangle 10">
                <a:extLst>
                  <a:ext uri="{FF2B5EF4-FFF2-40B4-BE49-F238E27FC236}">
                    <a16:creationId xmlns:a16="http://schemas.microsoft.com/office/drawing/2014/main" id="{B40E7088-A2F6-3766-A2B4-725C97A16CA6}"/>
                  </a:ext>
                </a:extLst>
              </p:cNvPr>
              <p:cNvSpPr/>
              <p:nvPr/>
            </p:nvSpPr>
            <p:spPr>
              <a:xfrm>
                <a:off x="3848100" y="3238500"/>
                <a:ext cx="8039100" cy="1905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a:p>
            </p:txBody>
          </p:sp>
        </p:grpSp>
        <p:sp>
          <p:nvSpPr>
            <p:cNvPr id="19" name="TextBox 18">
              <a:extLst>
                <a:ext uri="{FF2B5EF4-FFF2-40B4-BE49-F238E27FC236}">
                  <a16:creationId xmlns:a16="http://schemas.microsoft.com/office/drawing/2014/main" id="{C05BCB7F-5852-C858-A7E8-68A1149EFE99}"/>
                </a:ext>
              </a:extLst>
            </p:cNvPr>
            <p:cNvSpPr txBox="1"/>
            <p:nvPr/>
          </p:nvSpPr>
          <p:spPr>
            <a:xfrm>
              <a:off x="6341674" y="2270047"/>
              <a:ext cx="14528220" cy="969496"/>
            </a:xfrm>
            <a:prstGeom prst="rect">
              <a:avLst/>
            </a:prstGeom>
            <a:noFill/>
          </p:spPr>
          <p:txBody>
            <a:bodyPr wrap="square" rtlCol="0">
              <a:spAutoFit/>
            </a:bodyPr>
            <a:lstStyle/>
            <a:p>
              <a:r>
                <a:rPr lang="en-US" sz="3600" b="1">
                  <a:solidFill>
                    <a:srgbClr val="FF0000"/>
                  </a:solidFill>
                </a:rPr>
                <a:t>TẤT CẢ MIỂN PHÍ</a:t>
              </a:r>
            </a:p>
          </p:txBody>
        </p:sp>
        <p:pic>
          <p:nvPicPr>
            <p:cNvPr id="21" name="Picture 20">
              <a:extLst>
                <a:ext uri="{FF2B5EF4-FFF2-40B4-BE49-F238E27FC236}">
                  <a16:creationId xmlns:a16="http://schemas.microsoft.com/office/drawing/2014/main" id="{69083227-0C69-2E9C-302E-26074295537F}"/>
                </a:ext>
              </a:extLst>
            </p:cNvPr>
            <p:cNvPicPr>
              <a:picLocks noChangeAspect="1"/>
            </p:cNvPicPr>
            <p:nvPr/>
          </p:nvPicPr>
          <p:blipFill>
            <a:blip r:embed="rId8"/>
            <a:stretch>
              <a:fillRect/>
            </a:stretch>
          </p:blipFill>
          <p:spPr>
            <a:xfrm>
              <a:off x="121645" y="5906364"/>
              <a:ext cx="17829516" cy="4487147"/>
            </a:xfrm>
            <a:prstGeom prst="rect">
              <a:avLst/>
            </a:prstGeom>
          </p:spPr>
        </p:pic>
      </p:grpSp>
      <p:grpSp>
        <p:nvGrpSpPr>
          <p:cNvPr id="46" name="Group 45">
            <a:extLst>
              <a:ext uri="{FF2B5EF4-FFF2-40B4-BE49-F238E27FC236}">
                <a16:creationId xmlns:a16="http://schemas.microsoft.com/office/drawing/2014/main" id="{49F86BF6-818A-37AA-2345-64740AE71317}"/>
              </a:ext>
            </a:extLst>
          </p:cNvPr>
          <p:cNvGrpSpPr/>
          <p:nvPr/>
        </p:nvGrpSpPr>
        <p:grpSpPr>
          <a:xfrm>
            <a:off x="4138890" y="2317423"/>
            <a:ext cx="3860813" cy="2393365"/>
            <a:chOff x="10897746" y="3487830"/>
            <a:chExt cx="5791219" cy="3590046"/>
          </a:xfrm>
        </p:grpSpPr>
        <p:grpSp>
          <p:nvGrpSpPr>
            <p:cNvPr id="37" name="Group 36">
              <a:extLst>
                <a:ext uri="{FF2B5EF4-FFF2-40B4-BE49-F238E27FC236}">
                  <a16:creationId xmlns:a16="http://schemas.microsoft.com/office/drawing/2014/main" id="{EC2A024F-90A0-B02A-9CC3-EDB5BFA5C300}"/>
                </a:ext>
              </a:extLst>
            </p:cNvPr>
            <p:cNvGrpSpPr/>
            <p:nvPr/>
          </p:nvGrpSpPr>
          <p:grpSpPr>
            <a:xfrm>
              <a:off x="10897746" y="6325974"/>
              <a:ext cx="5791219" cy="751902"/>
              <a:chOff x="6278216" y="4213444"/>
              <a:chExt cx="4342410" cy="680228"/>
            </a:xfrm>
          </p:grpSpPr>
          <p:sp>
            <p:nvSpPr>
              <p:cNvPr id="38" name="TextBox 37">
                <a:extLst>
                  <a:ext uri="{FF2B5EF4-FFF2-40B4-BE49-F238E27FC236}">
                    <a16:creationId xmlns:a16="http://schemas.microsoft.com/office/drawing/2014/main" id="{B5F2C227-B725-AB6A-6419-0F1257A3DC19}"/>
                  </a:ext>
                </a:extLst>
              </p:cNvPr>
              <p:cNvSpPr txBox="1"/>
              <p:nvPr userDrawn="1"/>
            </p:nvSpPr>
            <p:spPr>
              <a:xfrm>
                <a:off x="7058560" y="4213444"/>
                <a:ext cx="3562066" cy="417658"/>
              </a:xfrm>
              <a:prstGeom prst="rect">
                <a:avLst/>
              </a:prstGeom>
              <a:noFill/>
            </p:spPr>
            <p:txBody>
              <a:bodyPr wrap="square" rtlCol="0">
                <a:spAutoFit/>
              </a:bodyPr>
              <a:lstStyle/>
              <a:p>
                <a:r>
                  <a:rPr lang="en-US" sz="1400" b="1"/>
                  <a:t>GIÁO ÁN ĐƯỢC CHIA SẺ TẠI</a:t>
                </a:r>
              </a:p>
            </p:txBody>
          </p:sp>
          <p:sp>
            <p:nvSpPr>
              <p:cNvPr id="39" name="TextBox 38">
                <a:extLst>
                  <a:ext uri="{FF2B5EF4-FFF2-40B4-BE49-F238E27FC236}">
                    <a16:creationId xmlns:a16="http://schemas.microsoft.com/office/drawing/2014/main" id="{E61300D9-AC8C-2639-A0CE-9AE25A3BF7C3}"/>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sp>
          <p:nvSpPr>
            <p:cNvPr id="40" name="TextBox 39">
              <a:extLst>
                <a:ext uri="{FF2B5EF4-FFF2-40B4-BE49-F238E27FC236}">
                  <a16:creationId xmlns:a16="http://schemas.microsoft.com/office/drawing/2014/main" id="{299A858C-E0A8-85C2-E8C0-B99C436F1A08}"/>
                </a:ext>
              </a:extLst>
            </p:cNvPr>
            <p:cNvSpPr txBox="1"/>
            <p:nvPr/>
          </p:nvSpPr>
          <p:spPr>
            <a:xfrm>
              <a:off x="11610970" y="3487830"/>
              <a:ext cx="3990985" cy="630846"/>
            </a:xfrm>
            <a:prstGeom prst="rect">
              <a:avLst/>
            </a:prstGeom>
            <a:noFill/>
          </p:spPr>
          <p:txBody>
            <a:bodyPr wrap="square" rtlCol="0">
              <a:spAutoFit/>
            </a:bodyPr>
            <a:lstStyle/>
            <a:p>
              <a:r>
                <a:rPr lang="en-US" sz="2133" b="1">
                  <a:solidFill>
                    <a:srgbClr val="FF0000"/>
                  </a:solidFill>
                </a:rPr>
                <a:t>NHÓM ZALO LỚP 5</a:t>
              </a:r>
            </a:p>
          </p:txBody>
        </p:sp>
        <p:pic>
          <p:nvPicPr>
            <p:cNvPr id="43" name="Picture 42">
              <a:extLst>
                <a:ext uri="{FF2B5EF4-FFF2-40B4-BE49-F238E27FC236}">
                  <a16:creationId xmlns:a16="http://schemas.microsoft.com/office/drawing/2014/main" id="{54F4F201-1553-4CC9-79AF-8E94D854C82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262003" y="3978868"/>
              <a:ext cx="2612229" cy="2329895"/>
            </a:xfrm>
            <a:prstGeom prst="rect">
              <a:avLst/>
            </a:prstGeom>
          </p:spPr>
        </p:pic>
      </p:grpSp>
    </p:spTree>
    <p:extLst>
      <p:ext uri="{BB962C8B-B14F-4D97-AF65-F5344CB8AC3E}">
        <p14:creationId xmlns:p14="http://schemas.microsoft.com/office/powerpoint/2010/main" val="1312683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940</Words>
  <Application>Microsoft Office PowerPoint</Application>
  <PresentationFormat>Widescreen</PresentationFormat>
  <Paragraphs>117</Paragraphs>
  <Slides>25</Slides>
  <Notes>14</Notes>
  <HiddenSlides>0</HiddenSlides>
  <MMClips>1</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41" baseType="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2024-05-12T02:27:59Z</dcterms:created>
  <dcterms:modified xsi:type="dcterms:W3CDTF">2024-08-20T12:40:03Z</dcterms:modified>
</cp:coreProperties>
</file>