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83" r:id="rId3"/>
    <p:sldId id="271" r:id="rId4"/>
    <p:sldId id="256" r:id="rId5"/>
    <p:sldId id="258" r:id="rId6"/>
    <p:sldId id="257" r:id="rId7"/>
    <p:sldId id="272" r:id="rId8"/>
    <p:sldId id="273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184281" y="1531556"/>
            <a:ext cx="8775439" cy="64611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 QUÝ THẦY CÔ GIÁO ĐẾN DỰ GIỜ LỚP 1A</a:t>
            </a:r>
          </a:p>
        </p:txBody>
      </p:sp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2060575" y="2690813"/>
            <a:ext cx="57483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500" b="1">
                <a:solidFill>
                  <a:srgbClr val="FF0000"/>
                </a:solidFill>
                <a:latin typeface="Times New Roman" panose="02020603050405020304" pitchFamily="18" charset="0"/>
                <a:ea typeface="AvantGarde"/>
                <a:cs typeface="Times New Roman" panose="02020603050405020304" pitchFamily="18" charset="0"/>
              </a:rPr>
              <a:t>MÔN: 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371533684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348734"/>
            <a:ext cx="527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3, ngày 5 tháng 11 năm 2024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0" y="175035"/>
            <a:ext cx="527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 3, ngày 5 tháng 11 năm 2024</a:t>
            </a:r>
            <a:endParaRPr lang="en-US" sz="280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hẻm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mềm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mỉm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nếm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tím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chụm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mũm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3429000" y="348734"/>
            <a:ext cx="527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3, ngày 5 tháng 11 năm 2024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52552" y="351340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043106" y="42064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3106" y="4911407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4909819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373" y="557822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562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9669" y="4182862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53400" y="5562600"/>
            <a:ext cx="59514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47906" y="6168390"/>
            <a:ext cx="10142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78953" y="81016"/>
            <a:ext cx="527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3, ngày 5 tháng 11 năm 2024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120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14</cp:revision>
  <dcterms:created xsi:type="dcterms:W3CDTF">2020-08-12T11:52:00Z</dcterms:created>
  <dcterms:modified xsi:type="dcterms:W3CDTF">2024-11-10T12:47:51Z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