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2"/>
  </p:notesMasterIdLst>
  <p:sldIdLst>
    <p:sldId id="271" r:id="rId3"/>
    <p:sldId id="272" r:id="rId4"/>
    <p:sldId id="273" r:id="rId5"/>
    <p:sldId id="274" r:id="rId6"/>
    <p:sldId id="275" r:id="rId7"/>
    <p:sldId id="276" r:id="rId8"/>
    <p:sldId id="259" r:id="rId9"/>
    <p:sldId id="278" r:id="rId10"/>
    <p:sldId id="279" r:id="rId11"/>
    <p:sldId id="280" r:id="rId12"/>
    <p:sldId id="260" r:id="rId13"/>
    <p:sldId id="281" r:id="rId14"/>
    <p:sldId id="282" r:id="rId15"/>
    <p:sldId id="268" r:id="rId16"/>
    <p:sldId id="269" r:id="rId17"/>
    <p:sldId id="262" r:id="rId18"/>
    <p:sldId id="283" r:id="rId19"/>
    <p:sldId id="284" r:id="rId20"/>
    <p:sldId id="267" r:id="rId21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64" autoAdjust="0"/>
  </p:normalViewPr>
  <p:slideViewPr>
    <p:cSldViewPr showGuides="1">
      <p:cViewPr>
        <p:scale>
          <a:sx n="70" d="100"/>
          <a:sy n="70" d="100"/>
        </p:scale>
        <p:origin x="-1044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AB7779-BE80-4895-A2ED-74F51C31C51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hangingPunct="1">
              <a:buNone/>
            </a:pPr>
            <a:fld id="{9A0DB2DC-4C9A-4742-B13C-FB6460FD3503}" type="slidenum">
              <a:rPr lang="en-US" sz="1200" dirty="0"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6084289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11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B54065-4F68-4B6C-BD49-1F4FC37E913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B54065-4F68-4B6C-BD49-1F4FC37E913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B54065-4F68-4B6C-BD49-1F4FC37E913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B54065-4F68-4B6C-BD49-1F4FC37E913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B54065-4F68-4B6C-BD49-1F4FC37E913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B54065-4F68-4B6C-BD49-1F4FC37E913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B54065-4F68-4B6C-BD49-1F4FC37E913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B54065-4F68-4B6C-BD49-1F4FC37E913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B54065-4F68-4B6C-BD49-1F4FC37E913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B54065-4F68-4B6C-BD49-1F4FC37E913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B54065-4F68-4B6C-BD49-1F4FC37E913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B54065-4F68-4B6C-BD49-1F4FC37E913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.mp3"/><Relationship Id="rId7" Type="http://schemas.openxmlformats.org/officeDocument/2006/relationships/image" Target="../media/image7.png"/><Relationship Id="rId12" Type="http://schemas.openxmlformats.org/officeDocument/2006/relationships/image" Target="../media/image10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audio" Target="../media/media1.mp3"/><Relationship Id="rId9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.mp3"/><Relationship Id="rId7" Type="http://schemas.openxmlformats.org/officeDocument/2006/relationships/image" Target="../media/image12.png"/><Relationship Id="rId12" Type="http://schemas.openxmlformats.org/officeDocument/2006/relationships/image" Target="../media/image10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audio" Target="../media/media1.mp3"/><Relationship Id="rId9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.mp3"/><Relationship Id="rId7" Type="http://schemas.openxmlformats.org/officeDocument/2006/relationships/image" Target="../media/image15.png"/><Relationship Id="rId12" Type="http://schemas.openxmlformats.org/officeDocument/2006/relationships/image" Target="../media/image10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audio" Target="../media/media1.mp3"/><Relationship Id="rId9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gif"/><Relationship Id="rId3" Type="http://schemas.microsoft.com/office/2007/relationships/media" Target="../media/media4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0.gif"/><Relationship Id="rId17" Type="http://schemas.openxmlformats.org/officeDocument/2006/relationships/image" Target="../media/image10.gif"/><Relationship Id="rId2" Type="http://schemas.openxmlformats.org/officeDocument/2006/relationships/audio" Target="../media/media3.mp3"/><Relationship Id="rId16" Type="http://schemas.openxmlformats.org/officeDocument/2006/relationships/image" Target="../media/image9.png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4.gif"/><Relationship Id="rId5" Type="http://schemas.microsoft.com/office/2007/relationships/media" Target="../media/media1.mp3"/><Relationship Id="rId15" Type="http://schemas.openxmlformats.org/officeDocument/2006/relationships/image" Target="../media/image5.png"/><Relationship Id="rId10" Type="http://schemas.openxmlformats.org/officeDocument/2006/relationships/image" Target="../media/image19.png"/><Relationship Id="rId4" Type="http://schemas.openxmlformats.org/officeDocument/2006/relationships/audio" Target="../media/media4.mp3"/><Relationship Id="rId9" Type="http://schemas.openxmlformats.org/officeDocument/2006/relationships/image" Target="../media/image18.png"/><Relationship Id="rId1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53056" y="3136612"/>
            <a:ext cx="2825389" cy="584775"/>
          </a:xfrm>
          <a:prstGeom prst="rect">
            <a:avLst/>
          </a:prstGeom>
          <a:solidFill>
            <a:srgbClr val="FFFF99"/>
          </a:solidFill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 Thị Hải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9819" y="1265932"/>
            <a:ext cx="3303175" cy="1169551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5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5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algn="ctr"/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41: </a:t>
            </a:r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ui</a:t>
            </a:r>
            <a:r>
              <a:rPr lang="en-US" sz="3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ưi</a:t>
            </a:r>
            <a:r>
              <a:rPr lang="en-US" sz="3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617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8" name="AutoShape 6"/>
          <p:cNvSpPr>
            <a:spLocks noChangeArrowheads="1"/>
          </p:cNvSpPr>
          <p:nvPr/>
        </p:nvSpPr>
        <p:spPr bwMode="auto">
          <a:xfrm rot="21172232">
            <a:off x="-57150" y="798513"/>
            <a:ext cx="4364038" cy="1808163"/>
          </a:xfrm>
          <a:prstGeom prst="irregularSeal2">
            <a:avLst/>
          </a:prstGeom>
          <a:gradFill rotWithShape="1">
            <a:gsLst>
              <a:gs pos="0">
                <a:srgbClr val="FF66FF"/>
              </a:gs>
              <a:gs pos="50000">
                <a:schemeClr val="bg1"/>
              </a:gs>
              <a:gs pos="100000">
                <a:srgbClr val="FF66FF"/>
              </a:gs>
            </a:gsLst>
            <a:lin ang="5400000" scaled="1"/>
          </a:gradFill>
          <a:ln w="9525">
            <a:solidFill>
              <a:srgbClr val="FF5050"/>
            </a:solidFill>
            <a:miter lim="800000"/>
            <a:headEnd/>
            <a:tailEnd/>
          </a:ln>
          <a:effectLst/>
          <a:extLst/>
        </p:spPr>
        <p:txBody>
          <a:bodyPr wrap="none" lIns="91432" tIns="45716" rIns="91432" bIns="45716" anchor="ctr"/>
          <a:lstStyle/>
          <a:p>
            <a:pPr eaLnBrk="1" hangingPunct="1">
              <a:defRPr/>
            </a:pPr>
            <a:r>
              <a:rPr lang="en-US" b="1" dirty="0">
                <a:solidFill>
                  <a:srgbClr val="006600"/>
                </a:solidFill>
                <a:latin typeface="VNI-Avo" pitchFamily="2" charset="0"/>
              </a:rPr>
              <a:t>So </a:t>
            </a:r>
            <a:r>
              <a:rPr lang="en-US" b="1" dirty="0" err="1">
                <a:solidFill>
                  <a:srgbClr val="006600"/>
                </a:solidFill>
                <a:latin typeface="VNI-Avo" pitchFamily="2" charset="0"/>
              </a:rPr>
              <a:t>saùnh</a:t>
            </a:r>
            <a:r>
              <a:rPr lang="en-US" b="1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VNI-Avo" pitchFamily="2" charset="0"/>
              </a:rPr>
              <a:t>vaàn</a:t>
            </a:r>
            <a:endParaRPr lang="en-US" b="1" dirty="0">
              <a:solidFill>
                <a:srgbClr val="006600"/>
              </a:solidFill>
              <a:latin typeface="VNI-Avo" pitchFamily="2" charset="0"/>
            </a:endParaRPr>
          </a:p>
        </p:txBody>
      </p:sp>
      <p:sp>
        <p:nvSpPr>
          <p:cNvPr id="28676" name="Line 22"/>
          <p:cNvSpPr>
            <a:spLocks noChangeShapeType="1"/>
          </p:cNvSpPr>
          <p:nvPr/>
        </p:nvSpPr>
        <p:spPr bwMode="auto">
          <a:xfrm rot="15692003" flipH="1">
            <a:off x="5337969" y="1902619"/>
            <a:ext cx="266700" cy="18272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2" tIns="45716" rIns="91432" bIns="45716"/>
          <a:lstStyle/>
          <a:p>
            <a:endParaRPr lang="en-US"/>
          </a:p>
        </p:txBody>
      </p:sp>
      <p:sp>
        <p:nvSpPr>
          <p:cNvPr id="28677" name="TextBox 6"/>
          <p:cNvSpPr txBox="1">
            <a:spLocks noChangeArrowheads="1"/>
          </p:cNvSpPr>
          <p:nvPr/>
        </p:nvSpPr>
        <p:spPr bwMode="auto">
          <a:xfrm>
            <a:off x="4283076" y="1371600"/>
            <a:ext cx="2359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>
              <a:defRPr sz="2800">
                <a:solidFill>
                  <a:schemeClr val="tx1"/>
                </a:solidFill>
                <a:latin typeface="VNI-Ariston" pitchFamily="2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NI-Ariston" pitchFamily="2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NI-Ariston" pitchFamily="2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NI-Ariston" pitchFamily="2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NI-Ariston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riston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riston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riston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riston" pitchFamily="2" charset="0"/>
              </a:defRPr>
            </a:lvl9pPr>
          </a:lstStyle>
          <a:p>
            <a:pPr eaLnBrk="1" hangingPunct="1"/>
            <a:r>
              <a:rPr lang="vi-VN" altLang="vi-VN" sz="3200" u="sng">
                <a:solidFill>
                  <a:srgbClr val="FF0000"/>
                </a:solidFill>
              </a:rPr>
              <a:t>Khaùc nhau</a:t>
            </a:r>
            <a:r>
              <a:rPr lang="vi-VN" altLang="vi-VN" sz="3200">
                <a:solidFill>
                  <a:srgbClr val="FF0000"/>
                </a:solidFill>
              </a:rPr>
              <a:t>:</a:t>
            </a:r>
            <a:endParaRPr lang="en-US" altLang="vi-VN" sz="3200">
              <a:solidFill>
                <a:srgbClr val="FF0000"/>
              </a:solidFill>
            </a:endParaRPr>
          </a:p>
        </p:txBody>
      </p:sp>
      <p:sp>
        <p:nvSpPr>
          <p:cNvPr id="28679" name="Line 22"/>
          <p:cNvSpPr>
            <a:spLocks noChangeShapeType="1"/>
          </p:cNvSpPr>
          <p:nvPr/>
        </p:nvSpPr>
        <p:spPr bwMode="auto">
          <a:xfrm rot="15692003" flipH="1">
            <a:off x="5372894" y="3082132"/>
            <a:ext cx="255588" cy="17557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2" tIns="45716" rIns="91432" bIns="45716"/>
          <a:lstStyle/>
          <a:p>
            <a:endParaRPr lang="en-US"/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3279772" y="2220815"/>
            <a:ext cx="728068" cy="86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>
              <a:defRPr sz="2800">
                <a:solidFill>
                  <a:schemeClr val="tx1"/>
                </a:solidFill>
                <a:latin typeface="VNI-Ariston" pitchFamily="2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NI-Ariston" pitchFamily="2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NI-Ariston" pitchFamily="2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NI-Ariston" pitchFamily="2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NI-Ariston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riston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riston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riston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riston" pitchFamily="2" charset="0"/>
              </a:defRPr>
            </a:lvl9pPr>
          </a:lstStyle>
          <a:p>
            <a:pPr eaLnBrk="1" hangingPunct="1"/>
            <a:r>
              <a:rPr lang="en-US" altLang="vi-VN" sz="50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ui</a:t>
            </a:r>
            <a:endParaRPr lang="en-US" altLang="vi-VN" sz="5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3282127" y="3424077"/>
            <a:ext cx="887525" cy="86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>
              <a:defRPr sz="2800">
                <a:solidFill>
                  <a:schemeClr val="tx1"/>
                </a:solidFill>
                <a:latin typeface="VNI-Ariston" pitchFamily="2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NI-Ariston" pitchFamily="2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NI-Ariston" pitchFamily="2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NI-Ariston" pitchFamily="2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NI-Ariston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riston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riston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riston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riston" pitchFamily="2" charset="0"/>
              </a:defRPr>
            </a:lvl9pPr>
          </a:lstStyle>
          <a:p>
            <a:pPr eaLnBrk="1" hangingPunct="1"/>
            <a:r>
              <a:rPr lang="en-US" altLang="vi-VN" sz="50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öi</a:t>
            </a:r>
            <a:endParaRPr lang="en-US" altLang="vi-VN" sz="5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6474468" y="2220815"/>
            <a:ext cx="570974" cy="86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>
              <a:defRPr sz="2800">
                <a:solidFill>
                  <a:schemeClr val="tx1"/>
                </a:solidFill>
                <a:latin typeface="VNI-Ariston" pitchFamily="2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NI-Ariston" pitchFamily="2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NI-Ariston" pitchFamily="2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NI-Ariston" pitchFamily="2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NI-Ariston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riston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riston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riston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riston" pitchFamily="2" charset="0"/>
              </a:defRPr>
            </a:lvl9pPr>
          </a:lstStyle>
          <a:p>
            <a:pPr eaLnBrk="1" hangingPunct="1"/>
            <a:r>
              <a:rPr lang="en-US" altLang="vi-VN" sz="5000" b="1" dirty="0" smtClean="0">
                <a:solidFill>
                  <a:srgbClr val="0070C0"/>
                </a:solidFill>
                <a:latin typeface="VNI-Avo" pitchFamily="2" charset="0"/>
                <a:cs typeface="Times New Roman" panose="02020603050405020304" pitchFamily="18" charset="0"/>
              </a:rPr>
              <a:t>u</a:t>
            </a:r>
            <a:endParaRPr lang="en-US" altLang="vi-VN" sz="5000" b="1" dirty="0">
              <a:solidFill>
                <a:srgbClr val="0070C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6476823" y="3424077"/>
            <a:ext cx="887525" cy="86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>
              <a:defRPr sz="2800">
                <a:solidFill>
                  <a:schemeClr val="tx1"/>
                </a:solidFill>
                <a:latin typeface="VNI-Ariston" pitchFamily="2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NI-Ariston" pitchFamily="2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NI-Ariston" pitchFamily="2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NI-Ariston" pitchFamily="2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NI-Ariston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riston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riston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riston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riston" pitchFamily="2" charset="0"/>
              </a:defRPr>
            </a:lvl9pPr>
          </a:lstStyle>
          <a:p>
            <a:pPr eaLnBrk="1" hangingPunct="1"/>
            <a:r>
              <a:rPr lang="en-US" altLang="vi-VN" sz="5000" b="1" dirty="0" smtClean="0">
                <a:solidFill>
                  <a:srgbClr val="0070C0"/>
                </a:solidFill>
                <a:latin typeface="VNI-Avo" pitchFamily="2" charset="0"/>
                <a:cs typeface="Times New Roman" panose="02020603050405020304" pitchFamily="18" charset="0"/>
              </a:rPr>
              <a:t>ö</a:t>
            </a:r>
            <a:endParaRPr lang="en-US" altLang="vi-VN" sz="5000" b="1" dirty="0">
              <a:solidFill>
                <a:srgbClr val="0070C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3160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2865" y="1594247"/>
            <a:ext cx="7527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VNI-Avo" pitchFamily="2" charset="0"/>
              </a:rPr>
              <a:t>ui</a:t>
            </a:r>
            <a:endParaRPr lang="en-US" sz="3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14772" y="13017"/>
            <a:ext cx="647164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 smtClean="0">
                <a:latin typeface="VNI-Avo" pitchFamily="2" charset="0"/>
              </a:rPr>
              <a:t>Thöù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hai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err="1" smtClean="0">
                <a:latin typeface="VNI-Avo" pitchFamily="2" charset="0"/>
              </a:rPr>
              <a:t>ngaøy</a:t>
            </a:r>
            <a:r>
              <a:rPr lang="en-US" sz="2800" b="1" smtClean="0">
                <a:latin typeface="VNI-Avo" pitchFamily="2" charset="0"/>
              </a:rPr>
              <a:t> </a:t>
            </a:r>
            <a:r>
              <a:rPr lang="en-US" sz="2800" b="1" smtClean="0">
                <a:latin typeface="VNI-Avo" pitchFamily="2" charset="0"/>
              </a:rPr>
              <a:t>11</a:t>
            </a:r>
            <a:r>
              <a:rPr lang="en-US" sz="2800" b="1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thaùng</a:t>
            </a:r>
            <a:r>
              <a:rPr lang="en-US" sz="2800" b="1" dirty="0" smtClean="0">
                <a:latin typeface="VNI-Avo" pitchFamily="2" charset="0"/>
              </a:rPr>
              <a:t> 11 </a:t>
            </a:r>
            <a:r>
              <a:rPr lang="en-US" sz="2800" b="1" err="1" smtClean="0">
                <a:latin typeface="VNI-Avo" pitchFamily="2" charset="0"/>
              </a:rPr>
              <a:t>naêm</a:t>
            </a:r>
            <a:r>
              <a:rPr lang="en-US" sz="2800" b="1" smtClean="0">
                <a:latin typeface="VNI-Avo" pitchFamily="2" charset="0"/>
              </a:rPr>
              <a:t> </a:t>
            </a:r>
            <a:r>
              <a:rPr lang="en-US" sz="2800" b="1" smtClean="0">
                <a:latin typeface="VNI-Avo" pitchFamily="2" charset="0"/>
              </a:rPr>
              <a:t>2024</a:t>
            </a:r>
            <a:endParaRPr lang="en-US" sz="2800" b="1" dirty="0" smtClean="0">
              <a:latin typeface="VNI-Avo" pitchFamily="2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 err="1" smtClean="0">
                <a:latin typeface="VNI-Avo" pitchFamily="2" charset="0"/>
              </a:rPr>
              <a:t>Tieáng</a:t>
            </a:r>
            <a:r>
              <a:rPr lang="en-US" sz="2800" b="1" u="sng" dirty="0" smtClean="0">
                <a:latin typeface="VNI-Avo" pitchFamily="2" charset="0"/>
              </a:rPr>
              <a:t> </a:t>
            </a:r>
            <a:r>
              <a:rPr lang="en-US" sz="2800" b="1" u="sng" dirty="0" err="1" smtClean="0">
                <a:latin typeface="VNI-Avo" pitchFamily="2" charset="0"/>
              </a:rPr>
              <a:t>Vieät</a:t>
            </a:r>
            <a:endParaRPr lang="en-US" sz="2800" b="1" u="sng" dirty="0" smtClean="0">
              <a:latin typeface="VNI-Avo" pitchFamily="2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latin typeface="VNI-Avo" pitchFamily="2" charset="0"/>
              </a:rPr>
              <a:t>Baøi</a:t>
            </a:r>
            <a:r>
              <a:rPr lang="en-US" sz="2800" b="1" dirty="0">
                <a:latin typeface="VNI-Avo" pitchFamily="2" charset="0"/>
              </a:rPr>
              <a:t> 41: </a:t>
            </a:r>
            <a:r>
              <a:rPr lang="en-US" sz="2800" b="1" dirty="0" err="1">
                <a:latin typeface="VNI-Avo" pitchFamily="2" charset="0"/>
              </a:rPr>
              <a:t>ui</a:t>
            </a:r>
            <a:r>
              <a:rPr lang="en-US" sz="2800" b="1" dirty="0">
                <a:latin typeface="VNI-Avo" pitchFamily="2" charset="0"/>
              </a:rPr>
              <a:t>   </a:t>
            </a:r>
            <a:r>
              <a:rPr lang="en-US" sz="2800" b="1" dirty="0" err="1" smtClean="0">
                <a:latin typeface="VNI-Avo" pitchFamily="2" charset="0"/>
              </a:rPr>
              <a:t>öi</a:t>
            </a:r>
            <a:endParaRPr lang="en-US" sz="2800" b="1" dirty="0">
              <a:latin typeface="VNI-Avo" pitchFamily="2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078198"/>
              </p:ext>
            </p:extLst>
          </p:nvPr>
        </p:nvGraphicFramePr>
        <p:xfrm>
          <a:off x="3625945" y="2714361"/>
          <a:ext cx="2036214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8107">
                  <a:extLst>
                    <a:ext uri="{9D8B030D-6E8A-4147-A177-3AD203B41FA5}">
                      <a16:colId xmlns:a16="http://schemas.microsoft.com/office/drawing/2014/main" xmlns="" val="2366587579"/>
                    </a:ext>
                  </a:extLst>
                </a:gridCol>
                <a:gridCol w="1018107">
                  <a:extLst>
                    <a:ext uri="{9D8B030D-6E8A-4147-A177-3AD203B41FA5}">
                      <a16:colId xmlns:a16="http://schemas.microsoft.com/office/drawing/2014/main" xmlns="" val="32216834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0183711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VNI-Av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98761992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890261" y="2720733"/>
            <a:ext cx="7527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VNI-Avo" pitchFamily="2" charset="0"/>
              </a:rPr>
              <a:t>ui</a:t>
            </a:r>
            <a:endParaRPr lang="en-US" sz="3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97142" y="2737410"/>
            <a:ext cx="4369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latin typeface="VNI-Avo" pitchFamily="2" charset="0"/>
              </a:rPr>
              <a:t>t</a:t>
            </a:r>
            <a:endParaRPr lang="en-US" sz="3400" b="1" dirty="0"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66405" y="3270647"/>
            <a:ext cx="7527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latin typeface="VNI-Avo" pitchFamily="2" charset="0"/>
              </a:rPr>
              <a:t>t</a:t>
            </a:r>
            <a:r>
              <a:rPr lang="en-US" sz="3400" b="1" dirty="0" err="1" smtClean="0">
                <a:solidFill>
                  <a:srgbClr val="FF0000"/>
                </a:solidFill>
                <a:latin typeface="VNI-Avo" pitchFamily="2" charset="0"/>
              </a:rPr>
              <a:t>uùi</a:t>
            </a:r>
            <a:endParaRPr lang="en-US" sz="3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5326" y="4489847"/>
            <a:ext cx="39610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latin typeface="VNI-Avo" pitchFamily="2" charset="0"/>
              </a:rPr>
              <a:t>b</a:t>
            </a:r>
            <a:r>
              <a:rPr lang="en-US" sz="3400" b="1" dirty="0" err="1" smtClean="0">
                <a:latin typeface="VNI-Avo" pitchFamily="2" charset="0"/>
              </a:rPr>
              <a:t>uøi</a:t>
            </a:r>
            <a:r>
              <a:rPr lang="en-US" sz="3400" b="1" dirty="0" smtClean="0">
                <a:latin typeface="VNI-Avo" pitchFamily="2" charset="0"/>
              </a:rPr>
              <a:t>      </a:t>
            </a:r>
            <a:r>
              <a:rPr lang="en-US" sz="3400" b="1" dirty="0" err="1" smtClean="0">
                <a:latin typeface="VNI-Avo" pitchFamily="2" charset="0"/>
              </a:rPr>
              <a:t>muõi</a:t>
            </a:r>
            <a:r>
              <a:rPr lang="en-US" sz="3400" b="1" dirty="0" smtClean="0">
                <a:latin typeface="VNI-Avo" pitchFamily="2" charset="0"/>
              </a:rPr>
              <a:t>       </a:t>
            </a:r>
            <a:r>
              <a:rPr lang="en-US" sz="3400" b="1" dirty="0" err="1" smtClean="0">
                <a:latin typeface="VNI-Avo" pitchFamily="2" charset="0"/>
              </a:rPr>
              <a:t>suûi</a:t>
            </a:r>
            <a:endParaRPr lang="en-US" sz="3400" b="1" dirty="0">
              <a:latin typeface="VNI-Avo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3192" y="4476246"/>
            <a:ext cx="7527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VNI-Avo" pitchFamily="2" charset="0"/>
              </a:rPr>
              <a:t>ui</a:t>
            </a:r>
            <a:endParaRPr lang="en-US" sz="3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49488" y="4495800"/>
            <a:ext cx="8747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VNI-Avo" pitchFamily="2" charset="0"/>
              </a:rPr>
              <a:t>ui</a:t>
            </a:r>
            <a:endParaRPr lang="en-US" sz="3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95096" y="4468771"/>
            <a:ext cx="7527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VNI-Avo" pitchFamily="2" charset="0"/>
              </a:rPr>
              <a:t>ui</a:t>
            </a:r>
            <a:endParaRPr lang="en-US" sz="3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07590" y="1594246"/>
            <a:ext cx="7527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VNI-Avo" pitchFamily="2" charset="0"/>
              </a:rPr>
              <a:t>ö</a:t>
            </a:r>
            <a:r>
              <a:rPr lang="en-US" sz="3400" b="1" dirty="0" err="1" smtClean="0">
                <a:solidFill>
                  <a:srgbClr val="FF0000"/>
                </a:solidFill>
                <a:latin typeface="VNI-Avo" pitchFamily="2" charset="0"/>
              </a:rPr>
              <a:t>i</a:t>
            </a:r>
            <a:endParaRPr lang="en-US" sz="3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21984" y="4489847"/>
            <a:ext cx="436933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latin typeface="VNI-Avo" pitchFamily="2" charset="0"/>
              </a:rPr>
              <a:t>cöûi</a:t>
            </a:r>
            <a:r>
              <a:rPr lang="en-US" sz="3400" b="1" dirty="0" smtClean="0">
                <a:latin typeface="VNI-Avo" pitchFamily="2" charset="0"/>
              </a:rPr>
              <a:t>       </a:t>
            </a:r>
            <a:r>
              <a:rPr lang="en-US" sz="3400" b="1" dirty="0" err="1" smtClean="0">
                <a:latin typeface="VNI-Avo" pitchFamily="2" charset="0"/>
              </a:rPr>
              <a:t>göûi</a:t>
            </a:r>
            <a:r>
              <a:rPr lang="en-US" sz="3400" b="1" dirty="0" smtClean="0">
                <a:latin typeface="VNI-Avo" pitchFamily="2" charset="0"/>
              </a:rPr>
              <a:t>     </a:t>
            </a:r>
            <a:r>
              <a:rPr lang="en-US" sz="3400" b="1" dirty="0" err="1" smtClean="0">
                <a:latin typeface="VNI-Avo" pitchFamily="2" charset="0"/>
              </a:rPr>
              <a:t>ngöûi</a:t>
            </a:r>
            <a:r>
              <a:rPr lang="en-US" sz="3400" b="1" dirty="0" smtClean="0">
                <a:latin typeface="VNI-Avo" pitchFamily="2" charset="0"/>
              </a:rPr>
              <a:t>            </a:t>
            </a:r>
            <a:endParaRPr lang="en-US" sz="3400" b="1" dirty="0"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9856" y="4476247"/>
            <a:ext cx="7527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VNI-Avo" pitchFamily="2" charset="0"/>
              </a:rPr>
              <a:t>ö</a:t>
            </a:r>
            <a:r>
              <a:rPr lang="en-US" sz="3400" b="1" dirty="0" err="1" smtClean="0">
                <a:solidFill>
                  <a:srgbClr val="FF0000"/>
                </a:solidFill>
                <a:latin typeface="VNI-Avo" pitchFamily="2" charset="0"/>
              </a:rPr>
              <a:t>i</a:t>
            </a:r>
            <a:endParaRPr lang="en-US" sz="3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62465" y="4495800"/>
            <a:ext cx="7527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VNI-Avo" pitchFamily="2" charset="0"/>
              </a:rPr>
              <a:t>ö</a:t>
            </a:r>
            <a:r>
              <a:rPr lang="en-US" sz="3400" b="1" dirty="0" err="1" smtClean="0">
                <a:solidFill>
                  <a:srgbClr val="FF0000"/>
                </a:solidFill>
                <a:latin typeface="VNI-Avo" pitchFamily="2" charset="0"/>
              </a:rPr>
              <a:t>i</a:t>
            </a:r>
            <a:endParaRPr lang="en-US" sz="3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115074" y="4476245"/>
            <a:ext cx="7527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VNI-Avo" pitchFamily="2" charset="0"/>
              </a:rPr>
              <a:t>ö</a:t>
            </a:r>
            <a:r>
              <a:rPr lang="en-US" sz="3400" b="1" dirty="0" err="1" smtClean="0">
                <a:solidFill>
                  <a:srgbClr val="FF0000"/>
                </a:solidFill>
                <a:latin typeface="VNI-Avo" pitchFamily="2" charset="0"/>
              </a:rPr>
              <a:t>i</a:t>
            </a:r>
            <a:endParaRPr lang="en-US" sz="34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5" grpId="0"/>
      <p:bldP spid="18" grpId="0"/>
      <p:bldP spid="12" grpId="0"/>
      <p:bldP spid="24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 rotWithShape="1">
          <a:blip r:embed="rId2"/>
          <a:srcRect b="34607"/>
          <a:stretch/>
        </p:blipFill>
        <p:spPr>
          <a:xfrm>
            <a:off x="763086" y="406400"/>
            <a:ext cx="3378718" cy="243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570191" y="2845175"/>
            <a:ext cx="1764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VNI-Avo" pitchFamily="2" charset="0"/>
              </a:rPr>
              <a:t>daõy</a:t>
            </a:r>
            <a:r>
              <a:rPr lang="en-US" sz="3200" b="1" dirty="0" smtClean="0">
                <a:latin typeface="VNI-Avo" pitchFamily="2" charset="0"/>
              </a:rPr>
              <a:t> </a:t>
            </a:r>
            <a:r>
              <a:rPr lang="en-US" sz="3200" b="1" dirty="0" err="1" smtClean="0">
                <a:latin typeface="VNI-Avo" pitchFamily="2" charset="0"/>
              </a:rPr>
              <a:t>nuùi</a:t>
            </a:r>
            <a:endParaRPr lang="en-US" sz="3200" b="1" dirty="0">
              <a:latin typeface="VNI-Avo" pitchFamily="2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3"/>
          <a:srcRect b="36062"/>
          <a:stretch/>
        </p:blipFill>
        <p:spPr>
          <a:xfrm>
            <a:off x="5029200" y="381000"/>
            <a:ext cx="3352800" cy="243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4"/>
          <a:srcRect l="4174" t="1" r="7330" b="30383"/>
          <a:stretch/>
        </p:blipFill>
        <p:spPr>
          <a:xfrm>
            <a:off x="2839387" y="3592285"/>
            <a:ext cx="3429909" cy="2413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823346" y="2819400"/>
            <a:ext cx="1764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VNI-Avo" pitchFamily="2" charset="0"/>
              </a:rPr>
              <a:t>b</a:t>
            </a:r>
            <a:r>
              <a:rPr lang="en-US" sz="3200" b="1" dirty="0" err="1" smtClean="0">
                <a:latin typeface="VNI-Avo" pitchFamily="2" charset="0"/>
              </a:rPr>
              <a:t>uïi</a:t>
            </a:r>
            <a:r>
              <a:rPr lang="en-US" sz="3200" b="1" dirty="0" smtClean="0">
                <a:latin typeface="VNI-Avo" pitchFamily="2" charset="0"/>
              </a:rPr>
              <a:t> </a:t>
            </a:r>
            <a:r>
              <a:rPr lang="en-US" sz="3200" b="1" dirty="0" err="1" smtClean="0">
                <a:latin typeface="VNI-Avo" pitchFamily="2" charset="0"/>
              </a:rPr>
              <a:t>coû</a:t>
            </a:r>
            <a:endParaRPr lang="en-US" sz="3200" b="1" dirty="0"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72087" y="6121688"/>
            <a:ext cx="1764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VNI-Avo" pitchFamily="2" charset="0"/>
              </a:rPr>
              <a:t>g</a:t>
            </a:r>
            <a:r>
              <a:rPr lang="en-US" sz="3200" b="1" dirty="0" err="1" smtClean="0">
                <a:latin typeface="VNI-Avo" pitchFamily="2" charset="0"/>
              </a:rPr>
              <a:t>öûi</a:t>
            </a:r>
            <a:r>
              <a:rPr lang="en-US" sz="3200" b="1" dirty="0" smtClean="0">
                <a:latin typeface="VNI-Avo" pitchFamily="2" charset="0"/>
              </a:rPr>
              <a:t> </a:t>
            </a:r>
            <a:r>
              <a:rPr lang="en-US" sz="3200" b="1" dirty="0" err="1" smtClean="0">
                <a:latin typeface="VNI-Avo" pitchFamily="2" charset="0"/>
              </a:rPr>
              <a:t>thö</a:t>
            </a:r>
            <a:endParaRPr lang="en-US" sz="3200" b="1" dirty="0"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53575" y="2857875"/>
            <a:ext cx="722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</a:rPr>
              <a:t>ui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69296" y="2819400"/>
            <a:ext cx="722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</a:rPr>
              <a:t>ui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78288" y="6120825"/>
            <a:ext cx="722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ö</a:t>
            </a: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</a:rPr>
              <a:t>i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82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2865" y="1219201"/>
            <a:ext cx="7527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VNI-Avo" pitchFamily="2" charset="0"/>
              </a:rPr>
              <a:t>ui</a:t>
            </a:r>
            <a:endParaRPr lang="en-US" sz="3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14772" y="13017"/>
            <a:ext cx="647164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 smtClean="0">
                <a:latin typeface="VNI-Avo" pitchFamily="2" charset="0"/>
              </a:rPr>
              <a:t>Thöù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hai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ngaøy</a:t>
            </a:r>
            <a:r>
              <a:rPr lang="en-US" sz="2800" b="1" dirty="0" smtClean="0">
                <a:latin typeface="VNI-Avo" pitchFamily="2" charset="0"/>
              </a:rPr>
              <a:t> 08 </a:t>
            </a:r>
            <a:r>
              <a:rPr lang="en-US" sz="2800" b="1" dirty="0" err="1" smtClean="0">
                <a:latin typeface="VNI-Avo" pitchFamily="2" charset="0"/>
              </a:rPr>
              <a:t>thaùng</a:t>
            </a:r>
            <a:r>
              <a:rPr lang="en-US" sz="2800" b="1" dirty="0" smtClean="0">
                <a:latin typeface="VNI-Avo" pitchFamily="2" charset="0"/>
              </a:rPr>
              <a:t> 11 </a:t>
            </a:r>
            <a:r>
              <a:rPr lang="en-US" sz="2800" b="1" dirty="0" err="1" smtClean="0">
                <a:latin typeface="VNI-Avo" pitchFamily="2" charset="0"/>
              </a:rPr>
              <a:t>naêm</a:t>
            </a:r>
            <a:r>
              <a:rPr lang="en-US" sz="2800" b="1" dirty="0" smtClean="0">
                <a:latin typeface="VNI-Avo" pitchFamily="2" charset="0"/>
              </a:rPr>
              <a:t> 2021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 err="1" smtClean="0">
                <a:latin typeface="VNI-Avo" pitchFamily="2" charset="0"/>
              </a:rPr>
              <a:t>Tieáng</a:t>
            </a:r>
            <a:r>
              <a:rPr lang="en-US" sz="2800" b="1" u="sng" dirty="0" smtClean="0">
                <a:latin typeface="VNI-Avo" pitchFamily="2" charset="0"/>
              </a:rPr>
              <a:t> </a:t>
            </a:r>
            <a:r>
              <a:rPr lang="en-US" sz="2800" b="1" u="sng" dirty="0" err="1" smtClean="0">
                <a:latin typeface="VNI-Avo" pitchFamily="2" charset="0"/>
              </a:rPr>
              <a:t>Vieät</a:t>
            </a:r>
            <a:endParaRPr lang="en-US" sz="2800" b="1" u="sng" dirty="0" smtClean="0">
              <a:latin typeface="VNI-Avo" pitchFamily="2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latin typeface="VNI-Avo" pitchFamily="2" charset="0"/>
              </a:rPr>
              <a:t>Baøi</a:t>
            </a:r>
            <a:r>
              <a:rPr lang="en-US" sz="2800" b="1" dirty="0">
                <a:latin typeface="VNI-Avo" pitchFamily="2" charset="0"/>
              </a:rPr>
              <a:t> 41: </a:t>
            </a:r>
            <a:r>
              <a:rPr lang="en-US" sz="2800" b="1" dirty="0" err="1">
                <a:latin typeface="VNI-Avo" pitchFamily="2" charset="0"/>
              </a:rPr>
              <a:t>ui</a:t>
            </a:r>
            <a:r>
              <a:rPr lang="en-US" sz="2800" b="1" dirty="0">
                <a:latin typeface="VNI-Avo" pitchFamily="2" charset="0"/>
              </a:rPr>
              <a:t>   </a:t>
            </a:r>
            <a:r>
              <a:rPr lang="en-US" sz="2800" b="1" dirty="0" err="1" smtClean="0">
                <a:latin typeface="VNI-Avo" pitchFamily="2" charset="0"/>
              </a:rPr>
              <a:t>öi</a:t>
            </a:r>
            <a:endParaRPr lang="en-US" sz="2800" b="1" dirty="0">
              <a:latin typeface="VNI-Avo" pitchFamily="2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835268"/>
              </p:ext>
            </p:extLst>
          </p:nvPr>
        </p:nvGraphicFramePr>
        <p:xfrm>
          <a:off x="3625945" y="1905000"/>
          <a:ext cx="2036214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8107">
                  <a:extLst>
                    <a:ext uri="{9D8B030D-6E8A-4147-A177-3AD203B41FA5}">
                      <a16:colId xmlns:a16="http://schemas.microsoft.com/office/drawing/2014/main" xmlns="" val="2366587579"/>
                    </a:ext>
                  </a:extLst>
                </a:gridCol>
                <a:gridCol w="1018107">
                  <a:extLst>
                    <a:ext uri="{9D8B030D-6E8A-4147-A177-3AD203B41FA5}">
                      <a16:colId xmlns:a16="http://schemas.microsoft.com/office/drawing/2014/main" xmlns="" val="32216834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0183711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VNI-Av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98761992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890261" y="1911372"/>
            <a:ext cx="7527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VNI-Avo" pitchFamily="2" charset="0"/>
              </a:rPr>
              <a:t>ui</a:t>
            </a:r>
            <a:endParaRPr lang="en-US" sz="3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97142" y="1928049"/>
            <a:ext cx="4369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latin typeface="VNI-Avo" pitchFamily="2" charset="0"/>
              </a:rPr>
              <a:t>t</a:t>
            </a:r>
            <a:endParaRPr lang="en-US" sz="3400" b="1" dirty="0"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66405" y="2461286"/>
            <a:ext cx="7527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latin typeface="VNI-Avo" pitchFamily="2" charset="0"/>
              </a:rPr>
              <a:t>t</a:t>
            </a:r>
            <a:r>
              <a:rPr lang="en-US" sz="3400" b="1" dirty="0" err="1" smtClean="0">
                <a:solidFill>
                  <a:srgbClr val="FF0000"/>
                </a:solidFill>
                <a:latin typeface="VNI-Avo" pitchFamily="2" charset="0"/>
              </a:rPr>
              <a:t>uùi</a:t>
            </a:r>
            <a:endParaRPr lang="en-US" sz="3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5326" y="3373876"/>
            <a:ext cx="39610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latin typeface="VNI-Avo" pitchFamily="2" charset="0"/>
              </a:rPr>
              <a:t>b</a:t>
            </a:r>
            <a:r>
              <a:rPr lang="en-US" sz="3400" b="1" dirty="0" err="1" smtClean="0">
                <a:latin typeface="VNI-Avo" pitchFamily="2" charset="0"/>
              </a:rPr>
              <a:t>uøi</a:t>
            </a:r>
            <a:r>
              <a:rPr lang="en-US" sz="3400" b="1" dirty="0" smtClean="0">
                <a:latin typeface="VNI-Avo" pitchFamily="2" charset="0"/>
              </a:rPr>
              <a:t>      </a:t>
            </a:r>
            <a:r>
              <a:rPr lang="en-US" sz="3400" b="1" dirty="0" err="1" smtClean="0">
                <a:latin typeface="VNI-Avo" pitchFamily="2" charset="0"/>
              </a:rPr>
              <a:t>muõi</a:t>
            </a:r>
            <a:r>
              <a:rPr lang="en-US" sz="3400" b="1" dirty="0" smtClean="0">
                <a:latin typeface="VNI-Avo" pitchFamily="2" charset="0"/>
              </a:rPr>
              <a:t>       </a:t>
            </a:r>
            <a:r>
              <a:rPr lang="en-US" sz="3400" b="1" dirty="0" err="1" smtClean="0">
                <a:latin typeface="VNI-Avo" pitchFamily="2" charset="0"/>
              </a:rPr>
              <a:t>suûi</a:t>
            </a:r>
            <a:endParaRPr lang="en-US" sz="3400" b="1" dirty="0">
              <a:latin typeface="VNI-Avo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3192" y="3360275"/>
            <a:ext cx="7527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VNI-Avo" pitchFamily="2" charset="0"/>
              </a:rPr>
              <a:t>ui</a:t>
            </a:r>
            <a:endParaRPr lang="en-US" sz="3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49488" y="3379829"/>
            <a:ext cx="8747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VNI-Avo" pitchFamily="2" charset="0"/>
              </a:rPr>
              <a:t>ui</a:t>
            </a:r>
            <a:endParaRPr lang="en-US" sz="3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14230" y="3379829"/>
            <a:ext cx="7527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VNI-Avo" pitchFamily="2" charset="0"/>
              </a:rPr>
              <a:t>ui</a:t>
            </a:r>
            <a:endParaRPr lang="en-US" sz="3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07590" y="1219200"/>
            <a:ext cx="7527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VNI-Avo" pitchFamily="2" charset="0"/>
              </a:rPr>
              <a:t>ö</a:t>
            </a:r>
            <a:r>
              <a:rPr lang="en-US" sz="3400" b="1" dirty="0" err="1" smtClean="0">
                <a:solidFill>
                  <a:srgbClr val="FF0000"/>
                </a:solidFill>
                <a:latin typeface="VNI-Avo" pitchFamily="2" charset="0"/>
              </a:rPr>
              <a:t>i</a:t>
            </a:r>
            <a:endParaRPr lang="en-US" sz="3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21984" y="3373876"/>
            <a:ext cx="436933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latin typeface="VNI-Avo" pitchFamily="2" charset="0"/>
              </a:rPr>
              <a:t>cöûi</a:t>
            </a:r>
            <a:r>
              <a:rPr lang="en-US" sz="3400" b="1" dirty="0" smtClean="0">
                <a:latin typeface="VNI-Avo" pitchFamily="2" charset="0"/>
              </a:rPr>
              <a:t>       </a:t>
            </a:r>
            <a:r>
              <a:rPr lang="en-US" sz="3400" b="1" dirty="0" err="1" smtClean="0">
                <a:latin typeface="VNI-Avo" pitchFamily="2" charset="0"/>
              </a:rPr>
              <a:t>göûi</a:t>
            </a:r>
            <a:r>
              <a:rPr lang="en-US" sz="3400" b="1" dirty="0" smtClean="0">
                <a:latin typeface="VNI-Avo" pitchFamily="2" charset="0"/>
              </a:rPr>
              <a:t>     </a:t>
            </a:r>
            <a:r>
              <a:rPr lang="en-US" sz="3400" b="1" dirty="0" err="1" smtClean="0">
                <a:latin typeface="VNI-Avo" pitchFamily="2" charset="0"/>
              </a:rPr>
              <a:t>ngöûi</a:t>
            </a:r>
            <a:r>
              <a:rPr lang="en-US" sz="3400" b="1" dirty="0" smtClean="0">
                <a:latin typeface="VNI-Avo" pitchFamily="2" charset="0"/>
              </a:rPr>
              <a:t>            </a:t>
            </a:r>
            <a:endParaRPr lang="en-US" sz="3400" b="1" dirty="0"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9856" y="3360276"/>
            <a:ext cx="7527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VNI-Avo" pitchFamily="2" charset="0"/>
              </a:rPr>
              <a:t>ö</a:t>
            </a:r>
            <a:r>
              <a:rPr lang="en-US" sz="3400" b="1" dirty="0" err="1" smtClean="0">
                <a:solidFill>
                  <a:srgbClr val="FF0000"/>
                </a:solidFill>
                <a:latin typeface="VNI-Avo" pitchFamily="2" charset="0"/>
              </a:rPr>
              <a:t>i</a:t>
            </a:r>
            <a:endParaRPr lang="en-US" sz="3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62465" y="3379829"/>
            <a:ext cx="7527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VNI-Avo" pitchFamily="2" charset="0"/>
              </a:rPr>
              <a:t>ö</a:t>
            </a:r>
            <a:r>
              <a:rPr lang="en-US" sz="3400" b="1" dirty="0" err="1" smtClean="0">
                <a:solidFill>
                  <a:srgbClr val="FF0000"/>
                </a:solidFill>
                <a:latin typeface="VNI-Avo" pitchFamily="2" charset="0"/>
              </a:rPr>
              <a:t>i</a:t>
            </a:r>
            <a:endParaRPr lang="en-US" sz="3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115074" y="3360274"/>
            <a:ext cx="7527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VNI-Avo" pitchFamily="2" charset="0"/>
              </a:rPr>
              <a:t>ö</a:t>
            </a:r>
            <a:r>
              <a:rPr lang="en-US" sz="3400" b="1" dirty="0" err="1" smtClean="0">
                <a:solidFill>
                  <a:srgbClr val="FF0000"/>
                </a:solidFill>
                <a:latin typeface="VNI-Avo" pitchFamily="2" charset="0"/>
              </a:rPr>
              <a:t>i</a:t>
            </a:r>
            <a:endParaRPr lang="en-US" sz="3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35" name="Picture 5"/>
          <p:cNvPicPr>
            <a:picLocks noChangeAspect="1"/>
          </p:cNvPicPr>
          <p:nvPr/>
        </p:nvPicPr>
        <p:blipFill rotWithShape="1">
          <a:blip r:embed="rId2"/>
          <a:srcRect b="34607"/>
          <a:stretch/>
        </p:blipFill>
        <p:spPr>
          <a:xfrm>
            <a:off x="754902" y="4235657"/>
            <a:ext cx="1931942" cy="13942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6" name="TextBox 35"/>
          <p:cNvSpPr txBox="1"/>
          <p:nvPr/>
        </p:nvSpPr>
        <p:spPr>
          <a:xfrm>
            <a:off x="765408" y="5828437"/>
            <a:ext cx="1764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VNI-Avo" pitchFamily="2" charset="0"/>
              </a:rPr>
              <a:t>daõy</a:t>
            </a:r>
            <a:r>
              <a:rPr lang="en-US" sz="3200" b="1" dirty="0" smtClean="0">
                <a:latin typeface="VNI-Avo" pitchFamily="2" charset="0"/>
              </a:rPr>
              <a:t> </a:t>
            </a:r>
            <a:r>
              <a:rPr lang="en-US" sz="3200" b="1" dirty="0" err="1" smtClean="0">
                <a:latin typeface="VNI-Avo" pitchFamily="2" charset="0"/>
              </a:rPr>
              <a:t>nuùi</a:t>
            </a:r>
            <a:endParaRPr lang="en-US" sz="3200" b="1" dirty="0">
              <a:latin typeface="VNI-Avo" pitchFamily="2" charset="0"/>
            </a:endParaRPr>
          </a:p>
        </p:txBody>
      </p:sp>
      <p:pic>
        <p:nvPicPr>
          <p:cNvPr id="37" name="Picture 6"/>
          <p:cNvPicPr>
            <a:picLocks noChangeAspect="1"/>
          </p:cNvPicPr>
          <p:nvPr/>
        </p:nvPicPr>
        <p:blipFill rotWithShape="1">
          <a:blip r:embed="rId3"/>
          <a:srcRect b="36062"/>
          <a:stretch/>
        </p:blipFill>
        <p:spPr>
          <a:xfrm>
            <a:off x="3931700" y="4251790"/>
            <a:ext cx="1917122" cy="13942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" name="Picture 7"/>
          <p:cNvPicPr>
            <a:picLocks noChangeAspect="1"/>
          </p:cNvPicPr>
          <p:nvPr/>
        </p:nvPicPr>
        <p:blipFill rotWithShape="1">
          <a:blip r:embed="rId4"/>
          <a:srcRect l="4174" t="1" r="7330" b="30383"/>
          <a:stretch/>
        </p:blipFill>
        <p:spPr>
          <a:xfrm>
            <a:off x="6657423" y="4250180"/>
            <a:ext cx="1961213" cy="13797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9" name="TextBox 38"/>
          <p:cNvSpPr txBox="1"/>
          <p:nvPr/>
        </p:nvSpPr>
        <p:spPr>
          <a:xfrm>
            <a:off x="3998084" y="5848198"/>
            <a:ext cx="1764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VNI-Avo" pitchFamily="2" charset="0"/>
              </a:rPr>
              <a:t>b</a:t>
            </a:r>
            <a:r>
              <a:rPr lang="en-US" sz="3200" b="1" dirty="0" err="1" smtClean="0">
                <a:latin typeface="VNI-Avo" pitchFamily="2" charset="0"/>
              </a:rPr>
              <a:t>uïi</a:t>
            </a:r>
            <a:r>
              <a:rPr lang="en-US" sz="3200" b="1" dirty="0" smtClean="0">
                <a:latin typeface="VNI-Avo" pitchFamily="2" charset="0"/>
              </a:rPr>
              <a:t> </a:t>
            </a:r>
            <a:r>
              <a:rPr lang="en-US" sz="3200" b="1" dirty="0" err="1" smtClean="0">
                <a:latin typeface="VNI-Avo" pitchFamily="2" charset="0"/>
              </a:rPr>
              <a:t>coû</a:t>
            </a:r>
            <a:endParaRPr lang="en-US" sz="3200" b="1" dirty="0">
              <a:latin typeface="VNI-Avo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854129" y="5848198"/>
            <a:ext cx="1764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VNI-Avo" pitchFamily="2" charset="0"/>
              </a:rPr>
              <a:t>g</a:t>
            </a:r>
            <a:r>
              <a:rPr lang="en-US" sz="3200" b="1" dirty="0" err="1" smtClean="0">
                <a:latin typeface="VNI-Avo" pitchFamily="2" charset="0"/>
              </a:rPr>
              <a:t>öûi</a:t>
            </a:r>
            <a:r>
              <a:rPr lang="en-US" sz="3200" b="1" dirty="0" smtClean="0">
                <a:latin typeface="VNI-Avo" pitchFamily="2" charset="0"/>
              </a:rPr>
              <a:t> </a:t>
            </a:r>
            <a:r>
              <a:rPr lang="en-US" sz="3200" b="1" dirty="0" err="1" smtClean="0">
                <a:latin typeface="VNI-Avo" pitchFamily="2" charset="0"/>
              </a:rPr>
              <a:t>thö</a:t>
            </a:r>
            <a:endParaRPr lang="en-US" sz="3200" b="1" dirty="0">
              <a:latin typeface="VNI-Avo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48792" y="5841137"/>
            <a:ext cx="722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</a:rPr>
              <a:t>ui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444034" y="5848198"/>
            <a:ext cx="722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</a:rPr>
              <a:t>ui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260330" y="5847335"/>
            <a:ext cx="722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ö</a:t>
            </a: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</a:rPr>
              <a:t>i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06145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4" descr="Pictur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131" y="1609271"/>
            <a:ext cx="6789737" cy="1790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pPr eaLnBrk="1" hangingPunct="1"/>
            <a:endParaRPr dirty="0"/>
          </a:p>
        </p:txBody>
      </p:sp>
      <p:sp>
        <p:nvSpPr>
          <p:cNvPr id="19461" name="Rectangle 1"/>
          <p:cNvSpPr/>
          <p:nvPr/>
        </p:nvSpPr>
        <p:spPr>
          <a:xfrm>
            <a:off x="1543050" y="249238"/>
            <a:ext cx="18288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4.Đọc</a:t>
            </a:r>
            <a:endParaRPr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462" name="Picture 2"/>
          <p:cNvPicPr>
            <a:picLocks noChangeAspect="1"/>
          </p:cNvPicPr>
          <p:nvPr/>
        </p:nvPicPr>
        <p:blipFill rotWithShape="1">
          <a:blip r:embed="rId2"/>
          <a:srcRect t="1" b="24774"/>
          <a:stretch/>
        </p:blipFill>
        <p:spPr>
          <a:xfrm>
            <a:off x="152400" y="76200"/>
            <a:ext cx="8839200" cy="4627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0" y="4902200"/>
            <a:ext cx="9144000" cy="1807029"/>
          </a:xfrm>
        </p:spPr>
        <p:txBody>
          <a:bodyPr/>
          <a:lstStyle/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dirty="0" smtClean="0">
                <a:latin typeface="VNI-Avo" pitchFamily="2" charset="0"/>
              </a:rPr>
              <a:t>     Lan </a:t>
            </a:r>
            <a:r>
              <a:rPr lang="en-US" sz="2800" b="1" dirty="0" err="1">
                <a:latin typeface="VNI-Avo" pitchFamily="2" charset="0"/>
              </a:rPr>
              <a:t>göûi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thö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cho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Haø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keå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veà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queâ</a:t>
            </a:r>
            <a:r>
              <a:rPr lang="en-US" sz="2800" b="1" dirty="0">
                <a:latin typeface="VNI-Avo" pitchFamily="2" charset="0"/>
              </a:rPr>
              <a:t> Lan</a:t>
            </a:r>
            <a:r>
              <a:rPr lang="en-US" sz="2800" b="1" dirty="0" smtClean="0">
                <a:latin typeface="VNI-Avo" pitchFamily="2" charset="0"/>
              </a:rPr>
              <a:t>. </a:t>
            </a:r>
            <a:r>
              <a:rPr lang="en-US" sz="2800" b="1" dirty="0">
                <a:latin typeface="VNI-Avo" pitchFamily="2" charset="0"/>
              </a:rPr>
              <a:t>ÔÛ </a:t>
            </a:r>
            <a:r>
              <a:rPr lang="en-US" sz="2800" b="1" dirty="0" err="1">
                <a:latin typeface="VNI-Avo" pitchFamily="2" charset="0"/>
              </a:rPr>
              <a:t>ñoù</a:t>
            </a:r>
            <a:r>
              <a:rPr lang="en-US" sz="2800" b="1" dirty="0">
                <a:latin typeface="VNI-Avo" pitchFamily="2" charset="0"/>
              </a:rPr>
              <a:t>, </a:t>
            </a:r>
            <a:r>
              <a:rPr lang="en-US" sz="2800" b="1" dirty="0" err="1">
                <a:latin typeface="VNI-Avo" pitchFamily="2" charset="0"/>
              </a:rPr>
              <a:t>coù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nhaø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saøn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naèm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ven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ñoài</a:t>
            </a:r>
            <a:r>
              <a:rPr lang="en-US" sz="2800" b="1" dirty="0">
                <a:latin typeface="VNI-Avo" pitchFamily="2" charset="0"/>
              </a:rPr>
              <a:t>. </a:t>
            </a:r>
            <a:r>
              <a:rPr lang="en-US" sz="2800" b="1" dirty="0" err="1">
                <a:latin typeface="VNI-Avo" pitchFamily="2" charset="0"/>
              </a:rPr>
              <a:t>Muøa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naøy</a:t>
            </a:r>
            <a:r>
              <a:rPr lang="en-US" sz="2800" b="1" dirty="0">
                <a:latin typeface="VNI-Avo" pitchFamily="2" charset="0"/>
              </a:rPr>
              <a:t>, </a:t>
            </a:r>
            <a:r>
              <a:rPr lang="en-US" sz="2800" b="1" dirty="0" err="1">
                <a:latin typeface="VNI-Avo" pitchFamily="2" charset="0"/>
              </a:rPr>
              <a:t>chim</a:t>
            </a:r>
            <a:r>
              <a:rPr lang="en-US" sz="2800" b="1" dirty="0">
                <a:latin typeface="VNI-Avo" pitchFamily="2" charset="0"/>
              </a:rPr>
              <a:t> ca </a:t>
            </a:r>
            <a:r>
              <a:rPr lang="en-US" sz="2800" b="1" dirty="0" err="1">
                <a:latin typeface="VNI-Avo" pitchFamily="2" charset="0"/>
              </a:rPr>
              <a:t>roän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raõ</a:t>
            </a:r>
            <a:r>
              <a:rPr lang="en-US" sz="2800" b="1" dirty="0">
                <a:latin typeface="VNI-Avo" pitchFamily="2" charset="0"/>
              </a:rPr>
              <a:t>, sim </a:t>
            </a:r>
            <a:r>
              <a:rPr lang="en-US" sz="2800" b="1" dirty="0" err="1">
                <a:latin typeface="VNI-Avo" pitchFamily="2" charset="0"/>
              </a:rPr>
              <a:t>nôû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roä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tím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caû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nuùi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ñoài</a:t>
            </a:r>
            <a:r>
              <a:rPr lang="en-US" sz="2800" b="1" dirty="0" smtClean="0">
                <a:latin typeface="VNI-Avo" pitchFamily="2" charset="0"/>
              </a:rPr>
              <a:t>. Lan </a:t>
            </a:r>
            <a:r>
              <a:rPr lang="en-US" sz="2800" b="1" dirty="0" err="1">
                <a:latin typeface="VNI-Avo" pitchFamily="2" charset="0"/>
              </a:rPr>
              <a:t>môøi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Haø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leân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thaêm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queâ</a:t>
            </a:r>
            <a:r>
              <a:rPr lang="en-US" sz="2800" b="1" dirty="0">
                <a:latin typeface="VNI-Avo" pitchFamily="2" charset="0"/>
              </a:rPr>
              <a:t> Lan</a:t>
            </a:r>
            <a:r>
              <a:rPr lang="en-US" sz="2800" b="1" dirty="0" smtClean="0">
                <a:latin typeface="VNI-Avo" pitchFamily="2" charset="0"/>
              </a:rPr>
              <a:t>.</a:t>
            </a:r>
            <a:endParaRPr lang="en-US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543050" y="4876800"/>
            <a:ext cx="722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ö</a:t>
            </a: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</a:rPr>
              <a:t>i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0400" y="5715000"/>
            <a:ext cx="722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</a:rPr>
              <a:t>ui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86600" y="4829054"/>
            <a:ext cx="722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28575">
                  <a:solidFill>
                    <a:srgbClr val="FF0000"/>
                  </a:solidFill>
                </a:ln>
                <a:solidFill>
                  <a:srgbClr val="FF0000"/>
                </a:solidFill>
                <a:latin typeface="VNI-Avo" pitchFamily="2" charset="0"/>
              </a:rPr>
              <a:t>/</a:t>
            </a:r>
            <a:endParaRPr lang="en-US" sz="3200" b="1" dirty="0">
              <a:ln w="28575">
                <a:solidFill>
                  <a:srgbClr val="FF0000"/>
                </a:solidFill>
              </a:ln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38600" y="5239082"/>
            <a:ext cx="722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28575">
                  <a:solidFill>
                    <a:srgbClr val="FF0000"/>
                  </a:solidFill>
                </a:ln>
                <a:solidFill>
                  <a:srgbClr val="FF0000"/>
                </a:solidFill>
                <a:latin typeface="VNI-Avo" pitchFamily="2" charset="0"/>
              </a:rPr>
              <a:t>/</a:t>
            </a:r>
            <a:endParaRPr lang="en-US" sz="3200" b="1" dirty="0">
              <a:ln w="28575">
                <a:solidFill>
                  <a:srgbClr val="FF0000"/>
                </a:solidFill>
              </a:ln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7044" y="5681767"/>
            <a:ext cx="722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28575">
                  <a:solidFill>
                    <a:srgbClr val="FF0000"/>
                  </a:solidFill>
                </a:ln>
                <a:solidFill>
                  <a:srgbClr val="FF0000"/>
                </a:solidFill>
                <a:latin typeface="VNI-Avo" pitchFamily="2" charset="0"/>
              </a:rPr>
              <a:t>/</a:t>
            </a:r>
            <a:endParaRPr lang="en-US" sz="3200" b="1" dirty="0">
              <a:ln w="28575">
                <a:solidFill>
                  <a:srgbClr val="FF0000"/>
                </a:solidFill>
              </a:ln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5800" y="6124454"/>
            <a:ext cx="722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28575">
                  <a:solidFill>
                    <a:srgbClr val="FF0000"/>
                  </a:solidFill>
                </a:ln>
                <a:solidFill>
                  <a:srgbClr val="FF0000"/>
                </a:solidFill>
                <a:latin typeface="VNI-Avo" pitchFamily="2" charset="0"/>
              </a:rPr>
              <a:t>/</a:t>
            </a:r>
            <a:endParaRPr lang="en-US" sz="3200" b="1" dirty="0">
              <a:ln w="28575">
                <a:solidFill>
                  <a:srgbClr val="FF0000"/>
                </a:solidFill>
              </a:ln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5"/>
          <p:cNvPicPr>
            <a:picLocks noChangeAspect="1"/>
          </p:cNvPicPr>
          <p:nvPr/>
        </p:nvPicPr>
        <p:blipFill rotWithShape="1">
          <a:blip r:embed="rId2"/>
          <a:srcRect t="20369"/>
          <a:stretch/>
        </p:blipFill>
        <p:spPr>
          <a:xfrm>
            <a:off x="533400" y="1066800"/>
            <a:ext cx="8153400" cy="5064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613673" y="304800"/>
            <a:ext cx="1992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VNI-Avo" pitchFamily="2" charset="0"/>
              </a:rPr>
              <a:t>Xin </a:t>
            </a: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</a:rPr>
              <a:t>pheùp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2865" y="1219201"/>
            <a:ext cx="7527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VNI-Avo" pitchFamily="2" charset="0"/>
              </a:rPr>
              <a:t>ui</a:t>
            </a:r>
            <a:endParaRPr lang="en-US" sz="3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14772" y="13017"/>
            <a:ext cx="647164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 smtClean="0">
                <a:latin typeface="VNI-Avo" pitchFamily="2" charset="0"/>
              </a:rPr>
              <a:t>Thöù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hai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err="1" smtClean="0">
                <a:latin typeface="VNI-Avo" pitchFamily="2" charset="0"/>
              </a:rPr>
              <a:t>ngaøy</a:t>
            </a:r>
            <a:r>
              <a:rPr lang="en-US" sz="2800" b="1" smtClean="0">
                <a:latin typeface="VNI-Avo" pitchFamily="2" charset="0"/>
              </a:rPr>
              <a:t> </a:t>
            </a:r>
            <a:r>
              <a:rPr lang="en-US" sz="2800" b="1" smtClean="0">
                <a:latin typeface="VNI-Avo" pitchFamily="2" charset="0"/>
              </a:rPr>
              <a:t>11</a:t>
            </a:r>
            <a:r>
              <a:rPr lang="en-US" sz="2800" b="1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thaùng</a:t>
            </a:r>
            <a:r>
              <a:rPr lang="en-US" sz="2800" b="1" dirty="0" smtClean="0">
                <a:latin typeface="VNI-Avo" pitchFamily="2" charset="0"/>
              </a:rPr>
              <a:t> 11 </a:t>
            </a:r>
            <a:r>
              <a:rPr lang="en-US" sz="2800" b="1" err="1" smtClean="0">
                <a:latin typeface="VNI-Avo" pitchFamily="2" charset="0"/>
              </a:rPr>
              <a:t>naêm</a:t>
            </a:r>
            <a:r>
              <a:rPr lang="en-US" sz="2800" b="1" smtClean="0">
                <a:latin typeface="VNI-Avo" pitchFamily="2" charset="0"/>
              </a:rPr>
              <a:t> </a:t>
            </a:r>
            <a:r>
              <a:rPr lang="en-US" sz="2800" b="1" smtClean="0">
                <a:latin typeface="VNI-Avo" pitchFamily="2" charset="0"/>
              </a:rPr>
              <a:t>2024</a:t>
            </a:r>
            <a:endParaRPr lang="en-US" sz="2800" b="1" dirty="0" smtClean="0">
              <a:latin typeface="VNI-Avo" pitchFamily="2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 err="1" smtClean="0">
                <a:latin typeface="VNI-Avo" pitchFamily="2" charset="0"/>
              </a:rPr>
              <a:t>Tieáng</a:t>
            </a:r>
            <a:r>
              <a:rPr lang="en-US" sz="2800" b="1" u="sng" dirty="0" smtClean="0">
                <a:latin typeface="VNI-Avo" pitchFamily="2" charset="0"/>
              </a:rPr>
              <a:t> </a:t>
            </a:r>
            <a:r>
              <a:rPr lang="en-US" sz="2800" b="1" u="sng" dirty="0" err="1" smtClean="0">
                <a:latin typeface="VNI-Avo" pitchFamily="2" charset="0"/>
              </a:rPr>
              <a:t>Vieät</a:t>
            </a:r>
            <a:endParaRPr lang="en-US" sz="2800" b="1" u="sng" dirty="0" smtClean="0">
              <a:latin typeface="VNI-Avo" pitchFamily="2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latin typeface="VNI-Avo" pitchFamily="2" charset="0"/>
              </a:rPr>
              <a:t>Baøi</a:t>
            </a:r>
            <a:r>
              <a:rPr lang="en-US" sz="2800" b="1" dirty="0">
                <a:latin typeface="VNI-Avo" pitchFamily="2" charset="0"/>
              </a:rPr>
              <a:t> 41: </a:t>
            </a:r>
            <a:r>
              <a:rPr lang="en-US" sz="2800" b="1" dirty="0" err="1">
                <a:latin typeface="VNI-Avo" pitchFamily="2" charset="0"/>
              </a:rPr>
              <a:t>ui</a:t>
            </a:r>
            <a:r>
              <a:rPr lang="en-US" sz="2800" b="1" dirty="0">
                <a:latin typeface="VNI-Avo" pitchFamily="2" charset="0"/>
              </a:rPr>
              <a:t>   </a:t>
            </a:r>
            <a:r>
              <a:rPr lang="en-US" sz="2800" b="1" dirty="0" err="1" smtClean="0">
                <a:latin typeface="VNI-Avo" pitchFamily="2" charset="0"/>
              </a:rPr>
              <a:t>öi</a:t>
            </a:r>
            <a:endParaRPr lang="en-US" sz="2800" b="1" dirty="0">
              <a:latin typeface="VNI-Avo" pitchFamily="2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3625945" y="1905000"/>
          <a:ext cx="2036214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8107">
                  <a:extLst>
                    <a:ext uri="{9D8B030D-6E8A-4147-A177-3AD203B41FA5}">
                      <a16:colId xmlns:a16="http://schemas.microsoft.com/office/drawing/2014/main" xmlns="" val="2366587579"/>
                    </a:ext>
                  </a:extLst>
                </a:gridCol>
                <a:gridCol w="1018107">
                  <a:extLst>
                    <a:ext uri="{9D8B030D-6E8A-4147-A177-3AD203B41FA5}">
                      <a16:colId xmlns:a16="http://schemas.microsoft.com/office/drawing/2014/main" xmlns="" val="32216834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0183711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VNI-Av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98761992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890261" y="1911372"/>
            <a:ext cx="7527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VNI-Avo" pitchFamily="2" charset="0"/>
              </a:rPr>
              <a:t>ui</a:t>
            </a:r>
            <a:endParaRPr lang="en-US" sz="3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97142" y="1928049"/>
            <a:ext cx="4369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latin typeface="VNI-Avo" pitchFamily="2" charset="0"/>
              </a:rPr>
              <a:t>t</a:t>
            </a:r>
            <a:endParaRPr lang="en-US" sz="3400" b="1" dirty="0"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66405" y="2461286"/>
            <a:ext cx="7527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latin typeface="VNI-Avo" pitchFamily="2" charset="0"/>
              </a:rPr>
              <a:t>t</a:t>
            </a:r>
            <a:r>
              <a:rPr lang="en-US" sz="3400" b="1" dirty="0" err="1" smtClean="0">
                <a:solidFill>
                  <a:srgbClr val="FF0000"/>
                </a:solidFill>
                <a:latin typeface="VNI-Avo" pitchFamily="2" charset="0"/>
              </a:rPr>
              <a:t>uùi</a:t>
            </a:r>
            <a:endParaRPr lang="en-US" sz="3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5326" y="3373876"/>
            <a:ext cx="39610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latin typeface="VNI-Avo" pitchFamily="2" charset="0"/>
              </a:rPr>
              <a:t>b</a:t>
            </a:r>
            <a:r>
              <a:rPr lang="en-US" sz="3400" b="1" dirty="0" err="1" smtClean="0">
                <a:latin typeface="VNI-Avo" pitchFamily="2" charset="0"/>
              </a:rPr>
              <a:t>uøi</a:t>
            </a:r>
            <a:r>
              <a:rPr lang="en-US" sz="3400" b="1" dirty="0" smtClean="0">
                <a:latin typeface="VNI-Avo" pitchFamily="2" charset="0"/>
              </a:rPr>
              <a:t>      </a:t>
            </a:r>
            <a:r>
              <a:rPr lang="en-US" sz="3400" b="1" dirty="0" err="1" smtClean="0">
                <a:latin typeface="VNI-Avo" pitchFamily="2" charset="0"/>
              </a:rPr>
              <a:t>muõi</a:t>
            </a:r>
            <a:r>
              <a:rPr lang="en-US" sz="3400" b="1" dirty="0" smtClean="0">
                <a:latin typeface="VNI-Avo" pitchFamily="2" charset="0"/>
              </a:rPr>
              <a:t>       </a:t>
            </a:r>
            <a:r>
              <a:rPr lang="en-US" sz="3400" b="1" dirty="0" err="1" smtClean="0">
                <a:latin typeface="VNI-Avo" pitchFamily="2" charset="0"/>
              </a:rPr>
              <a:t>suûi</a:t>
            </a:r>
            <a:endParaRPr lang="en-US" sz="3400" b="1" dirty="0">
              <a:latin typeface="VNI-Avo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3192" y="3360275"/>
            <a:ext cx="7527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VNI-Avo" pitchFamily="2" charset="0"/>
              </a:rPr>
              <a:t>ui</a:t>
            </a:r>
            <a:endParaRPr lang="en-US" sz="3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49488" y="3379829"/>
            <a:ext cx="8747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VNI-Avo" pitchFamily="2" charset="0"/>
              </a:rPr>
              <a:t>ui</a:t>
            </a:r>
            <a:endParaRPr lang="en-US" sz="3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14230" y="3379829"/>
            <a:ext cx="7527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VNI-Avo" pitchFamily="2" charset="0"/>
              </a:rPr>
              <a:t>ui</a:t>
            </a:r>
            <a:endParaRPr lang="en-US" sz="3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07590" y="1219200"/>
            <a:ext cx="7527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VNI-Avo" pitchFamily="2" charset="0"/>
              </a:rPr>
              <a:t>ö</a:t>
            </a:r>
            <a:r>
              <a:rPr lang="en-US" sz="3400" b="1" dirty="0" err="1" smtClean="0">
                <a:solidFill>
                  <a:srgbClr val="FF0000"/>
                </a:solidFill>
                <a:latin typeface="VNI-Avo" pitchFamily="2" charset="0"/>
              </a:rPr>
              <a:t>i</a:t>
            </a:r>
            <a:endParaRPr lang="en-US" sz="3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21984" y="3373876"/>
            <a:ext cx="436933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latin typeface="VNI-Avo" pitchFamily="2" charset="0"/>
              </a:rPr>
              <a:t>cöûi</a:t>
            </a:r>
            <a:r>
              <a:rPr lang="en-US" sz="3400" b="1" dirty="0" smtClean="0">
                <a:latin typeface="VNI-Avo" pitchFamily="2" charset="0"/>
              </a:rPr>
              <a:t>       </a:t>
            </a:r>
            <a:r>
              <a:rPr lang="en-US" sz="3400" b="1" dirty="0" err="1" smtClean="0">
                <a:latin typeface="VNI-Avo" pitchFamily="2" charset="0"/>
              </a:rPr>
              <a:t>göûi</a:t>
            </a:r>
            <a:r>
              <a:rPr lang="en-US" sz="3400" b="1" dirty="0" smtClean="0">
                <a:latin typeface="VNI-Avo" pitchFamily="2" charset="0"/>
              </a:rPr>
              <a:t>     </a:t>
            </a:r>
            <a:r>
              <a:rPr lang="en-US" sz="3400" b="1" dirty="0" err="1" smtClean="0">
                <a:latin typeface="VNI-Avo" pitchFamily="2" charset="0"/>
              </a:rPr>
              <a:t>ngöûi</a:t>
            </a:r>
            <a:r>
              <a:rPr lang="en-US" sz="3400" b="1" dirty="0" smtClean="0">
                <a:latin typeface="VNI-Avo" pitchFamily="2" charset="0"/>
              </a:rPr>
              <a:t>            </a:t>
            </a:r>
            <a:endParaRPr lang="en-US" sz="3400" b="1" dirty="0"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9856" y="3360276"/>
            <a:ext cx="7527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VNI-Avo" pitchFamily="2" charset="0"/>
              </a:rPr>
              <a:t>ö</a:t>
            </a:r>
            <a:r>
              <a:rPr lang="en-US" sz="3400" b="1" dirty="0" err="1" smtClean="0">
                <a:solidFill>
                  <a:srgbClr val="FF0000"/>
                </a:solidFill>
                <a:latin typeface="VNI-Avo" pitchFamily="2" charset="0"/>
              </a:rPr>
              <a:t>i</a:t>
            </a:r>
            <a:endParaRPr lang="en-US" sz="3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62465" y="3379829"/>
            <a:ext cx="7527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VNI-Avo" pitchFamily="2" charset="0"/>
              </a:rPr>
              <a:t>ö</a:t>
            </a:r>
            <a:r>
              <a:rPr lang="en-US" sz="3400" b="1" dirty="0" err="1" smtClean="0">
                <a:solidFill>
                  <a:srgbClr val="FF0000"/>
                </a:solidFill>
                <a:latin typeface="VNI-Avo" pitchFamily="2" charset="0"/>
              </a:rPr>
              <a:t>i</a:t>
            </a:r>
            <a:endParaRPr lang="en-US" sz="3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115074" y="3360274"/>
            <a:ext cx="7527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VNI-Avo" pitchFamily="2" charset="0"/>
              </a:rPr>
              <a:t>ö</a:t>
            </a:r>
            <a:r>
              <a:rPr lang="en-US" sz="3400" b="1" dirty="0" err="1" smtClean="0">
                <a:solidFill>
                  <a:srgbClr val="FF0000"/>
                </a:solidFill>
                <a:latin typeface="VNI-Avo" pitchFamily="2" charset="0"/>
              </a:rPr>
              <a:t>i</a:t>
            </a:r>
            <a:endParaRPr lang="en-US" sz="3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35" name="Picture 5"/>
          <p:cNvPicPr>
            <a:picLocks noChangeAspect="1"/>
          </p:cNvPicPr>
          <p:nvPr/>
        </p:nvPicPr>
        <p:blipFill rotWithShape="1">
          <a:blip r:embed="rId2"/>
          <a:srcRect b="34607"/>
          <a:stretch/>
        </p:blipFill>
        <p:spPr>
          <a:xfrm>
            <a:off x="754902" y="4235657"/>
            <a:ext cx="1931942" cy="13942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6" name="TextBox 35"/>
          <p:cNvSpPr txBox="1"/>
          <p:nvPr/>
        </p:nvSpPr>
        <p:spPr>
          <a:xfrm>
            <a:off x="765408" y="5828437"/>
            <a:ext cx="1764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VNI-Avo" pitchFamily="2" charset="0"/>
              </a:rPr>
              <a:t>daõy</a:t>
            </a:r>
            <a:r>
              <a:rPr lang="en-US" sz="3200" b="1" dirty="0" smtClean="0">
                <a:latin typeface="VNI-Avo" pitchFamily="2" charset="0"/>
              </a:rPr>
              <a:t> </a:t>
            </a:r>
            <a:r>
              <a:rPr lang="en-US" sz="3200" b="1" dirty="0" err="1" smtClean="0">
                <a:latin typeface="VNI-Avo" pitchFamily="2" charset="0"/>
              </a:rPr>
              <a:t>nuùi</a:t>
            </a:r>
            <a:endParaRPr lang="en-US" sz="3200" b="1" dirty="0">
              <a:latin typeface="VNI-Avo" pitchFamily="2" charset="0"/>
            </a:endParaRPr>
          </a:p>
        </p:txBody>
      </p:sp>
      <p:pic>
        <p:nvPicPr>
          <p:cNvPr id="37" name="Picture 6"/>
          <p:cNvPicPr>
            <a:picLocks noChangeAspect="1"/>
          </p:cNvPicPr>
          <p:nvPr/>
        </p:nvPicPr>
        <p:blipFill rotWithShape="1">
          <a:blip r:embed="rId3"/>
          <a:srcRect b="36062"/>
          <a:stretch/>
        </p:blipFill>
        <p:spPr>
          <a:xfrm>
            <a:off x="3931700" y="4251790"/>
            <a:ext cx="1917122" cy="13942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" name="Picture 7"/>
          <p:cNvPicPr>
            <a:picLocks noChangeAspect="1"/>
          </p:cNvPicPr>
          <p:nvPr/>
        </p:nvPicPr>
        <p:blipFill rotWithShape="1">
          <a:blip r:embed="rId4"/>
          <a:srcRect l="4174" t="1" r="7330" b="30383"/>
          <a:stretch/>
        </p:blipFill>
        <p:spPr>
          <a:xfrm>
            <a:off x="6657423" y="4250180"/>
            <a:ext cx="1961213" cy="13797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9" name="TextBox 38"/>
          <p:cNvSpPr txBox="1"/>
          <p:nvPr/>
        </p:nvSpPr>
        <p:spPr>
          <a:xfrm>
            <a:off x="3998084" y="5848198"/>
            <a:ext cx="1764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VNI-Avo" pitchFamily="2" charset="0"/>
              </a:rPr>
              <a:t>b</a:t>
            </a:r>
            <a:r>
              <a:rPr lang="en-US" sz="3200" b="1" dirty="0" err="1" smtClean="0">
                <a:latin typeface="VNI-Avo" pitchFamily="2" charset="0"/>
              </a:rPr>
              <a:t>uïi</a:t>
            </a:r>
            <a:r>
              <a:rPr lang="en-US" sz="3200" b="1" dirty="0" smtClean="0">
                <a:latin typeface="VNI-Avo" pitchFamily="2" charset="0"/>
              </a:rPr>
              <a:t> </a:t>
            </a:r>
            <a:r>
              <a:rPr lang="en-US" sz="3200" b="1" dirty="0" err="1" smtClean="0">
                <a:latin typeface="VNI-Avo" pitchFamily="2" charset="0"/>
              </a:rPr>
              <a:t>coû</a:t>
            </a:r>
            <a:endParaRPr lang="en-US" sz="3200" b="1" dirty="0">
              <a:latin typeface="VNI-Avo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854129" y="5848198"/>
            <a:ext cx="1764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VNI-Avo" pitchFamily="2" charset="0"/>
              </a:rPr>
              <a:t>g</a:t>
            </a:r>
            <a:r>
              <a:rPr lang="en-US" sz="3200" b="1" dirty="0" err="1" smtClean="0">
                <a:latin typeface="VNI-Avo" pitchFamily="2" charset="0"/>
              </a:rPr>
              <a:t>öûi</a:t>
            </a:r>
            <a:r>
              <a:rPr lang="en-US" sz="3200" b="1" dirty="0" smtClean="0">
                <a:latin typeface="VNI-Avo" pitchFamily="2" charset="0"/>
              </a:rPr>
              <a:t> </a:t>
            </a:r>
            <a:r>
              <a:rPr lang="en-US" sz="3200" b="1" dirty="0" err="1" smtClean="0">
                <a:latin typeface="VNI-Avo" pitchFamily="2" charset="0"/>
              </a:rPr>
              <a:t>thö</a:t>
            </a:r>
            <a:endParaRPr lang="en-US" sz="3200" b="1" dirty="0">
              <a:latin typeface="VNI-Avo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48792" y="5841137"/>
            <a:ext cx="722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</a:rPr>
              <a:t>ui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444034" y="5848198"/>
            <a:ext cx="722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</a:rPr>
              <a:t>ui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260330" y="5847335"/>
            <a:ext cx="722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ö</a:t>
            </a: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</a:rPr>
              <a:t>i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31276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pPr eaLnBrk="1" hangingPunct="1"/>
            <a:endParaRPr dirty="0"/>
          </a:p>
        </p:txBody>
      </p:sp>
      <p:sp>
        <p:nvSpPr>
          <p:cNvPr id="19461" name="Rectangle 1"/>
          <p:cNvSpPr/>
          <p:nvPr/>
        </p:nvSpPr>
        <p:spPr>
          <a:xfrm>
            <a:off x="1543050" y="249238"/>
            <a:ext cx="18288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4.Đọc</a:t>
            </a:r>
            <a:endParaRPr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462" name="Picture 2"/>
          <p:cNvPicPr>
            <a:picLocks noChangeAspect="1"/>
          </p:cNvPicPr>
          <p:nvPr/>
        </p:nvPicPr>
        <p:blipFill rotWithShape="1">
          <a:blip r:embed="rId2"/>
          <a:srcRect t="1" b="24774"/>
          <a:stretch/>
        </p:blipFill>
        <p:spPr>
          <a:xfrm>
            <a:off x="152400" y="76200"/>
            <a:ext cx="8839200" cy="4627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0" y="4902200"/>
            <a:ext cx="9144000" cy="1807029"/>
          </a:xfrm>
        </p:spPr>
        <p:txBody>
          <a:bodyPr/>
          <a:lstStyle/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dirty="0" smtClean="0">
                <a:latin typeface="VNI-Avo" pitchFamily="2" charset="0"/>
              </a:rPr>
              <a:t>     Lan </a:t>
            </a:r>
            <a:r>
              <a:rPr lang="en-US" sz="2800" b="1" dirty="0" err="1">
                <a:latin typeface="VNI-Avo" pitchFamily="2" charset="0"/>
              </a:rPr>
              <a:t>göûi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thö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cho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Haø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keå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veà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queâ</a:t>
            </a:r>
            <a:r>
              <a:rPr lang="en-US" sz="2800" b="1" dirty="0">
                <a:latin typeface="VNI-Avo" pitchFamily="2" charset="0"/>
              </a:rPr>
              <a:t> Lan</a:t>
            </a:r>
            <a:r>
              <a:rPr lang="en-US" sz="2800" b="1" dirty="0" smtClean="0">
                <a:latin typeface="VNI-Avo" pitchFamily="2" charset="0"/>
              </a:rPr>
              <a:t>. </a:t>
            </a:r>
            <a:r>
              <a:rPr lang="en-US" sz="2800" b="1" dirty="0">
                <a:latin typeface="VNI-Avo" pitchFamily="2" charset="0"/>
              </a:rPr>
              <a:t>ÔÛ </a:t>
            </a:r>
            <a:r>
              <a:rPr lang="en-US" sz="2800" b="1" dirty="0" err="1">
                <a:latin typeface="VNI-Avo" pitchFamily="2" charset="0"/>
              </a:rPr>
              <a:t>ñoù</a:t>
            </a:r>
            <a:r>
              <a:rPr lang="en-US" sz="2800" b="1" dirty="0">
                <a:latin typeface="VNI-Avo" pitchFamily="2" charset="0"/>
              </a:rPr>
              <a:t>, </a:t>
            </a:r>
            <a:r>
              <a:rPr lang="en-US" sz="2800" b="1" dirty="0" err="1">
                <a:latin typeface="VNI-Avo" pitchFamily="2" charset="0"/>
              </a:rPr>
              <a:t>coù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nhaø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saøn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naèm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ven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ñoài</a:t>
            </a:r>
            <a:r>
              <a:rPr lang="en-US" sz="2800" b="1" dirty="0">
                <a:latin typeface="VNI-Avo" pitchFamily="2" charset="0"/>
              </a:rPr>
              <a:t>. </a:t>
            </a:r>
            <a:r>
              <a:rPr lang="en-US" sz="2800" b="1" dirty="0" err="1">
                <a:latin typeface="VNI-Avo" pitchFamily="2" charset="0"/>
              </a:rPr>
              <a:t>Muøa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naøy</a:t>
            </a:r>
            <a:r>
              <a:rPr lang="en-US" sz="2800" b="1" dirty="0">
                <a:latin typeface="VNI-Avo" pitchFamily="2" charset="0"/>
              </a:rPr>
              <a:t>, </a:t>
            </a:r>
            <a:r>
              <a:rPr lang="en-US" sz="2800" b="1" dirty="0" err="1">
                <a:latin typeface="VNI-Avo" pitchFamily="2" charset="0"/>
              </a:rPr>
              <a:t>chim</a:t>
            </a:r>
            <a:r>
              <a:rPr lang="en-US" sz="2800" b="1" dirty="0">
                <a:latin typeface="VNI-Avo" pitchFamily="2" charset="0"/>
              </a:rPr>
              <a:t> ca </a:t>
            </a:r>
            <a:r>
              <a:rPr lang="en-US" sz="2800" b="1" dirty="0" err="1">
                <a:latin typeface="VNI-Avo" pitchFamily="2" charset="0"/>
              </a:rPr>
              <a:t>roän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raõ</a:t>
            </a:r>
            <a:r>
              <a:rPr lang="en-US" sz="2800" b="1" dirty="0">
                <a:latin typeface="VNI-Avo" pitchFamily="2" charset="0"/>
              </a:rPr>
              <a:t>, sim </a:t>
            </a:r>
            <a:r>
              <a:rPr lang="en-US" sz="2800" b="1" dirty="0" err="1">
                <a:latin typeface="VNI-Avo" pitchFamily="2" charset="0"/>
              </a:rPr>
              <a:t>nôû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roä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tím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caû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nuùi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ñoài</a:t>
            </a:r>
            <a:r>
              <a:rPr lang="en-US" sz="2800" b="1" dirty="0" smtClean="0">
                <a:latin typeface="VNI-Avo" pitchFamily="2" charset="0"/>
              </a:rPr>
              <a:t>. Lan </a:t>
            </a:r>
            <a:r>
              <a:rPr lang="en-US" sz="2800" b="1" dirty="0" err="1">
                <a:latin typeface="VNI-Avo" pitchFamily="2" charset="0"/>
              </a:rPr>
              <a:t>môøi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Haø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leân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thaêm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queâ</a:t>
            </a:r>
            <a:r>
              <a:rPr lang="en-US" sz="2800" b="1" dirty="0">
                <a:latin typeface="VNI-Avo" pitchFamily="2" charset="0"/>
              </a:rPr>
              <a:t> Lan</a:t>
            </a:r>
            <a:r>
              <a:rPr lang="en-US" sz="2800" b="1" dirty="0" smtClean="0">
                <a:latin typeface="VNI-Avo" pitchFamily="2" charset="0"/>
              </a:rPr>
              <a:t>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5990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pPr eaLnBrk="1" hangingPunct="1"/>
            <a:endParaRPr dirty="0"/>
          </a:p>
        </p:txBody>
      </p:sp>
      <p:sp>
        <p:nvSpPr>
          <p:cNvPr id="21507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/>
          <a:lstStyle/>
          <a:p>
            <a:pPr eaLnBrk="1" hangingPunct="1"/>
            <a:endParaRPr dirty="0"/>
          </a:p>
        </p:txBody>
      </p:sp>
      <p:pic>
        <p:nvPicPr>
          <p:cNvPr id="21508" name="Picture 4" descr="bfn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143" y="9525"/>
            <a:ext cx="9144000" cy="684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9" name="Picture 5" descr="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0731" y="533400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0" name="Picture 6" descr="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0" y="533400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12" name="WordArt 8"/>
          <p:cNvSpPr>
            <a:spLocks noTextEdit="1"/>
          </p:cNvSpPr>
          <p:nvPr/>
        </p:nvSpPr>
        <p:spPr>
          <a:xfrm rot="1184660">
            <a:off x="1471337" y="1029830"/>
            <a:ext cx="5500105" cy="335212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lstStyle/>
          <a:p>
            <a:pPr algn="ctr"/>
            <a:r>
              <a:rPr lang="en-US" sz="3600" dirty="0" err="1" smtClean="0">
                <a:ln w="9525" cap="flat" cmpd="sng">
                  <a:solidFill>
                    <a:srgbClr val="C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Heïn</a:t>
            </a:r>
            <a:r>
              <a:rPr lang="en-US" sz="3600" dirty="0" smtClean="0">
                <a:ln w="9525" cap="flat" cmpd="sng">
                  <a:solidFill>
                    <a:srgbClr val="C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 </a:t>
            </a:r>
            <a:r>
              <a:rPr lang="en-US" sz="3600" dirty="0" err="1" smtClean="0">
                <a:ln w="9525" cap="flat" cmpd="sng">
                  <a:solidFill>
                    <a:srgbClr val="C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gaëp</a:t>
            </a:r>
            <a:r>
              <a:rPr lang="en-US" sz="3600" dirty="0" smtClean="0">
                <a:ln w="9525" cap="flat" cmpd="sng">
                  <a:solidFill>
                    <a:srgbClr val="C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 </a:t>
            </a:r>
            <a:r>
              <a:rPr lang="en-US" sz="3600" dirty="0" err="1" smtClean="0">
                <a:ln w="9525" cap="flat" cmpd="sng">
                  <a:solidFill>
                    <a:srgbClr val="C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laïi</a:t>
            </a:r>
            <a:r>
              <a:rPr lang="en-US" sz="3600" dirty="0" smtClean="0">
                <a:ln w="9525" cap="flat" cmpd="sng">
                  <a:solidFill>
                    <a:srgbClr val="C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 </a:t>
            </a:r>
            <a:r>
              <a:rPr lang="en-US" sz="3600" dirty="0" err="1" smtClean="0">
                <a:ln w="9525" cap="flat" cmpd="sng">
                  <a:solidFill>
                    <a:srgbClr val="C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caùc</a:t>
            </a:r>
            <a:r>
              <a:rPr lang="en-US" sz="3600" dirty="0" smtClean="0">
                <a:ln w="9525" cap="flat" cmpd="sng">
                  <a:solidFill>
                    <a:srgbClr val="C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 </a:t>
            </a:r>
            <a:r>
              <a:rPr lang="en-US" sz="3600" dirty="0" err="1" smtClean="0">
                <a:ln w="9525" cap="flat" cmpd="sng">
                  <a:solidFill>
                    <a:srgbClr val="C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em</a:t>
            </a:r>
            <a:r>
              <a:rPr lang="en-US" sz="3600" dirty="0" smtClean="0">
                <a:ln w="9525" cap="flat" cmpd="sng">
                  <a:solidFill>
                    <a:srgbClr val="C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!</a:t>
            </a:r>
            <a:endParaRPr lang="en-US" sz="3600" dirty="0">
              <a:ln w="9525" cap="flat" cmpd="sng">
                <a:solidFill>
                  <a:srgbClr val="C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C40091"/>
              </a:solidFill>
              <a:latin typeface="VNI-Brush" charset="0"/>
              <a:ea typeface="VNI-Brush" charset="0"/>
            </a:endParaRPr>
          </a:p>
        </p:txBody>
      </p:sp>
      <p:pic>
        <p:nvPicPr>
          <p:cNvPr id="21513" name="Picture 9" descr="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4800600"/>
            <a:ext cx="1981200" cy="1857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4" name="Picture 10" descr="DSTARS-P"/>
          <p:cNvPicPr>
            <a:picLocks noChangeAspect="1"/>
          </p:cNvPicPr>
          <p:nvPr/>
        </p:nvPicPr>
        <p:blipFill>
          <a:blip r:embed="rId5">
            <a:lum contrast="-6000"/>
          </a:blip>
          <a:stretch>
            <a:fillRect/>
          </a:stretch>
        </p:blipFill>
        <p:spPr>
          <a:xfrm>
            <a:off x="1066800" y="1981200"/>
            <a:ext cx="1314450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5" name="Picture 11" descr="DSTARS-P"/>
          <p:cNvPicPr>
            <a:picLocks noChangeAspect="1"/>
          </p:cNvPicPr>
          <p:nvPr/>
        </p:nvPicPr>
        <p:blipFill>
          <a:blip r:embed="rId5">
            <a:lum contrast="-6000"/>
          </a:blip>
          <a:stretch>
            <a:fillRect/>
          </a:stretch>
        </p:blipFill>
        <p:spPr>
          <a:xfrm>
            <a:off x="2057400" y="1219200"/>
            <a:ext cx="1314450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6" name="Picture 12" descr="DSTARS-P"/>
          <p:cNvPicPr>
            <a:picLocks noChangeAspect="1"/>
          </p:cNvPicPr>
          <p:nvPr/>
        </p:nvPicPr>
        <p:blipFill>
          <a:blip r:embed="rId5">
            <a:lum contrast="-6000"/>
          </a:blip>
          <a:stretch>
            <a:fillRect/>
          </a:stretch>
        </p:blipFill>
        <p:spPr>
          <a:xfrm>
            <a:off x="7829550" y="3200400"/>
            <a:ext cx="1314450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7" name="Picture 13" descr="DSTARS-P"/>
          <p:cNvPicPr>
            <a:picLocks noChangeAspect="1"/>
          </p:cNvPicPr>
          <p:nvPr/>
        </p:nvPicPr>
        <p:blipFill>
          <a:blip r:embed="rId5">
            <a:lum contrast="-6000"/>
          </a:blip>
          <a:stretch>
            <a:fillRect/>
          </a:stretch>
        </p:blipFill>
        <p:spPr>
          <a:xfrm>
            <a:off x="381000" y="3581400"/>
            <a:ext cx="2362200" cy="2087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8" name="Picture 14" descr="DSTARS-P"/>
          <p:cNvPicPr>
            <a:picLocks noChangeAspect="1"/>
          </p:cNvPicPr>
          <p:nvPr/>
        </p:nvPicPr>
        <p:blipFill>
          <a:blip r:embed="rId5">
            <a:lum contrast="-6000"/>
          </a:blip>
          <a:stretch>
            <a:fillRect/>
          </a:stretch>
        </p:blipFill>
        <p:spPr>
          <a:xfrm>
            <a:off x="4114800" y="609600"/>
            <a:ext cx="914400" cy="808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9" name="Picture 15" descr="gman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200" y="4267200"/>
            <a:ext cx="76200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0" name="Picture 16" descr="gman0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2600" y="3886200"/>
            <a:ext cx="1219200" cy="2209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252"/>
            <a:ext cx="9143998" cy="514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857252"/>
            <a:ext cx="9143999" cy="51434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7" y="4507478"/>
            <a:ext cx="1979255" cy="10687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6835" y="1596851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168244"/>
            <a:ext cx="609600" cy="4572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24600" y="7168242"/>
            <a:ext cx="609600" cy="457200"/>
          </a:xfrm>
          <a:prstGeom prst="rect">
            <a:avLst/>
          </a:prstGeom>
        </p:spPr>
      </p:pic>
      <p:sp>
        <p:nvSpPr>
          <p:cNvPr id="7" name="Right Arrow 6">
            <a:hlinkClick r:id="" action="ppaction://hlinkshowjump?jump=nextslide"/>
          </p:cNvPr>
          <p:cNvSpPr/>
          <p:nvPr/>
        </p:nvSpPr>
        <p:spPr>
          <a:xfrm rot="20457182">
            <a:off x="5648340" y="3281562"/>
            <a:ext cx="1063279" cy="3255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96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57252"/>
            <a:ext cx="9143999" cy="514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857252"/>
            <a:ext cx="9143999" cy="51434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04" y="5128795"/>
            <a:ext cx="1232838" cy="5283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7" y="4507478"/>
            <a:ext cx="1979255" cy="1068797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6972298"/>
            <a:ext cx="609600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102044"/>
            <a:ext cx="1274174" cy="466385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0195" y="6972299"/>
            <a:ext cx="609600" cy="457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4800" y="1076780"/>
            <a:ext cx="8572500" cy="12001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</a:t>
            </a:r>
            <a:r>
              <a:rPr lang="en-US" sz="4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4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4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êm</a:t>
            </a:r>
            <a:r>
              <a:rPr lang="en-US" sz="4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4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ây</a:t>
            </a:r>
            <a:r>
              <a:rPr lang="en-US" sz="4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sz="4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ơi</a:t>
            </a:r>
            <a:r>
              <a:rPr lang="en-US" sz="4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en-US" sz="4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2" y="3708839"/>
            <a:ext cx="1415159" cy="9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44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6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6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57252"/>
            <a:ext cx="9143999" cy="514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857252"/>
            <a:ext cx="9143999" cy="51434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46" y="5086096"/>
            <a:ext cx="745340" cy="5590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7" y="4507478"/>
            <a:ext cx="1979255" cy="1068797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6972299"/>
            <a:ext cx="609600" cy="457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102044"/>
            <a:ext cx="1274174" cy="466385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12224" y="6947805"/>
            <a:ext cx="609600" cy="45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1076780"/>
            <a:ext cx="8572500" cy="12001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4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húm</a:t>
            </a:r>
            <a:r>
              <a:rPr lang="en-US" sz="4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chím</a:t>
            </a:r>
            <a:endParaRPr lang="en-US" sz="4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2" y="3708839"/>
            <a:ext cx="1415159" cy="9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8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6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6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6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57252"/>
            <a:ext cx="9143999" cy="514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857252"/>
            <a:ext cx="9143999" cy="51434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248" y="4987143"/>
            <a:ext cx="1438648" cy="8503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7" y="4507478"/>
            <a:ext cx="1979255" cy="1068797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168242"/>
            <a:ext cx="609600" cy="457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102044"/>
            <a:ext cx="1274174" cy="466385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05096" y="7168242"/>
            <a:ext cx="609600" cy="45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1076780"/>
            <a:ext cx="8572500" cy="12001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4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om</a:t>
            </a:r>
            <a:r>
              <a:rPr lang="en-US" sz="4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khom</a:t>
            </a:r>
            <a:endParaRPr lang="en-US" sz="4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2" y="3708839"/>
            <a:ext cx="1415159" cy="9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18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6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6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6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57252"/>
            <a:ext cx="9143999" cy="514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861309"/>
            <a:ext cx="9143999" cy="51434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668" y="5013337"/>
            <a:ext cx="923420" cy="6378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7" y="4507478"/>
            <a:ext cx="1979255" cy="10687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5818" y="4617197"/>
            <a:ext cx="627475" cy="5831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16" y="4937905"/>
            <a:ext cx="645769" cy="82788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048873" y="2932510"/>
            <a:ext cx="3832411" cy="609127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1927" y="4393178"/>
            <a:ext cx="826878" cy="620159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7094764"/>
            <a:ext cx="609600" cy="457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102044"/>
            <a:ext cx="1274174" cy="466385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13095" y="7124213"/>
            <a:ext cx="609600" cy="4572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56644" y="7124213"/>
            <a:ext cx="609600" cy="457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4800" y="1076780"/>
            <a:ext cx="8572500" cy="12001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ea typeface="AvantGarde" pitchFamily="2" charset="0"/>
                <a:cs typeface="Times New Roman" panose="02020603050405020304" charset="0"/>
              </a:rPr>
              <a:t>Nhím</a:t>
            </a:r>
            <a:r>
              <a:rPr lang="en-US" sz="3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ea typeface="AvantGarde" pitchFamily="2" charset="0"/>
                <a:cs typeface="Times New Roman" panose="02020603050405020304" charset="0"/>
              </a:rPr>
              <a:t> con </a:t>
            </a:r>
            <a:r>
              <a:rPr lang="en-US" sz="3600" b="1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ea typeface="AvantGarde" pitchFamily="2" charset="0"/>
                <a:cs typeface="Times New Roman" panose="02020603050405020304" charset="0"/>
              </a:rPr>
              <a:t>ra</a:t>
            </a:r>
            <a:r>
              <a:rPr lang="en-US" sz="3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ea typeface="AvantGarde" pitchFamily="2" charset="0"/>
                <a:cs typeface="Times New Roman" panose="02020603050405020304" charset="0"/>
              </a:rPr>
              <a:t>baõi</a:t>
            </a:r>
            <a:r>
              <a:rPr lang="en-US" sz="3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ea typeface="AvantGarde" pitchFamily="2" charset="0"/>
                <a:cs typeface="Times New Roman" panose="02020603050405020304" charset="0"/>
              </a:rPr>
              <a:t>coõ</a:t>
            </a:r>
            <a:r>
              <a:rPr lang="en-US" sz="3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ea typeface="AvantGarde" pitchFamily="2" charset="0"/>
                <a:cs typeface="Times New Roman" panose="02020603050405020304" charset="0"/>
              </a:rPr>
              <a:t>tìm</a:t>
            </a:r>
            <a:r>
              <a:rPr lang="en-US" sz="3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ea typeface="AvantGarde" pitchFamily="2" charset="0"/>
                <a:cs typeface="Times New Roman" panose="02020603050405020304" charset="0"/>
              </a:rPr>
              <a:t>caùi</a:t>
            </a:r>
            <a:r>
              <a:rPr lang="en-US" sz="3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ea typeface="AvantGarde" pitchFamily="2" charset="0"/>
                <a:cs typeface="Times New Roman" panose="02020603050405020304" charset="0"/>
              </a:rPr>
              <a:t>aên</a:t>
            </a:r>
            <a:r>
              <a:rPr lang="en-US" sz="3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ea typeface="AvantGarde" pitchFamily="2" charset="0"/>
                <a:cs typeface="Times New Roman" panose="02020603050405020304" charset="0"/>
              </a:rPr>
              <a:t>.</a:t>
            </a:r>
            <a:endParaRPr lang="en-US" sz="3600" dirty="0">
              <a:solidFill>
                <a:srgbClr val="002060"/>
              </a:solidFill>
              <a:latin typeface="VNI-Avo" pitchFamily="2" charset="0"/>
              <a:cs typeface="Arial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2" y="3708839"/>
            <a:ext cx="1415159" cy="9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4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6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6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6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388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4" descr="Pictur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0" name="Picture 2"/>
          <p:cNvPicPr>
            <a:picLocks noChangeAspect="1"/>
          </p:cNvPicPr>
          <p:nvPr/>
        </p:nvPicPr>
        <p:blipFill rotWithShape="1">
          <a:blip r:embed="rId3"/>
          <a:srcRect t="31098"/>
          <a:stretch/>
        </p:blipFill>
        <p:spPr>
          <a:xfrm>
            <a:off x="838201" y="914400"/>
            <a:ext cx="7467600" cy="43604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91" name="Rectangle 3"/>
          <p:cNvSpPr/>
          <p:nvPr/>
        </p:nvSpPr>
        <p:spPr>
          <a:xfrm>
            <a:off x="3429000" y="3735388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r>
              <a:rPr dirty="0">
                <a:latin typeface="Arial" panose="020B0604020202020204" pitchFamily="34" charset="0"/>
              </a:rPr>
              <a:t/>
            </a:r>
            <a:br>
              <a:rPr dirty="0">
                <a:latin typeface="Arial" panose="020B0604020202020204" pitchFamily="34" charset="0"/>
              </a:rPr>
            </a:br>
            <a:endParaRPr dirty="0"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05759" y="5105400"/>
            <a:ext cx="5333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VNI-Avo" pitchFamily="2" charset="0"/>
              </a:rPr>
              <a:t>Baø</a:t>
            </a:r>
            <a:r>
              <a:rPr lang="en-US" sz="3600" b="1" dirty="0" smtClean="0">
                <a:latin typeface="VNI-Avo" pitchFamily="2" charset="0"/>
              </a:rPr>
              <a:t> </a:t>
            </a:r>
            <a:r>
              <a:rPr lang="en-US" sz="3600" b="1" dirty="0" err="1" smtClean="0">
                <a:latin typeface="VNI-Avo" pitchFamily="2" charset="0"/>
              </a:rPr>
              <a:t>göûi</a:t>
            </a:r>
            <a:r>
              <a:rPr lang="en-US" sz="3600" b="1" dirty="0" smtClean="0">
                <a:latin typeface="VNI-Avo" pitchFamily="2" charset="0"/>
              </a:rPr>
              <a:t> </a:t>
            </a:r>
            <a:r>
              <a:rPr lang="en-US" sz="3600" b="1" dirty="0" err="1" smtClean="0">
                <a:latin typeface="VNI-Avo" pitchFamily="2" charset="0"/>
              </a:rPr>
              <a:t>cho</a:t>
            </a:r>
            <a:r>
              <a:rPr lang="en-US" sz="3600" b="1" dirty="0" smtClean="0">
                <a:latin typeface="VNI-Avo" pitchFamily="2" charset="0"/>
              </a:rPr>
              <a:t> </a:t>
            </a:r>
            <a:r>
              <a:rPr lang="en-US" sz="3600" b="1" dirty="0" err="1" smtClean="0">
                <a:latin typeface="VNI-Avo" pitchFamily="2" charset="0"/>
              </a:rPr>
              <a:t>Haø</a:t>
            </a:r>
            <a:r>
              <a:rPr lang="en-US" sz="3600" b="1" dirty="0" smtClean="0">
                <a:latin typeface="VNI-Avo" pitchFamily="2" charset="0"/>
              </a:rPr>
              <a:t> </a:t>
            </a:r>
            <a:r>
              <a:rPr lang="en-US" sz="3600" b="1" dirty="0" err="1" smtClean="0">
                <a:latin typeface="VNI-Avo" pitchFamily="2" charset="0"/>
              </a:rPr>
              <a:t>tuùi</a:t>
            </a:r>
            <a:r>
              <a:rPr lang="en-US" sz="3600" b="1" dirty="0" smtClean="0">
                <a:latin typeface="VNI-Avo" pitchFamily="2" charset="0"/>
              </a:rPr>
              <a:t> </a:t>
            </a:r>
            <a:r>
              <a:rPr lang="en-US" sz="3600" b="1" dirty="0" err="1" smtClean="0">
                <a:latin typeface="VNI-Avo" pitchFamily="2" charset="0"/>
              </a:rPr>
              <a:t>keïo</a:t>
            </a:r>
            <a:r>
              <a:rPr lang="en-US" sz="3600" b="1" dirty="0" smtClean="0">
                <a:latin typeface="VNI-Avo" pitchFamily="2" charset="0"/>
              </a:rPr>
              <a:t>.</a:t>
            </a:r>
            <a:endParaRPr lang="en-US" sz="3600" b="1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59604" y="5118607"/>
            <a:ext cx="574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öi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98004" y="5113115"/>
            <a:ext cx="574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ui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15532" y="5068669"/>
            <a:ext cx="399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/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1"/>
      <p:bldP spid="12" grpId="1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896153" y="1219200"/>
            <a:ext cx="7351693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3200" b="1" dirty="0" err="1" smtClean="0">
                <a:latin typeface="VNI-Avo" pitchFamily="2" charset="0"/>
              </a:rPr>
              <a:t>Thöù</a:t>
            </a:r>
            <a:r>
              <a:rPr lang="en-US" sz="3200" b="1" dirty="0" smtClean="0">
                <a:latin typeface="VNI-Avo" pitchFamily="2" charset="0"/>
              </a:rPr>
              <a:t> </a:t>
            </a:r>
            <a:r>
              <a:rPr lang="en-US" sz="3200" b="1" dirty="0" err="1" smtClean="0">
                <a:latin typeface="VNI-Avo" pitchFamily="2" charset="0"/>
              </a:rPr>
              <a:t>hai</a:t>
            </a:r>
            <a:r>
              <a:rPr lang="en-US" sz="3200" b="1" dirty="0" smtClean="0">
                <a:latin typeface="VNI-Avo" pitchFamily="2" charset="0"/>
              </a:rPr>
              <a:t> </a:t>
            </a:r>
            <a:r>
              <a:rPr lang="en-US" sz="3200" b="1" err="1" smtClean="0">
                <a:latin typeface="VNI-Avo" pitchFamily="2" charset="0"/>
              </a:rPr>
              <a:t>ngaøy</a:t>
            </a:r>
            <a:r>
              <a:rPr lang="en-US" sz="3200" b="1" smtClean="0">
                <a:latin typeface="VNI-Avo" pitchFamily="2" charset="0"/>
              </a:rPr>
              <a:t> </a:t>
            </a:r>
            <a:r>
              <a:rPr lang="en-US" sz="3200" b="1" smtClean="0">
                <a:latin typeface="VNI-Avo" pitchFamily="2" charset="0"/>
              </a:rPr>
              <a:t>11</a:t>
            </a:r>
            <a:r>
              <a:rPr lang="en-US" sz="3200" b="1" smtClean="0">
                <a:latin typeface="VNI-Avo" pitchFamily="2" charset="0"/>
              </a:rPr>
              <a:t> </a:t>
            </a:r>
            <a:r>
              <a:rPr lang="en-US" sz="3200" b="1" dirty="0" err="1" smtClean="0">
                <a:latin typeface="VNI-Avo" pitchFamily="2" charset="0"/>
              </a:rPr>
              <a:t>thaùng</a:t>
            </a:r>
            <a:r>
              <a:rPr lang="en-US" sz="3200" b="1" dirty="0" smtClean="0">
                <a:latin typeface="VNI-Avo" pitchFamily="2" charset="0"/>
              </a:rPr>
              <a:t> 11 </a:t>
            </a:r>
            <a:r>
              <a:rPr lang="en-US" sz="3200" b="1" err="1" smtClean="0">
                <a:latin typeface="VNI-Avo" pitchFamily="2" charset="0"/>
              </a:rPr>
              <a:t>naêm</a:t>
            </a:r>
            <a:r>
              <a:rPr lang="en-US" sz="3200" b="1" smtClean="0">
                <a:latin typeface="VNI-Avo" pitchFamily="2" charset="0"/>
              </a:rPr>
              <a:t> </a:t>
            </a:r>
            <a:r>
              <a:rPr lang="en-US" sz="3200" b="1" smtClean="0">
                <a:latin typeface="VNI-Avo" pitchFamily="2" charset="0"/>
              </a:rPr>
              <a:t>2024</a:t>
            </a:r>
            <a:endParaRPr lang="en-US" sz="3200" b="1" dirty="0" smtClean="0">
              <a:latin typeface="VNI-Avo" pitchFamily="2" charset="0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3200" b="1" u="sng" dirty="0" err="1" smtClean="0">
                <a:latin typeface="VNI-Avo" pitchFamily="2" charset="0"/>
              </a:rPr>
              <a:t>Tieáng</a:t>
            </a:r>
            <a:r>
              <a:rPr lang="en-US" sz="3200" b="1" u="sng" dirty="0" smtClean="0">
                <a:latin typeface="VNI-Avo" pitchFamily="2" charset="0"/>
              </a:rPr>
              <a:t> </a:t>
            </a:r>
            <a:r>
              <a:rPr lang="en-US" sz="3200" b="1" u="sng" dirty="0" err="1" smtClean="0">
                <a:latin typeface="VNI-Avo" pitchFamily="2" charset="0"/>
              </a:rPr>
              <a:t>Vieät</a:t>
            </a:r>
            <a:endParaRPr lang="en-US" sz="3200" b="1" u="sng" dirty="0" smtClean="0">
              <a:latin typeface="VNI-Avo" pitchFamily="2" charset="0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3200" b="1" dirty="0" err="1">
                <a:latin typeface="VNI-Avo" pitchFamily="2" charset="0"/>
              </a:rPr>
              <a:t>Baøi</a:t>
            </a:r>
            <a:r>
              <a:rPr lang="en-US" sz="3200" b="1" dirty="0">
                <a:latin typeface="VNI-Avo" pitchFamily="2" charset="0"/>
              </a:rPr>
              <a:t> 41: </a:t>
            </a:r>
            <a:r>
              <a:rPr lang="en-US" sz="3200" b="1" dirty="0" err="1">
                <a:latin typeface="VNI-Avo" pitchFamily="2" charset="0"/>
              </a:rPr>
              <a:t>ui</a:t>
            </a:r>
            <a:r>
              <a:rPr lang="en-US" sz="3200" b="1" dirty="0">
                <a:latin typeface="VNI-Avo" pitchFamily="2" charset="0"/>
              </a:rPr>
              <a:t>   </a:t>
            </a:r>
            <a:r>
              <a:rPr lang="en-US" sz="3200" b="1" dirty="0" err="1" smtClean="0">
                <a:latin typeface="VNI-Avo" pitchFamily="2" charset="0"/>
              </a:rPr>
              <a:t>öi</a:t>
            </a:r>
            <a:endParaRPr lang="en-US" sz="32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63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8" name="AutoShape 6"/>
          <p:cNvSpPr>
            <a:spLocks noChangeArrowheads="1"/>
          </p:cNvSpPr>
          <p:nvPr/>
        </p:nvSpPr>
        <p:spPr bwMode="auto">
          <a:xfrm rot="20641120">
            <a:off x="-627063" y="996950"/>
            <a:ext cx="5105401" cy="1143000"/>
          </a:xfrm>
          <a:prstGeom prst="irregularSeal2">
            <a:avLst/>
          </a:prstGeom>
          <a:gradFill rotWithShape="1">
            <a:gsLst>
              <a:gs pos="0">
                <a:srgbClr val="FF66FF"/>
              </a:gs>
              <a:gs pos="50000">
                <a:schemeClr val="bg1"/>
              </a:gs>
              <a:gs pos="100000">
                <a:srgbClr val="FF66FF"/>
              </a:gs>
            </a:gsLst>
            <a:lin ang="5400000" scaled="1"/>
          </a:gradFill>
          <a:ln w="9525">
            <a:solidFill>
              <a:srgbClr val="FF5050"/>
            </a:solidFill>
            <a:miter lim="800000"/>
            <a:headEnd/>
            <a:tailEnd/>
          </a:ln>
          <a:effectLst/>
          <a:extLst/>
        </p:spPr>
        <p:txBody>
          <a:bodyPr wrap="none" lIns="91432" tIns="45716" rIns="91432" bIns="45716" anchor="ctr"/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006600"/>
                </a:solidFill>
                <a:latin typeface="VNI-Avo" pitchFamily="2" charset="0"/>
              </a:rPr>
              <a:t>So </a:t>
            </a:r>
            <a:r>
              <a:rPr lang="en-US" sz="3200" b="1" dirty="0" err="1">
                <a:solidFill>
                  <a:srgbClr val="006600"/>
                </a:solidFill>
                <a:latin typeface="VNI-Avo" pitchFamily="2" charset="0"/>
              </a:rPr>
              <a:t>saùnh</a:t>
            </a:r>
            <a:r>
              <a:rPr lang="en-US" sz="3200" b="1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VNI-Avo" pitchFamily="2" charset="0"/>
              </a:rPr>
              <a:t>vaàn</a:t>
            </a:r>
            <a:endParaRPr lang="en-US" sz="3200" b="1" dirty="0">
              <a:solidFill>
                <a:srgbClr val="006600"/>
              </a:solidFill>
              <a:latin typeface="VNI-Avo" pitchFamily="2" charset="0"/>
            </a:endParaRPr>
          </a:p>
        </p:txBody>
      </p:sp>
      <p:sp>
        <p:nvSpPr>
          <p:cNvPr id="27652" name="Text Box 24"/>
          <p:cNvSpPr txBox="1">
            <a:spLocks noChangeArrowheads="1"/>
          </p:cNvSpPr>
          <p:nvPr/>
        </p:nvSpPr>
        <p:spPr bwMode="auto">
          <a:xfrm>
            <a:off x="2887664" y="1550988"/>
            <a:ext cx="185737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>
              <a:defRPr sz="2800">
                <a:solidFill>
                  <a:schemeClr val="tx1"/>
                </a:solidFill>
                <a:latin typeface="VNI-Ariston" pitchFamily="2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NI-Ariston" pitchFamily="2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NI-Ariston" pitchFamily="2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NI-Ariston" pitchFamily="2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NI-Ariston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riston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riston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riston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riston" pitchFamily="2" charset="0"/>
              </a:defRPr>
            </a:lvl9pPr>
          </a:lstStyle>
          <a:p>
            <a:pPr eaLnBrk="1" hangingPunct="1"/>
            <a:endParaRPr lang="vi-VN" altLang="vi-VN" sz="9000" b="1">
              <a:solidFill>
                <a:srgbClr val="0000CC"/>
              </a:solidFill>
              <a:latin typeface="VNI-Times" pitchFamily="2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289676" y="3040063"/>
            <a:ext cx="391438" cy="11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>
              <a:defRPr sz="2800">
                <a:solidFill>
                  <a:schemeClr val="tx1"/>
                </a:solidFill>
                <a:latin typeface="VNI-Ariston" pitchFamily="2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NI-Ariston" pitchFamily="2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NI-Ariston" pitchFamily="2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NI-Ariston" pitchFamily="2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NI-Ariston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riston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riston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riston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riston" pitchFamily="2" charset="0"/>
              </a:defRPr>
            </a:lvl9pPr>
          </a:lstStyle>
          <a:p>
            <a:pPr eaLnBrk="1" hangingPunct="1"/>
            <a:r>
              <a:rPr lang="en-US" altLang="vi-VN" sz="6600" b="1" dirty="0" err="1" smtClean="0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i</a:t>
            </a:r>
            <a:endParaRPr lang="en-US" altLang="vi-VN" sz="6600" b="1" dirty="0">
              <a:solidFill>
                <a:srgbClr val="0000FF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7654" name="TextBox 18"/>
          <p:cNvSpPr txBox="1">
            <a:spLocks noChangeArrowheads="1"/>
          </p:cNvSpPr>
          <p:nvPr/>
        </p:nvSpPr>
        <p:spPr bwMode="auto">
          <a:xfrm>
            <a:off x="4197759" y="1258888"/>
            <a:ext cx="24780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>
              <a:defRPr sz="2800">
                <a:solidFill>
                  <a:schemeClr val="tx1"/>
                </a:solidFill>
                <a:latin typeface="VNI-Ariston" pitchFamily="2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NI-Ariston" pitchFamily="2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NI-Ariston" pitchFamily="2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NI-Ariston" pitchFamily="2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NI-Ariston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riston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riston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riston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riston" pitchFamily="2" charset="0"/>
              </a:defRPr>
            </a:lvl9pPr>
          </a:lstStyle>
          <a:p>
            <a:pPr eaLnBrk="1" hangingPunct="1"/>
            <a:r>
              <a:rPr lang="vi-VN" altLang="vi-VN" sz="3200" u="sng" dirty="0">
                <a:solidFill>
                  <a:srgbClr val="FF0000"/>
                </a:solidFill>
              </a:rPr>
              <a:t>Gioáng nhau</a:t>
            </a:r>
            <a:r>
              <a:rPr lang="vi-VN" altLang="vi-VN" sz="3200" dirty="0">
                <a:solidFill>
                  <a:srgbClr val="FF0000"/>
                </a:solidFill>
              </a:rPr>
              <a:t>:</a:t>
            </a:r>
            <a:endParaRPr lang="en-US" altLang="vi-VN" sz="3200" dirty="0">
              <a:solidFill>
                <a:srgbClr val="FF0000"/>
              </a:solidFill>
            </a:endParaRPr>
          </a:p>
        </p:txBody>
      </p:sp>
      <p:pic>
        <p:nvPicPr>
          <p:cNvPr id="2765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"/>
            <a:ext cx="137160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6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258" y="107950"/>
            <a:ext cx="1255713" cy="10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7" name="Text Box 20"/>
          <p:cNvSpPr txBox="1">
            <a:spLocks noChangeArrowheads="1"/>
          </p:cNvSpPr>
          <p:nvPr/>
        </p:nvSpPr>
        <p:spPr bwMode="auto">
          <a:xfrm>
            <a:off x="2876341" y="2365721"/>
            <a:ext cx="835469" cy="101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>
              <a:defRPr sz="2800">
                <a:solidFill>
                  <a:schemeClr val="tx1"/>
                </a:solidFill>
                <a:latin typeface="VNI-Ariston" pitchFamily="2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NI-Ariston" pitchFamily="2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NI-Ariston" pitchFamily="2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NI-Ariston" pitchFamily="2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NI-Ariston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riston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riston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riston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riston" pitchFamily="2" charset="0"/>
              </a:defRPr>
            </a:lvl9pPr>
          </a:lstStyle>
          <a:p>
            <a:pPr eaLnBrk="1" hangingPunct="1"/>
            <a:r>
              <a:rPr lang="en-US" altLang="vi-VN" sz="60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ui</a:t>
            </a:r>
            <a:endParaRPr lang="en-US" altLang="vi-VN" sz="6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343400" y="3028950"/>
            <a:ext cx="1905000" cy="704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568826" y="3810000"/>
            <a:ext cx="1679575" cy="1011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2998675" y="4148051"/>
            <a:ext cx="887525" cy="101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>
              <a:defRPr sz="2800">
                <a:solidFill>
                  <a:schemeClr val="tx1"/>
                </a:solidFill>
                <a:latin typeface="VNI-Ariston" pitchFamily="2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NI-Ariston" pitchFamily="2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NI-Ariston" pitchFamily="2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NI-Ariston" pitchFamily="2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NI-Ariston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riston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riston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riston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riston" pitchFamily="2" charset="0"/>
              </a:defRPr>
            </a:lvl9pPr>
          </a:lstStyle>
          <a:p>
            <a:pPr eaLnBrk="1" hangingPunct="1"/>
            <a:r>
              <a:rPr lang="en-US" altLang="vi-VN" sz="60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öi</a:t>
            </a:r>
            <a:endParaRPr lang="en-US" altLang="vi-VN" sz="6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6867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1094</TotalTime>
  <Words>315</Words>
  <Application>Microsoft Office PowerPoint</Application>
  <PresentationFormat>On-screen Show (4:3)</PresentationFormat>
  <Paragraphs>107</Paragraphs>
  <Slides>19</Slides>
  <Notes>1</Notes>
  <HiddenSlides>0</HiddenSlides>
  <MMClips>11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15</cp:revision>
  <dcterms:created xsi:type="dcterms:W3CDTF">2020-08-18T11:40:23Z</dcterms:created>
  <dcterms:modified xsi:type="dcterms:W3CDTF">2024-11-10T12:59:37Z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