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7"/>
  </p:notesMasterIdLst>
  <p:sldIdLst>
    <p:sldId id="411" r:id="rId6"/>
    <p:sldId id="257" r:id="rId7"/>
    <p:sldId id="412" r:id="rId8"/>
    <p:sldId id="423" r:id="rId9"/>
    <p:sldId id="424" r:id="rId10"/>
    <p:sldId id="425" r:id="rId11"/>
    <p:sldId id="410" r:id="rId12"/>
    <p:sldId id="284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7778" autoAdjust="0"/>
  </p:normalViewPr>
  <p:slideViewPr>
    <p:cSldViewPr snapToGrid="0">
      <p:cViewPr varScale="1">
        <p:scale>
          <a:sx n="80" d="100"/>
          <a:sy n="80" d="100"/>
        </p:scale>
        <p:origin x="14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418" y="1689503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45.png"/><Relationship Id="rId34" Type="http://schemas.openxmlformats.org/officeDocument/2006/relationships/image" Target="../media/image55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33" Type="http://schemas.openxmlformats.org/officeDocument/2006/relationships/image" Target="../media/image54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44.png"/><Relationship Id="rId29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48.png"/><Relationship Id="rId32" Type="http://schemas.openxmlformats.org/officeDocument/2006/relationships/image" Target="../media/image53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7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43.png"/><Relationship Id="rId31" Type="http://schemas.openxmlformats.org/officeDocument/2006/relationships/image" Target="../media/image52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46.png"/><Relationship Id="rId27" Type="http://schemas.openxmlformats.org/officeDocument/2006/relationships/image" Target="../media/image4.png"/><Relationship Id="rId30" Type="http://schemas.openxmlformats.org/officeDocument/2006/relationships/image" Target="../media/image51.png"/><Relationship Id="rId8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24224" y="457365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7F2B3E-3714-A62C-3AFF-A98D7F97FE75}"/>
              </a:ext>
            </a:extLst>
          </p:cNvPr>
          <p:cNvSpPr txBox="1"/>
          <p:nvPr/>
        </p:nvSpPr>
        <p:spPr>
          <a:xfrm>
            <a:off x="3433020" y="92639"/>
            <a:ext cx="5036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7030A0"/>
                </a:solidFill>
              </a:rPr>
              <a:t>Thứ</a:t>
            </a:r>
            <a:r>
              <a:rPr lang="en-US" sz="2400" i="1" dirty="0">
                <a:solidFill>
                  <a:srgbClr val="7030A0"/>
                </a:solidFill>
              </a:rPr>
              <a:t> </a:t>
            </a:r>
            <a:r>
              <a:rPr lang="en-US" sz="2400" i="1" dirty="0" err="1">
                <a:solidFill>
                  <a:srgbClr val="7030A0"/>
                </a:solidFill>
              </a:rPr>
              <a:t>hai</a:t>
            </a:r>
            <a:r>
              <a:rPr lang="en-US" sz="2400" i="1" dirty="0">
                <a:solidFill>
                  <a:srgbClr val="7030A0"/>
                </a:solidFill>
              </a:rPr>
              <a:t> </a:t>
            </a:r>
            <a:r>
              <a:rPr lang="en-US" sz="2400" i="1" dirty="0" err="1">
                <a:solidFill>
                  <a:srgbClr val="7030A0"/>
                </a:solidFill>
              </a:rPr>
              <a:t>ngày</a:t>
            </a:r>
            <a:r>
              <a:rPr lang="en-US" sz="2400" i="1" dirty="0">
                <a:solidFill>
                  <a:srgbClr val="7030A0"/>
                </a:solidFill>
              </a:rPr>
              <a:t> 14 </a:t>
            </a:r>
            <a:r>
              <a:rPr lang="en-US" sz="2400" i="1" dirty="0" err="1">
                <a:solidFill>
                  <a:srgbClr val="7030A0"/>
                </a:solidFill>
              </a:rPr>
              <a:t>tháng</a:t>
            </a:r>
            <a:r>
              <a:rPr lang="en-US" sz="2400" i="1" dirty="0">
                <a:solidFill>
                  <a:srgbClr val="7030A0"/>
                </a:solidFill>
              </a:rPr>
              <a:t> 10 </a:t>
            </a:r>
            <a:r>
              <a:rPr lang="en-US" sz="2400" i="1" dirty="0" err="1">
                <a:solidFill>
                  <a:srgbClr val="7030A0"/>
                </a:solidFill>
              </a:rPr>
              <a:t>năm</a:t>
            </a:r>
            <a:r>
              <a:rPr lang="en-US" sz="2400" i="1" dirty="0">
                <a:solidFill>
                  <a:srgbClr val="7030A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</TotalTime>
  <Words>430</Words>
  <Application>Microsoft Office PowerPoint</Application>
  <PresentationFormat>Widescreen</PresentationFormat>
  <Paragraphs>38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等线</vt:lpstr>
      <vt:lpstr>#9Slide02 Noi dung dai</vt:lpstr>
      <vt:lpstr>Arial</vt:lpstr>
      <vt:lpstr>Bodoni MT</vt:lpstr>
      <vt:lpstr>Calibri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hniktla210194@outlook.com</cp:lastModifiedBy>
  <cp:revision>30</cp:revision>
  <dcterms:created xsi:type="dcterms:W3CDTF">2023-08-04T11:49:09Z</dcterms:created>
  <dcterms:modified xsi:type="dcterms:W3CDTF">2024-11-03T17:32:39Z</dcterms:modified>
  <cp:category>9Slide.vn</cp:category>
</cp:coreProperties>
</file>