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sldIdLst>
    <p:sldId id="3399" r:id="rId2"/>
    <p:sldId id="340" r:id="rId3"/>
    <p:sldId id="308" r:id="rId4"/>
    <p:sldId id="311" r:id="rId5"/>
    <p:sldId id="3389" r:id="rId6"/>
    <p:sldId id="3390" r:id="rId7"/>
    <p:sldId id="3392" r:id="rId8"/>
    <p:sldId id="3400" r:id="rId9"/>
    <p:sldId id="3401" r:id="rId10"/>
    <p:sldId id="377" r:id="rId11"/>
    <p:sldId id="4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74206" autoAdjust="0"/>
  </p:normalViewPr>
  <p:slideViewPr>
    <p:cSldViewPr snapToGrid="0">
      <p:cViewPr varScale="1">
        <p:scale>
          <a:sx n="80" d="100"/>
          <a:sy n="80" d="100"/>
        </p:scale>
        <p:origin x="9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4771-3698-4542-8EA6-D1EF5FAB29C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D8AF-3428-4AA4-831C-33307FFAC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Lan Hương 0354473852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CCFD5-E350-446A-A599-E26514AA5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51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04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1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CCFD5-E350-446A-A599-E26514AA5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2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1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13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42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44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93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910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5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81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1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75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7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9357" y="1490400"/>
            <a:ext cx="4067743" cy="3972479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4413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816" r:id="rId12"/>
    <p:sldLayoutId id="2147483817" r:id="rId13"/>
    <p:sldLayoutId id="214748381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809624" y="1444720"/>
            <a:ext cx="10820401" cy="25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04" tIns="53752" rIns="107504" bIns="537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Môn: HOẠT ĐỘNG TRẢI NGHIỆM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2: Hoạt động giáo dục theo </a:t>
            </a:r>
            <a:r>
              <a:rPr 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đề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Kĩ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năng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đặt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tìm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tin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436912" y="291125"/>
            <a:ext cx="894513" cy="11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55238" y="5191690"/>
            <a:ext cx="829751" cy="6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1008" y="83369"/>
            <a:ext cx="562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373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2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40">
            <a:extLst>
              <a:ext uri="{FF2B5EF4-FFF2-40B4-BE49-F238E27FC236}">
                <a16:creationId xmlns:a16="http://schemas.microsoft.com/office/drawing/2014/main" id="{800A8157-02C9-7955-63FB-83B917B4BB0A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16EAF-378F-5C3D-E6FD-1ED50DB09667}"/>
              </a:ext>
            </a:extLst>
          </p:cNvPr>
          <p:cNvSpPr txBox="1"/>
          <p:nvPr/>
        </p:nvSpPr>
        <p:spPr>
          <a:xfrm>
            <a:off x="2156874" y="2057457"/>
            <a:ext cx="935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người thân về kinh nghiệm sử dụng các câu hỏi 5W1H và sơ đồ tư duy trong sinh hoạt và học tập.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57A6DC-46A2-46AA-D4A8-1C145B89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6053BC-8225-52CB-5158-1EFE97C589D9}"/>
              </a:ext>
            </a:extLst>
          </p:cNvPr>
          <p:cNvSpPr txBox="1"/>
          <p:nvPr/>
        </p:nvSpPr>
        <p:spPr>
          <a:xfrm>
            <a:off x="2082446" y="3328364"/>
            <a:ext cx="935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một sự vật, hiện tượng mà em quan tâm để vẽ sơ đồ tư duy.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481260-FC8E-38CD-B4A2-B32680C4D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890332" y="3245713"/>
            <a:ext cx="919996" cy="9199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11E5C2-A0B3-5E56-CF32-2325EEF5D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181" y="180840"/>
            <a:ext cx="412735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56B1FF-88AE-471D-9118-40538784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6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Google Shape;980;p43">
            <a:extLst>
              <a:ext uri="{FF2B5EF4-FFF2-40B4-BE49-F238E27FC236}">
                <a16:creationId xmlns:a16="http://schemas.microsoft.com/office/drawing/2014/main" id="{D7DB6CD2-D794-42C9-A961-1434DD9B1DEC}"/>
              </a:ext>
            </a:extLst>
          </p:cNvPr>
          <p:cNvSpPr/>
          <p:nvPr/>
        </p:nvSpPr>
        <p:spPr>
          <a:xfrm flipH="1">
            <a:off x="1742760" y="536526"/>
            <a:ext cx="9258171" cy="2044749"/>
          </a:xfrm>
          <a:prstGeom prst="roundRect">
            <a:avLst>
              <a:gd name="adj" fmla="val 11401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A6F96-ADF9-BBE2-EA69-10DC0CC58BCF}"/>
              </a:ext>
            </a:extLst>
          </p:cNvPr>
          <p:cNvSpPr txBox="1"/>
          <p:nvPr/>
        </p:nvSpPr>
        <p:spPr>
          <a:xfrm>
            <a:off x="2609850" y="609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1: Chơi trò chơi </a:t>
            </a:r>
            <a:r>
              <a:rPr lang="vi-VN" sz="5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 não, luyện trí.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 descr="组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18000"/>
          </a:xfrm>
          <a:prstGeom prst="rect">
            <a:avLst/>
          </a:prstGeom>
        </p:spPr>
      </p:pic>
      <p:sp>
        <p:nvSpPr>
          <p:cNvPr id="71" name="椭圆 70"/>
          <p:cNvSpPr/>
          <p:nvPr/>
        </p:nvSpPr>
        <p:spPr>
          <a:xfrm>
            <a:off x="-619760" y="5698173"/>
            <a:ext cx="1593215" cy="1593215"/>
          </a:xfrm>
          <a:prstGeom prst="ellipse">
            <a:avLst/>
          </a:prstGeom>
          <a:solidFill>
            <a:srgbClr val="FFDE00"/>
          </a:solidFill>
          <a:ln w="5080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EAA3B-08CB-A675-5806-48C65C6BA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2" y="1175724"/>
            <a:ext cx="5638507" cy="12055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B38E2E-17CE-82A4-2555-03C4C3F40BEA}"/>
              </a:ext>
            </a:extLst>
          </p:cNvPr>
          <p:cNvSpPr txBox="1"/>
          <p:nvPr/>
        </p:nvSpPr>
        <p:spPr>
          <a:xfrm>
            <a:off x="647699" y="2076450"/>
            <a:ext cx="10791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thành viên trong nhóm quan sát và ghi tên một đồ vật mình nhìn thấy trong lớp học vào một tấm bìa và úp các tấm bìa xuống bàn.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thành viên trong nhóm lần lượt rút một tấm bìa, trả lời câu hỏi tìm hiểu thông tin của các thành viên khác: “Ai? Cái gì? Ở đâu? Khi nào? Vì sao? Như thế nào?” để các thành viên khác đoán được đồ vật được ghi trên tấm bìa.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58C833-3292-E1F2-790D-C02386B6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4" y="967739"/>
            <a:ext cx="11043875" cy="4451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8">
            <a:extLst>
              <a:ext uri="{FF2B5EF4-FFF2-40B4-BE49-F238E27FC236}">
                <a16:creationId xmlns:a16="http://schemas.microsoft.com/office/drawing/2014/main" id="{26E70D95-9DA1-902D-7DF2-D006727F6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-183677"/>
            <a:ext cx="7848599" cy="23324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AC39AE-4E3C-0795-E8DE-3C7F2957AE9D}"/>
              </a:ext>
            </a:extLst>
          </p:cNvPr>
          <p:cNvSpPr txBox="1"/>
          <p:nvPr/>
        </p:nvSpPr>
        <p:spPr>
          <a:xfrm rot="21242213">
            <a:off x="3937474" y="766134"/>
            <a:ext cx="456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</a:rPr>
              <a:t>5W1H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18D3E7B-DF7B-61F1-E094-C212AFE0CAE6}"/>
              </a:ext>
            </a:extLst>
          </p:cNvPr>
          <p:cNvSpPr/>
          <p:nvPr/>
        </p:nvSpPr>
        <p:spPr>
          <a:xfrm>
            <a:off x="228600" y="2237361"/>
            <a:ext cx="7496175" cy="3591939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5W1H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“What – When – Where – Why – Who – How”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Anh (</a:t>
            </a:r>
            <a:r>
              <a:rPr lang="vi-VN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gì – Khi nào – Ở đâu – Tại sao – Ai – Như </a:t>
            </a:r>
            <a:r>
              <a:rPr lang="en-US" sz="35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5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vi-VN" sz="3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5544E78-5741-6295-A1FC-007AD6FB0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4" y="2103040"/>
            <a:ext cx="4048125" cy="40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56B1FF-88AE-471D-9118-40538784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6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Google Shape;980;p43">
            <a:extLst>
              <a:ext uri="{FF2B5EF4-FFF2-40B4-BE49-F238E27FC236}">
                <a16:creationId xmlns:a16="http://schemas.microsoft.com/office/drawing/2014/main" id="{D7DB6CD2-D794-42C9-A961-1434DD9B1DEC}"/>
              </a:ext>
            </a:extLst>
          </p:cNvPr>
          <p:cNvSpPr/>
          <p:nvPr/>
        </p:nvSpPr>
        <p:spPr>
          <a:xfrm flipH="1">
            <a:off x="1742759" y="536526"/>
            <a:ext cx="9258171" cy="2235249"/>
          </a:xfrm>
          <a:prstGeom prst="roundRect">
            <a:avLst>
              <a:gd name="adj" fmla="val 11401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A6F96-ADF9-BBE2-EA69-10DC0CC58BCF}"/>
              </a:ext>
            </a:extLst>
          </p:cNvPr>
          <p:cNvSpPr txBox="1"/>
          <p:nvPr/>
        </p:nvSpPr>
        <p:spPr>
          <a:xfrm>
            <a:off x="2609850" y="6096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2: Trình bày thông tin tìm hiểu được bằng hình thức sơ đồ tư duy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87B2D6-F9CA-C6E6-54BE-6A5EEF750512}"/>
              </a:ext>
            </a:extLst>
          </p:cNvPr>
          <p:cNvGrpSpPr/>
          <p:nvPr/>
        </p:nvGrpSpPr>
        <p:grpSpPr>
          <a:xfrm>
            <a:off x="4181475" y="1181099"/>
            <a:ext cx="3810000" cy="3990975"/>
            <a:chOff x="4257675" y="1704975"/>
            <a:chExt cx="3810000" cy="3810000"/>
          </a:xfrm>
        </p:grpSpPr>
        <p:pic>
          <p:nvPicPr>
            <p:cNvPr id="8" name="Picture 7" descr="A white cloud with brown edges&#10;&#10;Description automatically generated">
              <a:extLst>
                <a:ext uri="{FF2B5EF4-FFF2-40B4-BE49-F238E27FC236}">
                  <a16:creationId xmlns:a16="http://schemas.microsoft.com/office/drawing/2014/main" id="{496AB627-2689-0000-0A84-02D373DA3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75" y="1704975"/>
              <a:ext cx="3810000" cy="381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A3262D-FDBF-6C4E-F8CD-9A4ED055BB75}"/>
                </a:ext>
              </a:extLst>
            </p:cNvPr>
            <p:cNvSpPr txBox="1"/>
            <p:nvPr/>
          </p:nvSpPr>
          <p:spPr>
            <a:xfrm>
              <a:off x="4676775" y="3476625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Tủ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B1B9D7-03F7-C850-77D0-883066C277FC}"/>
              </a:ext>
            </a:extLst>
          </p:cNvPr>
          <p:cNvGrpSpPr/>
          <p:nvPr/>
        </p:nvGrpSpPr>
        <p:grpSpPr>
          <a:xfrm>
            <a:off x="1132110" y="1073117"/>
            <a:ext cx="3634695" cy="2498669"/>
            <a:chOff x="1208310" y="1596992"/>
            <a:chExt cx="3634695" cy="2498669"/>
          </a:xfrm>
        </p:grpSpPr>
        <p:pic>
          <p:nvPicPr>
            <p:cNvPr id="3" name="Picture 2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072FCBA7-D543-8162-A34A-8C2B29596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E58791-79C4-607E-2E6D-A92D12068573}"/>
                </a:ext>
              </a:extLst>
            </p:cNvPr>
            <p:cNvSpPr txBox="1"/>
            <p:nvPr/>
          </p:nvSpPr>
          <p:spPr>
            <a:xfrm rot="1305598">
              <a:off x="2922256" y="2562681"/>
              <a:ext cx="1920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Mục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đích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sử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dụng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A5C44D-D1F6-3A45-FF27-1F81689BF5C2}"/>
              </a:ext>
            </a:extLst>
          </p:cNvPr>
          <p:cNvGrpSpPr/>
          <p:nvPr/>
        </p:nvGrpSpPr>
        <p:grpSpPr>
          <a:xfrm rot="19133201">
            <a:off x="858595" y="3453356"/>
            <a:ext cx="4167847" cy="2498669"/>
            <a:chOff x="1208310" y="1596992"/>
            <a:chExt cx="3649440" cy="2498669"/>
          </a:xfrm>
        </p:grpSpPr>
        <p:pic>
          <p:nvPicPr>
            <p:cNvPr id="13" name="Picture 12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439C5A2F-C4C0-713A-8728-CC374166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984DDD-C4A6-E37C-B886-0EE79030FF5E}"/>
                </a:ext>
              </a:extLst>
            </p:cNvPr>
            <p:cNvSpPr txBox="1"/>
            <p:nvPr/>
          </p:nvSpPr>
          <p:spPr>
            <a:xfrm rot="1305598">
              <a:off x="2990850" y="2552699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Thời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gian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sử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dụng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5773D-1FFB-4B1B-0639-C2994B71A94D}"/>
              </a:ext>
            </a:extLst>
          </p:cNvPr>
          <p:cNvGrpSpPr/>
          <p:nvPr/>
        </p:nvGrpSpPr>
        <p:grpSpPr>
          <a:xfrm rot="9220078">
            <a:off x="7083781" y="1164096"/>
            <a:ext cx="3981361" cy="2498669"/>
            <a:chOff x="1208310" y="1596992"/>
            <a:chExt cx="3486150" cy="2498669"/>
          </a:xfrm>
        </p:grpSpPr>
        <p:pic>
          <p:nvPicPr>
            <p:cNvPr id="16" name="Picture 15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D5191102-60F3-0862-48B7-36D4ED7D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38CC4E-99FB-536B-2926-905C70E4EC8D}"/>
                </a:ext>
              </a:extLst>
            </p:cNvPr>
            <p:cNvSpPr txBox="1"/>
            <p:nvPr/>
          </p:nvSpPr>
          <p:spPr>
            <a:xfrm rot="11847509">
              <a:off x="2638789" y="3177906"/>
              <a:ext cx="1866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Người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dụng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2B1006-649B-E9C5-9E25-FE0CA08729D7}"/>
              </a:ext>
            </a:extLst>
          </p:cNvPr>
          <p:cNvGrpSpPr/>
          <p:nvPr/>
        </p:nvGrpSpPr>
        <p:grpSpPr>
          <a:xfrm rot="13340457" flipV="1">
            <a:off x="7150642" y="3402049"/>
            <a:ext cx="3981361" cy="2688907"/>
            <a:chOff x="1208310" y="1596992"/>
            <a:chExt cx="3486150" cy="2498669"/>
          </a:xfrm>
        </p:grpSpPr>
        <p:pic>
          <p:nvPicPr>
            <p:cNvPr id="19" name="Picture 18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9E148E60-80AF-EC00-8576-3FB7AAB28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8E1B7A-1100-2522-31B2-E8524EA46685}"/>
                </a:ext>
              </a:extLst>
            </p:cNvPr>
            <p:cNvSpPr txBox="1"/>
            <p:nvPr/>
          </p:nvSpPr>
          <p:spPr>
            <a:xfrm rot="606673">
              <a:off x="2740159" y="3206963"/>
              <a:ext cx="1866900" cy="65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Biện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pháp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phát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triển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tủ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sách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5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87B2D6-F9CA-C6E6-54BE-6A5EEF750512}"/>
              </a:ext>
            </a:extLst>
          </p:cNvPr>
          <p:cNvGrpSpPr/>
          <p:nvPr/>
        </p:nvGrpSpPr>
        <p:grpSpPr>
          <a:xfrm>
            <a:off x="4181475" y="1181099"/>
            <a:ext cx="3810000" cy="3990975"/>
            <a:chOff x="4257675" y="1704975"/>
            <a:chExt cx="3810000" cy="3810000"/>
          </a:xfrm>
        </p:grpSpPr>
        <p:pic>
          <p:nvPicPr>
            <p:cNvPr id="8" name="Picture 7" descr="A white cloud with brown edges&#10;&#10;Description automatically generated">
              <a:extLst>
                <a:ext uri="{FF2B5EF4-FFF2-40B4-BE49-F238E27FC236}">
                  <a16:creationId xmlns:a16="http://schemas.microsoft.com/office/drawing/2014/main" id="{496AB627-2689-0000-0A84-02D373DA3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75" y="1704975"/>
              <a:ext cx="3810000" cy="381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A3262D-FDBF-6C4E-F8CD-9A4ED055BB75}"/>
                </a:ext>
              </a:extLst>
            </p:cNvPr>
            <p:cNvSpPr txBox="1"/>
            <p:nvPr/>
          </p:nvSpPr>
          <p:spPr>
            <a:xfrm>
              <a:off x="4676775" y="3476625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Tủ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B1B9D7-03F7-C850-77D0-883066C277FC}"/>
              </a:ext>
            </a:extLst>
          </p:cNvPr>
          <p:cNvGrpSpPr/>
          <p:nvPr/>
        </p:nvGrpSpPr>
        <p:grpSpPr>
          <a:xfrm>
            <a:off x="1132110" y="1073117"/>
            <a:ext cx="3634695" cy="2498669"/>
            <a:chOff x="1208310" y="1596992"/>
            <a:chExt cx="3634695" cy="2498669"/>
          </a:xfrm>
        </p:grpSpPr>
        <p:pic>
          <p:nvPicPr>
            <p:cNvPr id="3" name="Picture 2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072FCBA7-D543-8162-A34A-8C2B29596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E58791-79C4-607E-2E6D-A92D12068573}"/>
                </a:ext>
              </a:extLst>
            </p:cNvPr>
            <p:cNvSpPr txBox="1"/>
            <p:nvPr/>
          </p:nvSpPr>
          <p:spPr>
            <a:xfrm rot="1305598">
              <a:off x="2922256" y="2562681"/>
              <a:ext cx="1920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Mục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đích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sử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dụng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A5C44D-D1F6-3A45-FF27-1F81689BF5C2}"/>
              </a:ext>
            </a:extLst>
          </p:cNvPr>
          <p:cNvGrpSpPr/>
          <p:nvPr/>
        </p:nvGrpSpPr>
        <p:grpSpPr>
          <a:xfrm rot="19133201">
            <a:off x="-184709" y="3834475"/>
            <a:ext cx="5381098" cy="2498669"/>
            <a:chOff x="1208310" y="1596992"/>
            <a:chExt cx="3667858" cy="2498669"/>
          </a:xfrm>
        </p:grpSpPr>
        <p:pic>
          <p:nvPicPr>
            <p:cNvPr id="13" name="Picture 12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439C5A2F-C4C0-713A-8728-CC374166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984DDD-C4A6-E37C-B886-0EE79030FF5E}"/>
                </a:ext>
              </a:extLst>
            </p:cNvPr>
            <p:cNvSpPr txBox="1"/>
            <p:nvPr/>
          </p:nvSpPr>
          <p:spPr>
            <a:xfrm rot="681162">
              <a:off x="2809519" y="2602086"/>
              <a:ext cx="2066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Biện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pháp phát triển tủ sách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5773D-1FFB-4B1B-0639-C2994B71A94D}"/>
              </a:ext>
            </a:extLst>
          </p:cNvPr>
          <p:cNvGrpSpPr/>
          <p:nvPr/>
        </p:nvGrpSpPr>
        <p:grpSpPr>
          <a:xfrm rot="9220078">
            <a:off x="7083781" y="1164096"/>
            <a:ext cx="3981361" cy="2498669"/>
            <a:chOff x="1208310" y="1596992"/>
            <a:chExt cx="3486150" cy="2498669"/>
          </a:xfrm>
        </p:grpSpPr>
        <p:pic>
          <p:nvPicPr>
            <p:cNvPr id="16" name="Picture 15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D5191102-60F3-0862-48B7-36D4ED7D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38CC4E-99FB-536B-2926-905C70E4EC8D}"/>
                </a:ext>
              </a:extLst>
            </p:cNvPr>
            <p:cNvSpPr txBox="1"/>
            <p:nvPr/>
          </p:nvSpPr>
          <p:spPr>
            <a:xfrm rot="11847509">
              <a:off x="2681710" y="3101289"/>
              <a:ext cx="1866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Nội</a:t>
              </a:r>
              <a:r>
                <a:rPr kumimoji="0" lang="en-US" sz="2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dung tủ sách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2B1006-649B-E9C5-9E25-FE0CA08729D7}"/>
              </a:ext>
            </a:extLst>
          </p:cNvPr>
          <p:cNvGrpSpPr/>
          <p:nvPr/>
        </p:nvGrpSpPr>
        <p:grpSpPr>
          <a:xfrm rot="13340457" flipV="1">
            <a:off x="7150642" y="3402049"/>
            <a:ext cx="3981361" cy="2688907"/>
            <a:chOff x="1208310" y="1596992"/>
            <a:chExt cx="3486150" cy="2498669"/>
          </a:xfrm>
        </p:grpSpPr>
        <p:pic>
          <p:nvPicPr>
            <p:cNvPr id="19" name="Picture 18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9E148E60-80AF-EC00-8576-3FB7AAB28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8E1B7A-1100-2522-31B2-E8524EA46685}"/>
                </a:ext>
              </a:extLst>
            </p:cNvPr>
            <p:cNvSpPr txBox="1"/>
            <p:nvPr/>
          </p:nvSpPr>
          <p:spPr>
            <a:xfrm rot="606673">
              <a:off x="2740159" y="3349963"/>
              <a:ext cx="1866900" cy="371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 sử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87B2D6-F9CA-C6E6-54BE-6A5EEF750512}"/>
              </a:ext>
            </a:extLst>
          </p:cNvPr>
          <p:cNvGrpSpPr/>
          <p:nvPr/>
        </p:nvGrpSpPr>
        <p:grpSpPr>
          <a:xfrm>
            <a:off x="4181475" y="1181099"/>
            <a:ext cx="3810000" cy="3990975"/>
            <a:chOff x="4257675" y="1704975"/>
            <a:chExt cx="3810000" cy="3810000"/>
          </a:xfrm>
        </p:grpSpPr>
        <p:pic>
          <p:nvPicPr>
            <p:cNvPr id="8" name="Picture 7" descr="A white cloud with brown edges&#10;&#10;Description automatically generated">
              <a:extLst>
                <a:ext uri="{FF2B5EF4-FFF2-40B4-BE49-F238E27FC236}">
                  <a16:creationId xmlns:a16="http://schemas.microsoft.com/office/drawing/2014/main" id="{496AB627-2689-0000-0A84-02D373DA3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75" y="1704975"/>
              <a:ext cx="3810000" cy="381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A3262D-FDBF-6C4E-F8CD-9A4ED055BB75}"/>
                </a:ext>
              </a:extLst>
            </p:cNvPr>
            <p:cNvSpPr txBox="1"/>
            <p:nvPr/>
          </p:nvSpPr>
          <p:spPr>
            <a:xfrm>
              <a:off x="4676774" y="3476625"/>
              <a:ext cx="2873757" cy="55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Tủ sách lớp học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B1B9D7-03F7-C850-77D0-883066C277FC}"/>
              </a:ext>
            </a:extLst>
          </p:cNvPr>
          <p:cNvGrpSpPr/>
          <p:nvPr/>
        </p:nvGrpSpPr>
        <p:grpSpPr>
          <a:xfrm>
            <a:off x="1132110" y="1073117"/>
            <a:ext cx="3821332" cy="2498669"/>
            <a:chOff x="1208310" y="1596992"/>
            <a:chExt cx="3821332" cy="2498669"/>
          </a:xfrm>
        </p:grpSpPr>
        <p:pic>
          <p:nvPicPr>
            <p:cNvPr id="3" name="Picture 2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072FCBA7-D543-8162-A34A-8C2B29596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E58791-79C4-607E-2E6D-A92D12068573}"/>
                </a:ext>
              </a:extLst>
            </p:cNvPr>
            <p:cNvSpPr txBox="1"/>
            <p:nvPr/>
          </p:nvSpPr>
          <p:spPr>
            <a:xfrm rot="1305598">
              <a:off x="2915361" y="2590859"/>
              <a:ext cx="211428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Mục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đích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sử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dụng</a:t>
              </a:r>
              <a:endPara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A5C44D-D1F6-3A45-FF27-1F81689BF5C2}"/>
              </a:ext>
            </a:extLst>
          </p:cNvPr>
          <p:cNvGrpSpPr/>
          <p:nvPr/>
        </p:nvGrpSpPr>
        <p:grpSpPr>
          <a:xfrm rot="19133201">
            <a:off x="-184709" y="3834475"/>
            <a:ext cx="5381098" cy="2498669"/>
            <a:chOff x="1208310" y="1596992"/>
            <a:chExt cx="3667858" cy="2498669"/>
          </a:xfrm>
        </p:grpSpPr>
        <p:pic>
          <p:nvPicPr>
            <p:cNvPr id="13" name="Picture 12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439C5A2F-C4C0-713A-8728-CC374166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984DDD-C4A6-E37C-B886-0EE79030FF5E}"/>
                </a:ext>
              </a:extLst>
            </p:cNvPr>
            <p:cNvSpPr txBox="1"/>
            <p:nvPr/>
          </p:nvSpPr>
          <p:spPr>
            <a:xfrm rot="681162">
              <a:off x="2809519" y="2602086"/>
              <a:ext cx="2066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Biện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pháp phát triển tủ sách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5773D-1FFB-4B1B-0639-C2994B71A94D}"/>
              </a:ext>
            </a:extLst>
          </p:cNvPr>
          <p:cNvGrpSpPr/>
          <p:nvPr/>
        </p:nvGrpSpPr>
        <p:grpSpPr>
          <a:xfrm rot="9220078">
            <a:off x="7083781" y="1164096"/>
            <a:ext cx="3981361" cy="2498669"/>
            <a:chOff x="1208310" y="1596992"/>
            <a:chExt cx="3486150" cy="2498669"/>
          </a:xfrm>
        </p:grpSpPr>
        <p:pic>
          <p:nvPicPr>
            <p:cNvPr id="16" name="Picture 15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D5191102-60F3-0862-48B7-36D4ED7D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08310" y="1596992"/>
              <a:ext cx="3486150" cy="24986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38CC4E-99FB-536B-2926-905C70E4EC8D}"/>
                </a:ext>
              </a:extLst>
            </p:cNvPr>
            <p:cNvSpPr txBox="1"/>
            <p:nvPr/>
          </p:nvSpPr>
          <p:spPr>
            <a:xfrm rot="11847509">
              <a:off x="2681710" y="3101289"/>
              <a:ext cx="1866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Nội</a:t>
              </a:r>
              <a:r>
                <a:rPr kumimoji="0" lang="en-US" sz="2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dung tủ sách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2B1006-649B-E9C5-9E25-FE0CA08729D7}"/>
              </a:ext>
            </a:extLst>
          </p:cNvPr>
          <p:cNvGrpSpPr/>
          <p:nvPr/>
        </p:nvGrpSpPr>
        <p:grpSpPr>
          <a:xfrm rot="13499570" flipV="1">
            <a:off x="7160847" y="3573725"/>
            <a:ext cx="3981361" cy="2688907"/>
            <a:chOff x="1259982" y="1720660"/>
            <a:chExt cx="3486150" cy="2498669"/>
          </a:xfrm>
        </p:grpSpPr>
        <p:pic>
          <p:nvPicPr>
            <p:cNvPr id="19" name="Picture 18" descr="A pink line on a black background&#10;&#10;Description automatically generated">
              <a:extLst>
                <a:ext uri="{FF2B5EF4-FFF2-40B4-BE49-F238E27FC236}">
                  <a16:creationId xmlns:a16="http://schemas.microsoft.com/office/drawing/2014/main" id="{9E148E60-80AF-EC00-8576-3FB7AAB28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3474" flipV="1">
              <a:off x="1259982" y="1720660"/>
              <a:ext cx="3486150" cy="24986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8E1B7A-1100-2522-31B2-E8524EA46685}"/>
                </a:ext>
              </a:extLst>
            </p:cNvPr>
            <p:cNvSpPr txBox="1"/>
            <p:nvPr/>
          </p:nvSpPr>
          <p:spPr>
            <a:xfrm rot="1180931">
              <a:off x="2766961" y="3289867"/>
              <a:ext cx="1866900" cy="371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 sử dụng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18752328">
            <a:off x="8741802" y="1197727"/>
            <a:ext cx="213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Sách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thiếu nhi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531225">
            <a:off x="9367856" y="2185529"/>
            <a:ext cx="213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Sách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tham khảo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4867395">
            <a:off x="8854092" y="2922924"/>
            <a:ext cx="142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Truyện tranh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17826029">
            <a:off x="8622086" y="3811668"/>
            <a:ext cx="213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Giáo viên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267365">
            <a:off x="9520618" y="4764833"/>
            <a:ext cx="213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Học sinh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17153096">
            <a:off x="1816612" y="745614"/>
            <a:ext cx="213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Giải trí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20057686">
            <a:off x="596705" y="2714590"/>
            <a:ext cx="2859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Nâng cao kiến thức môn học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2233248">
            <a:off x="653845" y="1729751"/>
            <a:ext cx="2643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Học hỏi thêm kiến thức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17826029">
            <a:off x="1487754" y="5504468"/>
            <a:ext cx="188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Học sinh đóng góp các cuốn sách của mình vào tủ sách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20579971">
            <a:off x="-141815" y="5182169"/>
            <a:ext cx="248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Tài trợ từ thư viện trường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38CC4E-99FB-536B-2926-905C70E4EC8D}"/>
              </a:ext>
            </a:extLst>
          </p:cNvPr>
          <p:cNvSpPr txBox="1"/>
          <p:nvPr/>
        </p:nvSpPr>
        <p:spPr>
          <a:xfrm rot="4465332">
            <a:off x="893001" y="4251836"/>
            <a:ext cx="145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Giáo viên đầu tư mua sách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968</TotalTime>
  <Words>372</Words>
  <Application>Microsoft Office PowerPoint</Application>
  <PresentationFormat>Widescreen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Georgia</vt:lpstr>
      <vt:lpstr>Times New Roman</vt:lpstr>
      <vt:lpstr>Wingdings</vt:lpstr>
      <vt:lpstr>思源黑体 CN Bold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hniktla210194@outlook.com</cp:lastModifiedBy>
  <cp:revision>71</cp:revision>
  <dcterms:created xsi:type="dcterms:W3CDTF">2023-07-26T13:12:40Z</dcterms:created>
  <dcterms:modified xsi:type="dcterms:W3CDTF">2024-11-03T17:19:08Z</dcterms:modified>
  <cp:category>9Slide.vn</cp:category>
</cp:coreProperties>
</file>