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95" r:id="rId2"/>
    <p:sldId id="334" r:id="rId3"/>
    <p:sldId id="303" r:id="rId4"/>
    <p:sldId id="304" r:id="rId5"/>
    <p:sldId id="329" r:id="rId6"/>
    <p:sldId id="330" r:id="rId7"/>
    <p:sldId id="305" r:id="rId8"/>
    <p:sldId id="306" r:id="rId9"/>
    <p:sldId id="328" r:id="rId10"/>
    <p:sldId id="332" r:id="rId11"/>
    <p:sldId id="313" r:id="rId12"/>
    <p:sldId id="314" r:id="rId13"/>
    <p:sldId id="315" r:id="rId14"/>
    <p:sldId id="335" r:id="rId15"/>
    <p:sldId id="321" r:id="rId16"/>
    <p:sldId id="322" r:id="rId17"/>
    <p:sldId id="323" r:id="rId18"/>
    <p:sldId id="324" r:id="rId19"/>
    <p:sldId id="325" r:id="rId20"/>
    <p:sldId id="302" r:id="rId21"/>
    <p:sldId id="32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D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F3ED1-1C4D-4474-8400-BD6380540187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59F14-7034-4476-95A0-4AAED88AE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4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59F14-7034-4476-95A0-4AAED88AEC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084F96-5C9A-479A-BCF6-7F5CE8033E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E3B5F3-BE92-4EF9-91A2-CD4E3ACA60A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EC0A4-64FE-4C07-A9B6-F81E00B602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jpeg"/><Relationship Id="rId7" Type="http://schemas.openxmlformats.org/officeDocument/2006/relationships/image" Target="../media/image2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8.wdp"/><Relationship Id="rId10" Type="http://schemas.microsoft.com/office/2007/relationships/hdphoto" Target="../media/hdphoto9.wdp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openxmlformats.org/officeDocument/2006/relationships/image" Target="../media/image29.sv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5.jpeg"/><Relationship Id="rId7" Type="http://schemas.openxmlformats.org/officeDocument/2006/relationships/image" Target="../media/image29.svg"/><Relationship Id="rId12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microsoft.com/office/2007/relationships/hdphoto" Target="../media/hdphoto8.wdp"/><Relationship Id="rId10" Type="http://schemas.microsoft.com/office/2007/relationships/hdphoto" Target="../media/hdphoto11.wdp"/><Relationship Id="rId4" Type="http://schemas.openxmlformats.org/officeDocument/2006/relationships/image" Target="../media/image25.png"/><Relationship Id="rId9" Type="http://schemas.openxmlformats.org/officeDocument/2006/relationships/image" Target="../media/image34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8.png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jpeg"/><Relationship Id="rId7" Type="http://schemas.microsoft.com/office/2007/relationships/hdphoto" Target="../media/hdphoto1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15.wdp"/><Relationship Id="rId4" Type="http://schemas.openxmlformats.org/officeDocument/2006/relationships/image" Target="../media/image42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0320"/>
            <a:ext cx="12192000" cy="6868160"/>
            <a:chOff x="0" y="20320"/>
            <a:chExt cx="12192000" cy="6868160"/>
          </a:xfrm>
        </p:grpSpPr>
        <p:sp>
          <p:nvSpPr>
            <p:cNvPr id="2" name="TextBox 2"/>
            <p:cNvSpPr txBox="1"/>
            <p:nvPr/>
          </p:nvSpPr>
          <p:spPr>
            <a:xfrm>
              <a:off x="4887927" y="3244334"/>
              <a:ext cx="241614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Nguyễn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Quyên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626" name="Picture 2" descr="Cartoon wooden medieval door 3D model - TurboSquid 141788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11000" r="3000" b="13000"/>
            <a:stretch>
              <a:fillRect/>
            </a:stretch>
          </p:blipFill>
          <p:spPr bwMode="auto">
            <a:xfrm>
              <a:off x="0" y="20320"/>
              <a:ext cx="12192000" cy="686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00" b="91400" l="9744" r="89776">
                        <a14:foregroundMark x1="49681" y1="9200" x2="49681" y2="9200"/>
                        <a14:foregroundMark x1="39776" y1="75400" x2="59744" y2="72400"/>
                        <a14:foregroundMark x1="59744" y1="72400" x2="59904" y2="72400"/>
                        <a14:foregroundMark x1="46166" y1="91400" x2="46166" y2="9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" y="2535212"/>
            <a:ext cx="4393568" cy="35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ute Baristas in aprons making coffee cartoon character illustration  2384223 Vector Art at Vecteez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3571" l="9878" r="89878">
                        <a14:foregroundMark x1="18449" y1="80408" x2="30694" y2="83776"/>
                        <a14:foregroundMark x1="30694" y1="83776" x2="32735" y2="85510"/>
                        <a14:foregroundMark x1="18449" y1="83571" x2="18449" y2="83571"/>
                        <a14:foregroundMark x1="29061" y1="83061" x2="45469" y2="86939"/>
                        <a14:foregroundMark x1="63347" y1="91837" x2="73714" y2="79898"/>
                        <a14:foregroundMark x1="77388" y1="83776" x2="74449" y2="80408"/>
                        <a14:foregroundMark x1="63347" y1="93571" x2="63347" y2="93571"/>
                        <a14:foregroundMark x1="20408" y1="85510" x2="26694" y2="86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85" y="2538771"/>
            <a:ext cx="4856480" cy="38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26867" y="511643"/>
            <a:ext cx="2264228" cy="769442"/>
            <a:chOff x="1491343" y="1807028"/>
            <a:chExt cx="2264228" cy="769442"/>
          </a:xfrm>
        </p:grpSpPr>
        <p:sp>
          <p:nvSpPr>
            <p:cNvPr id="7" name="TextBox 6"/>
            <p:cNvSpPr txBox="1"/>
            <p:nvPr/>
          </p:nvSpPr>
          <p:spPr>
            <a:xfrm>
              <a:off x="1491343" y="1807029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1651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91343" y="1807028"/>
              <a:ext cx="2264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kumimoji="0" lang="en-US" sz="44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620" y="1483518"/>
            <a:ext cx="9980017" cy="1194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91E9B6-151B-4079-352F-1DA5DA49DE2E}"/>
              </a:ext>
            </a:extLst>
          </p:cNvPr>
          <p:cNvSpPr txBox="1"/>
          <p:nvPr/>
        </p:nvSpPr>
        <p:spPr>
          <a:xfrm>
            <a:off x="7201385" y="270890"/>
            <a:ext cx="596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</a:rPr>
              <a:t>Thứ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highlight>
                  <a:srgbClr val="FFFF00"/>
                </a:highlight>
              </a:rPr>
              <a:t>tư</a:t>
            </a:r>
            <a:r>
              <a:rPr lang="en-US" sz="2400" b="1" dirty="0"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highlight>
                  <a:srgbClr val="FFFF00"/>
                </a:highlight>
              </a:rPr>
              <a:t>ngày</a:t>
            </a:r>
            <a:r>
              <a:rPr lang="en-US" sz="2400" b="1" dirty="0">
                <a:highlight>
                  <a:srgbClr val="FFFF00"/>
                </a:highlight>
              </a:rPr>
              <a:t> 18 </a:t>
            </a:r>
            <a:r>
              <a:rPr lang="en-US" sz="2400" b="1" dirty="0" err="1">
                <a:highlight>
                  <a:srgbClr val="FFFF00"/>
                </a:highlight>
              </a:rPr>
              <a:t>tháng</a:t>
            </a:r>
            <a:r>
              <a:rPr lang="en-US" sz="2400" b="1" dirty="0">
                <a:highlight>
                  <a:srgbClr val="FFFF00"/>
                </a:highlight>
              </a:rPr>
              <a:t> 9 </a:t>
            </a:r>
            <a:r>
              <a:rPr lang="en-US" sz="2400" b="1" dirty="0" err="1">
                <a:highlight>
                  <a:srgbClr val="FFFF00"/>
                </a:highlight>
              </a:rPr>
              <a:t>năm</a:t>
            </a:r>
            <a:r>
              <a:rPr lang="en-US" sz="2400" b="1" dirty="0">
                <a:highlight>
                  <a:srgbClr val="FFFF00"/>
                </a:highlight>
              </a:rPr>
              <a:t> 2024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694630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91" y="427811"/>
            <a:ext cx="8925318" cy="1182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425" y="1619250"/>
            <a:ext cx="116205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</a:rPr>
              <a:t>a) 125 : m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m = 5             b) (b + 4) × 3 </a:t>
            </a:r>
            <a:r>
              <a:rPr lang="en-US" sz="40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4000" b="0" i="0" dirty="0">
                <a:solidFill>
                  <a:srgbClr val="000000"/>
                </a:solidFill>
                <a:effectLst/>
              </a:rPr>
              <a:t> b = 27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700" y="2562225"/>
            <a:ext cx="393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125 : m = 125 :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4150" y="32575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6025" y="2533650"/>
            <a:ext cx="544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(b + 4 ) x 3 = (27 + 4) x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0125" y="3105150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31 x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8700" y="3648075"/>
            <a:ext cx="3724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93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2"/>
            <a:ext cx="11384777" cy="6402457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86" y="340539"/>
            <a:ext cx="11101778" cy="1719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812" y="1643062"/>
            <a:ext cx="1590675" cy="1781175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2819399" y="2124075"/>
            <a:ext cx="2409825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x 4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4412" y="1271587"/>
            <a:ext cx="1876425" cy="2105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4525" y="3352800"/>
            <a:ext cx="872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</a:rPr>
              <a:t>Hãy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chu vi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a = 5 cm; a = 9 cm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314450" y="42291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Với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a = 5 cm, chu vi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của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hình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vuông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a × 4 = 5 × 4 = 20 (cm)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0175" y="538162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a = 9 cm, chu vi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a × 4 = 9 × 4 = 36 (cm)</a:t>
            </a:r>
            <a:endParaRPr lang="en-US" sz="3200" b="1" i="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90550" y="542925"/>
            <a:ext cx="514350" cy="447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050" y="514350"/>
            <a:ext cx="1009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giá trị của biểu thức 35 + 5 × a trong mỗi trường hợp sau.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521165"/>
            <a:ext cx="6338887" cy="494631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15225" y="13716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2" name="Oval 11"/>
          <p:cNvSpPr/>
          <p:nvPr/>
        </p:nvSpPr>
        <p:spPr>
          <a:xfrm>
            <a:off x="7962900" y="23812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7858125" y="35814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4" name="Oval 13"/>
          <p:cNvSpPr/>
          <p:nvPr/>
        </p:nvSpPr>
        <p:spPr>
          <a:xfrm>
            <a:off x="8391525" y="47053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/>
          <p:cNvSpPr/>
          <p:nvPr/>
        </p:nvSpPr>
        <p:spPr>
          <a:xfrm>
            <a:off x="278295" y="265043"/>
            <a:ext cx="11384777" cy="6334540"/>
          </a:xfrm>
          <a:prstGeom prst="roundRect">
            <a:avLst>
              <a:gd name="adj" fmla="val 99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01" y="1143674"/>
            <a:ext cx="4317324" cy="17707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9125" y="3392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iểu thức 35 + 5 × a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5" y="269557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2 </a:t>
            </a:r>
          </a:p>
          <a:p>
            <a:r>
              <a:rPr lang="en-US" sz="3200" b="1" dirty="0"/>
              <a:t>                  = 45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630" y="3623583"/>
            <a:ext cx="3768670" cy="20447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47725" y="54578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0000"/>
                </a:solidFill>
              </a:rPr>
              <a:t>35 + 5 × a = 35 + 5 × 5</a:t>
            </a:r>
          </a:p>
          <a:p>
            <a:r>
              <a:rPr lang="pt-BR" sz="3200" b="1" dirty="0">
                <a:solidFill>
                  <a:srgbClr val="000000"/>
                </a:solidFill>
              </a:rPr>
              <a:t>                  = 60</a:t>
            </a:r>
            <a:endParaRPr lang="en-US" sz="3200" b="1" dirty="0"/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725" y="1181099"/>
            <a:ext cx="3545700" cy="1726561"/>
          </a:xfrm>
          <a:prstGeom prst="rect">
            <a:avLst/>
          </a:prstGeom>
        </p:spPr>
      </p:pic>
      <p:sp>
        <p:nvSpPr>
          <p:cNvPr id="1027" name="TextBox 1026"/>
          <p:cNvSpPr txBox="1"/>
          <p:nvPr/>
        </p:nvSpPr>
        <p:spPr>
          <a:xfrm>
            <a:off x="6391275" y="2752725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7 </a:t>
            </a:r>
          </a:p>
          <a:p>
            <a:r>
              <a:rPr lang="en-US" sz="3200" b="1" dirty="0"/>
              <a:t>                  = 70</a:t>
            </a: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0" y="3803106"/>
            <a:ext cx="3343275" cy="1489082"/>
          </a:xfrm>
          <a:prstGeom prst="rect">
            <a:avLst/>
          </a:prstGeom>
        </p:spPr>
      </p:pic>
      <p:sp>
        <p:nvSpPr>
          <p:cNvPr id="1030" name="TextBox 1029"/>
          <p:cNvSpPr txBox="1"/>
          <p:nvPr/>
        </p:nvSpPr>
        <p:spPr>
          <a:xfrm>
            <a:off x="6486525" y="531495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000000"/>
                </a:solidFill>
                <a:effectLst/>
              </a:rPr>
              <a:t>35 + 5 × a = 35 + 5 × 6 </a:t>
            </a:r>
          </a:p>
          <a:p>
            <a:r>
              <a:rPr lang="en-US" sz="3200" b="1" dirty="0"/>
              <a:t>                  = 65</a:t>
            </a:r>
          </a:p>
        </p:txBody>
      </p:sp>
      <p:sp>
        <p:nvSpPr>
          <p:cNvPr id="1031" name="Oval 1030"/>
          <p:cNvSpPr/>
          <p:nvPr/>
        </p:nvSpPr>
        <p:spPr>
          <a:xfrm>
            <a:off x="10448925" y="11620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45</a:t>
            </a:r>
          </a:p>
        </p:txBody>
      </p:sp>
      <p:sp>
        <p:nvSpPr>
          <p:cNvPr id="1032" name="Oval 1031"/>
          <p:cNvSpPr/>
          <p:nvPr/>
        </p:nvSpPr>
        <p:spPr>
          <a:xfrm>
            <a:off x="10525125" y="24765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60</a:t>
            </a:r>
          </a:p>
        </p:txBody>
      </p:sp>
      <p:sp>
        <p:nvSpPr>
          <p:cNvPr id="1033" name="Oval 1032"/>
          <p:cNvSpPr/>
          <p:nvPr/>
        </p:nvSpPr>
        <p:spPr>
          <a:xfrm>
            <a:off x="10582275" y="369570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65</a:t>
            </a:r>
          </a:p>
        </p:txBody>
      </p:sp>
      <p:sp>
        <p:nvSpPr>
          <p:cNvPr id="1034" name="Oval 1033"/>
          <p:cNvSpPr/>
          <p:nvPr/>
        </p:nvSpPr>
        <p:spPr>
          <a:xfrm>
            <a:off x="10582275" y="4895850"/>
            <a:ext cx="876300" cy="638175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70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59844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71953 0.175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77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7735 -0.5548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19532 -0.010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8" grpId="0" uiExpand="1" build="p"/>
      <p:bldP spid="1027" grpId="0" uiExpand="1" build="p"/>
      <p:bldP spid="1030" grpId="0" build="p"/>
      <p:bldP spid="1031" grpId="0" animBg="1"/>
      <p:bldP spid="1032" grpId="0" animBg="1"/>
      <p:bldP spid="1033" grpId="0" animBg="1"/>
      <p:bldP spid="10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07" y="622852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523333" y="4521660"/>
            <a:ext cx="5051685" cy="155761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La Chic Pro Shad" panose="02000506090000020004" pitchFamily="2" charset="0"/>
                <a:ea typeface="+mn-ea"/>
                <a:cs typeface="+mn-cs"/>
              </a:rPr>
              <a:t>Củng cố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3154" y="313019"/>
            <a:ext cx="6030546" cy="3115981"/>
            <a:chOff x="713154" y="313019"/>
            <a:chExt cx="6030546" cy="3115981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713154" y="313019"/>
              <a:ext cx="6023293" cy="31159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25236" y="993846"/>
              <a:ext cx="56184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phục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vụ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8639" y="1997359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baseline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b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= 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90" y="1021105"/>
            <a:ext cx="881998" cy="88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388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245" l="11765" r="84804">
                        <a14:foregroundMark x1="11765" y1="71633" x2="50490" y2="68163"/>
                        <a14:foregroundMark x1="50490" y1="68163" x2="50817" y2="67755"/>
                        <a14:foregroundMark x1="38725" y1="65510" x2="52941" y2="77347"/>
                        <a14:foregroundMark x1="52941" y1="77347" x2="64200" y2="80387"/>
                        <a14:foregroundMark x1="70359" y1="76379" x2="72222" y2="74898"/>
                        <a14:foregroundMark x1="72222" y1="74898" x2="61111" y2="67755"/>
                        <a14:foregroundMark x1="50654" y1="67347" x2="59150" y2="68163"/>
                        <a14:foregroundMark x1="51961" y1="72857" x2="57353" y2="77959"/>
                        <a14:foregroundMark x1="51307" y1="91429" x2="56699" y2="92245"/>
                        <a14:foregroundMark x1="82190" y1="46531" x2="84804" y2="51020"/>
                        <a14:backgroundMark x1="22876" y1="37551" x2="38399" y2="14286"/>
                        <a14:backgroundMark x1="38399" y1="14286" x2="41340" y2="12857"/>
                        <a14:backgroundMark x1="70425" y1="12245" x2="80719" y2="24694"/>
                        <a14:backgroundMark x1="69935" y1="67755" x2="85294" y2="67755"/>
                        <a14:backgroundMark x1="64216" y1="76122" x2="70098" y2="80000"/>
                        <a14:backgroundMark x1="64542" y1="80000" x2="66830" y2="82245"/>
                        <a14:backgroundMark x1="33660" y1="82857" x2="41667" y2="86327"/>
                        <a14:backgroundMark x1="41667" y1="86327" x2="41667" y2="86327"/>
                        <a14:backgroundMark x1="43627" y1="64898" x2="40850" y2="61633"/>
                        <a14:backgroundMark x1="35621" y1="58163" x2="33660" y2="5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9" r="11341"/>
          <a:stretch>
            <a:fillRect/>
          </a:stretch>
        </p:blipFill>
        <p:spPr bwMode="auto">
          <a:xfrm>
            <a:off x="1341389" y="3061545"/>
            <a:ext cx="3680316" cy="37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 + 5) x 6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 = 2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2" name="Picture 2" descr="Premium Vector | Cute barista in apron with coffee cartoon character  illustr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44" b="90494" l="10000" r="90000">
                        <a14:foregroundMark x1="18100" y1="59475" x2="35750" y2="60788"/>
                        <a14:foregroundMark x1="42200" y1="83927" x2="42200" y2="83927"/>
                        <a14:foregroundMark x1="56000" y1="69919" x2="69300" y2="66041"/>
                        <a14:foregroundMark x1="56900" y1="70794" x2="64550" y2="74859"/>
                        <a14:foregroundMark x1="64550" y1="74859" x2="69300" y2="75172"/>
                        <a14:foregroundMark x1="59000" y1="90244" x2="61600" y2="90244"/>
                        <a14:foregroundMark x1="70350" y1="90494" x2="72800" y2="90244"/>
                        <a14:foregroundMark x1="27700" y1="90494" x2="27700" y2="90494"/>
                        <a14:backgroundMark x1="22300" y1="45904" x2="23850" y2="36210"/>
                        <a14:backgroundMark x1="23850" y1="36210" x2="31750" y2="23077"/>
                        <a14:backgroundMark x1="31750" y1="23077" x2="50600" y2="9381"/>
                        <a14:backgroundMark x1="35050" y1="46341" x2="36100" y2="31019"/>
                        <a14:backgroundMark x1="76100" y1="67542" x2="77500" y2="57473"/>
                        <a14:backgroundMark x1="48300" y1="69043" x2="50050" y2="86992"/>
                        <a14:backgroundMark x1="51100" y1="67730" x2="42200" y2="89368"/>
                        <a14:backgroundMark x1="42200" y1="89368" x2="42200" y2="89368"/>
                        <a14:backgroundMark x1="47800" y1="67730" x2="46200" y2="89181"/>
                        <a14:backgroundMark x1="46200" y1="89181" x2="46200" y2="891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0" y="3424308"/>
            <a:ext cx="4289425" cy="34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9" b="97143" l="7190" r="93301">
                        <a14:foregroundMark x1="6863" y1="41633" x2="7190" y2="53265"/>
                        <a14:foregroundMark x1="7190" y1="53265" x2="14216" y2="60816"/>
                        <a14:foregroundMark x1="14216" y1="60816" x2="26961" y2="64286"/>
                        <a14:foregroundMark x1="68301" y1="51429" x2="72222" y2="82245"/>
                        <a14:foregroundMark x1="66013" y1="31837" x2="83824" y2="38776"/>
                        <a14:foregroundMark x1="89869" y1="47755" x2="93301" y2="51429"/>
                        <a14:foregroundMark x1="65523" y1="70612" x2="62889" y2="75806"/>
                        <a14:foregroundMark x1="17484" y1="72857" x2="31372" y2="73542"/>
                        <a14:foregroundMark x1="16667" y1="77347" x2="32144" y2="77818"/>
                        <a14:foregroundMark x1="13889" y1="27347" x2="13889" y2="27347"/>
                        <a14:backgroundMark x1="24510" y1="12653" x2="81863" y2="20816"/>
                        <a14:backgroundMark x1="39869" y1="7755" x2="82516" y2="9592"/>
                        <a14:backgroundMark x1="28431" y1="17551" x2="89216" y2="19796"/>
                        <a14:backgroundMark x1="45915" y1="1837" x2="55556" y2="3265"/>
                        <a14:backgroundMark x1="21242" y1="18571" x2="38725" y2="18571"/>
                        <a14:backgroundMark x1="38725" y1="18571" x2="45915" y2="24490"/>
                        <a14:backgroundMark x1="45915" y1="24490" x2="49020" y2="34490"/>
                        <a14:backgroundMark x1="49020" y1="34490" x2="63725" y2="19592"/>
                        <a14:backgroundMark x1="35621" y1="18571" x2="47059" y2="38163"/>
                        <a14:backgroundMark x1="44608" y1="63673" x2="50654" y2="98163"/>
                        <a14:backgroundMark x1="36928" y1="80816" x2="60784" y2="92857"/>
                        <a14:backgroundMark x1="55556" y1="74898" x2="35458" y2="97551"/>
                        <a14:backgroundMark x1="52778" y1="82041" x2="62582" y2="94490"/>
                        <a14:backgroundMark x1="43627" y1="94490" x2="59967" y2="94490"/>
                        <a14:backgroundMark x1="59967" y1="94490" x2="34477" y2="96939"/>
                        <a14:backgroundMark x1="42810" y1="92449" x2="44608" y2="95306"/>
                        <a14:backgroundMark x1="37418" y1="63878" x2="45915" y2="85714"/>
                        <a14:backgroundMark x1="33987" y1="72245" x2="38072" y2="94898"/>
                        <a14:backgroundMark x1="38072" y1="94898" x2="38072" y2="95102"/>
                        <a14:backgroundMark x1="37582" y1="72245" x2="38399" y2="85306"/>
                        <a14:backgroundMark x1="17157" y1="68367" x2="17157" y2="68571"/>
                        <a14:backgroundMark x1="17157" y1="68571" x2="17157" y2="68571"/>
                        <a14:backgroundMark x1="44608" y1="59592" x2="53922" y2="66939"/>
                        <a14:backgroundMark x1="53922" y1="66939" x2="61601" y2="79388"/>
                        <a14:backgroundMark x1="61601" y1="79388" x2="63562" y2="98163"/>
                        <a14:backgroundMark x1="85131" y1="63061" x2="80229" y2="72653"/>
                        <a14:backgroundMark x1="45098" y1="45510" x2="45098" y2="45510"/>
                        <a14:backgroundMark x1="47059" y1="45918" x2="47059" y2="4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>
            <a:fillRect/>
          </a:stretch>
        </p:blipFill>
        <p:spPr bwMode="auto">
          <a:xfrm>
            <a:off x="6168708" y="1021105"/>
            <a:ext cx="6023292" cy="38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/>
          <p:cNvSpPr/>
          <p:nvPr/>
        </p:nvSpPr>
        <p:spPr>
          <a:xfrm>
            <a:off x="323267" y="474905"/>
            <a:ext cx="5950226" cy="6121009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329" y="474905"/>
            <a:ext cx="1523075" cy="14888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1014" y="2311684"/>
            <a:ext cx="567976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+ 6 x a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= 8</a:t>
            </a:r>
          </a:p>
        </p:txBody>
      </p:sp>
      <p:pic>
        <p:nvPicPr>
          <p:cNvPr id="16386" name="Picture 2" descr="croissant | emojidex - custom emoji service and ap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82" y="1021105"/>
            <a:ext cx="859679" cy="8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/>
          <p:cNvSpPr/>
          <p:nvPr/>
        </p:nvSpPr>
        <p:spPr>
          <a:xfrm>
            <a:off x="7143183" y="391169"/>
            <a:ext cx="4329758" cy="1259872"/>
          </a:xfrm>
          <a:prstGeom prst="wedgeRectCallout">
            <a:avLst>
              <a:gd name="adj1" fmla="val -27116"/>
              <a:gd name="adj2" fmla="val 7435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98466" y="474905"/>
            <a:ext cx="1523075" cy="1488806"/>
          </a:xfrm>
          <a:prstGeom prst="rect">
            <a:avLst/>
          </a:prstGeom>
        </p:spPr>
      </p:pic>
      <p:pic>
        <p:nvPicPr>
          <p:cNvPr id="20484" name="Picture 4" descr="Premium Vector | Cute boy barista in apron holding sandwich and coffee  cartoon character illustrati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4916" b="88243" l="51000" r="63350">
                        <a14:foregroundMark x1="59000" y1="87430" x2="60400" y2="82427"/>
                        <a14:foregroundMark x1="55650" y1="88305" x2="55650" y2="88305"/>
                        <a14:foregroundMark x1="53900" y1="79112" x2="59700" y2="79112"/>
                        <a14:foregroundMark x1="53900" y1="80238" x2="58100" y2="80238"/>
                        <a14:foregroundMark x1="56350" y1="64916" x2="56350" y2="64916"/>
                        <a14:foregroundMark x1="57250" y1="64916" x2="57250" y2="64916"/>
                        <a14:foregroundMark x1="59500" y1="81989" x2="58300" y2="78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20" t="62514" r="35097" b="9960"/>
          <a:stretch>
            <a:fillRect/>
          </a:stretch>
        </p:blipFill>
        <p:spPr bwMode="auto">
          <a:xfrm>
            <a:off x="2678651" y="623470"/>
            <a:ext cx="87883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43015" y="474905"/>
            <a:ext cx="1523075" cy="1488806"/>
          </a:xfrm>
          <a:prstGeom prst="rect">
            <a:avLst/>
          </a:prstGeom>
        </p:spPr>
      </p:pic>
      <p:pic>
        <p:nvPicPr>
          <p:cNvPr id="21506" name="Picture 2" descr="Coffee Cartoon - gn.racesociety.co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48" b="93766" l="10000" r="90000">
                        <a14:foregroundMark x1="35104" y1="3300" x2="64010" y2="3929"/>
                        <a14:foregroundMark x1="33333" y1="88109" x2="69844" y2="85018"/>
                        <a14:foregroundMark x1="42240" y1="93766" x2="50052" y2="93766"/>
                        <a14:foregroundMark x1="50052" y1="93766" x2="56146" y2="92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28" y="623470"/>
            <a:ext cx="1264590" cy="12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Vector | Cute barista in apron holding a coffee cup logo cartoon  character illustration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200" b="91400" l="9744" r="89776">
                        <a14:foregroundMark x1="39776" y1="75400" x2="57574" y2="72726"/>
                        <a14:backgroundMark x1="30831" y1="21800" x2="76198" y2="22200"/>
                        <a14:backgroundMark x1="60224" y1="15000" x2="92652" y2="63800"/>
                        <a14:backgroundMark x1="92652" y1="63800" x2="92652" y2="64000"/>
                        <a14:backgroundMark x1="43131" y1="9000" x2="75559" y2="15400"/>
                        <a14:backgroundMark x1="44888" y1="15400" x2="9265" y2="51200"/>
                        <a14:backgroundMark x1="9265" y1="51200" x2="9265" y2="51200"/>
                        <a14:backgroundMark x1="42173" y1="18000" x2="15815" y2="54600"/>
                        <a14:backgroundMark x1="32588" y1="36800" x2="11342" y2="81600"/>
                        <a14:backgroundMark x1="22684" y1="70000" x2="39457" y2="92000"/>
                        <a14:backgroundMark x1="39457" y1="92000" x2="58147" y2="98600"/>
                        <a14:backgroundMark x1="61502" y1="88400" x2="93930" y2="48600"/>
                        <a14:backgroundMark x1="93930" y1="48600" x2="93930" y2="48600"/>
                        <a14:backgroundMark x1="66933" y1="31200" x2="87859" y2="59400"/>
                        <a14:backgroundMark x1="69329" y1="35800" x2="69329" y2="35800"/>
                        <a14:backgroundMark x1="73163" y1="45800" x2="87061" y2="70000"/>
                        <a14:backgroundMark x1="66933" y1="70000" x2="84665" y2="71000"/>
                        <a14:backgroundMark x1="65974" y1="64000" x2="76358" y2="70000"/>
                        <a14:backgroundMark x1="76358" y1="70000" x2="81629" y2="70000"/>
                        <a14:backgroundMark x1="58466" y1="71400" x2="80192" y2="82400"/>
                        <a14:backgroundMark x1="80192" y1="82400" x2="80671" y2="82400"/>
                        <a14:backgroundMark x1="59425" y1="73000" x2="64217" y2="98600"/>
                        <a14:backgroundMark x1="58786" y1="82000" x2="61821" y2="97800"/>
                        <a14:backgroundMark x1="61502" y1="69200" x2="62939" y2="74800"/>
                        <a14:backgroundMark x1="35304" y1="86200" x2="57987" y2="87200"/>
                        <a14:backgroundMark x1="57987" y1="87200" x2="65016" y2="86800"/>
                        <a14:backgroundMark x1="31789" y1="71000" x2="39297" y2="91400"/>
                        <a14:backgroundMark x1="19649" y1="62800" x2="36901" y2="76800"/>
                        <a14:backgroundMark x1="39776" y1="70000" x2="34665" y2="76000"/>
                        <a14:backgroundMark x1="41054" y1="70000" x2="35623" y2="67000"/>
                        <a14:backgroundMark x1="30831" y1="63600" x2="31470" y2="72200"/>
                        <a14:backgroundMark x1="35942" y1="64600" x2="36901" y2="69200"/>
                        <a14:backgroundMark x1="41374" y1="26400" x2="46166" y2="2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40172"/>
            <a:ext cx="4828088" cy="38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257175"/>
            <a:ext cx="10912838" cy="6286500"/>
          </a:xfrm>
          <a:custGeom>
            <a:avLst/>
            <a:gdLst>
              <a:gd name="connsiteX0" fmla="*/ 0 w 10912838"/>
              <a:gd name="connsiteY0" fmla="*/ 626890 h 6286500"/>
              <a:gd name="connsiteX1" fmla="*/ 626890 w 10912838"/>
              <a:gd name="connsiteY1" fmla="*/ 0 h 6286500"/>
              <a:gd name="connsiteX2" fmla="*/ 10285948 w 10912838"/>
              <a:gd name="connsiteY2" fmla="*/ 0 h 6286500"/>
              <a:gd name="connsiteX3" fmla="*/ 10912838 w 10912838"/>
              <a:gd name="connsiteY3" fmla="*/ 626890 h 6286500"/>
              <a:gd name="connsiteX4" fmla="*/ 10912838 w 10912838"/>
              <a:gd name="connsiteY4" fmla="*/ 5659610 h 6286500"/>
              <a:gd name="connsiteX5" fmla="*/ 10285948 w 10912838"/>
              <a:gd name="connsiteY5" fmla="*/ 6286500 h 6286500"/>
              <a:gd name="connsiteX6" fmla="*/ 626890 w 10912838"/>
              <a:gd name="connsiteY6" fmla="*/ 6286500 h 6286500"/>
              <a:gd name="connsiteX7" fmla="*/ 0 w 10912838"/>
              <a:gd name="connsiteY7" fmla="*/ 5659610 h 6286500"/>
              <a:gd name="connsiteX8" fmla="*/ 0 w 10912838"/>
              <a:gd name="connsiteY8" fmla="*/ 626890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6286500" fill="none" extrusionOk="0">
                <a:moveTo>
                  <a:pt x="0" y="626890"/>
                </a:moveTo>
                <a:cubicBezTo>
                  <a:pt x="2158" y="339086"/>
                  <a:pt x="300626" y="33496"/>
                  <a:pt x="626890" y="0"/>
                </a:cubicBezTo>
                <a:cubicBezTo>
                  <a:pt x="3430304" y="72427"/>
                  <a:pt x="7097543" y="61419"/>
                  <a:pt x="10285948" y="0"/>
                </a:cubicBezTo>
                <a:cubicBezTo>
                  <a:pt x="10624514" y="-52704"/>
                  <a:pt x="10872096" y="268345"/>
                  <a:pt x="10912838" y="626890"/>
                </a:cubicBezTo>
                <a:cubicBezTo>
                  <a:pt x="11013714" y="1594087"/>
                  <a:pt x="10805525" y="3866157"/>
                  <a:pt x="10912838" y="5659610"/>
                </a:cubicBezTo>
                <a:cubicBezTo>
                  <a:pt x="10918136" y="5978941"/>
                  <a:pt x="10592342" y="6241852"/>
                  <a:pt x="10285948" y="6286500"/>
                </a:cubicBezTo>
                <a:cubicBezTo>
                  <a:pt x="8977087" y="6316327"/>
                  <a:pt x="4344768" y="6207194"/>
                  <a:pt x="626890" y="6286500"/>
                </a:cubicBezTo>
                <a:cubicBezTo>
                  <a:pt x="333495" y="6280528"/>
                  <a:pt x="-62457" y="6018182"/>
                  <a:pt x="0" y="5659610"/>
                </a:cubicBezTo>
                <a:cubicBezTo>
                  <a:pt x="50037" y="3687432"/>
                  <a:pt x="770" y="2735178"/>
                  <a:pt x="0" y="626890"/>
                </a:cubicBezTo>
                <a:close/>
              </a:path>
              <a:path w="10912838" h="6286500" stroke="0" extrusionOk="0">
                <a:moveTo>
                  <a:pt x="0" y="626890"/>
                </a:moveTo>
                <a:cubicBezTo>
                  <a:pt x="63660" y="298020"/>
                  <a:pt x="306718" y="54274"/>
                  <a:pt x="626890" y="0"/>
                </a:cubicBezTo>
                <a:cubicBezTo>
                  <a:pt x="2551893" y="123000"/>
                  <a:pt x="7381263" y="-96860"/>
                  <a:pt x="10285948" y="0"/>
                </a:cubicBezTo>
                <a:cubicBezTo>
                  <a:pt x="10603549" y="-21813"/>
                  <a:pt x="10916185" y="273920"/>
                  <a:pt x="10912838" y="626890"/>
                </a:cubicBezTo>
                <a:cubicBezTo>
                  <a:pt x="10916011" y="3116038"/>
                  <a:pt x="11007105" y="3516049"/>
                  <a:pt x="10912838" y="5659610"/>
                </a:cubicBezTo>
                <a:cubicBezTo>
                  <a:pt x="10886001" y="6015554"/>
                  <a:pt x="10570667" y="6276434"/>
                  <a:pt x="10285948" y="6286500"/>
                </a:cubicBezTo>
                <a:cubicBezTo>
                  <a:pt x="7522769" y="6125793"/>
                  <a:pt x="1821511" y="6326167"/>
                  <a:pt x="626890" y="6286500"/>
                </a:cubicBezTo>
                <a:cubicBezTo>
                  <a:pt x="215687" y="6273376"/>
                  <a:pt x="-18596" y="5997408"/>
                  <a:pt x="0" y="5659610"/>
                </a:cubicBezTo>
                <a:cubicBezTo>
                  <a:pt x="32216" y="5060439"/>
                  <a:pt x="57206" y="1449949"/>
                  <a:pt x="0" y="626890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3907" y="-555973"/>
            <a:ext cx="7765900" cy="6732086"/>
          </a:xfrm>
          <a:prstGeom prst="rect">
            <a:avLst/>
          </a:prstGeom>
        </p:spPr>
      </p:pic>
      <p:sp>
        <p:nvSpPr>
          <p:cNvPr id="4" name="TextBox 15"/>
          <p:cNvSpPr txBox="1"/>
          <p:nvPr/>
        </p:nvSpPr>
        <p:spPr>
          <a:xfrm>
            <a:off x="2070890" y="494605"/>
            <a:ext cx="7550100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6000" b="1" i="0" u="none" strike="noStrike" kern="1200" cap="none" spc="0" normalizeH="0" baseline="0" noProof="0" dirty="0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85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6000" b="1" i="0" u="none" strike="noStrike" kern="1200" cap="none" spc="0" normalizeH="0" baseline="0" noProof="0" dirty="0">
              <a:ln w="28575"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3603" y="2056608"/>
            <a:ext cx="7247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Nhận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3200" baseline="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chứa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cụ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đó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dụng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vào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chu vi,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chứa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5124" y="2174381"/>
            <a:ext cx="3385866" cy="468361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8"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asal fofo barista de avental escrevendo um cardápio | Vetor Gráti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00" b="90400" l="6550" r="96006">
                        <a14:foregroundMark x1="6709" y1="58600" x2="13059" y2="47469"/>
                        <a14:foregroundMark x1="9744" y1="83600" x2="11981" y2="81200"/>
                        <a14:foregroundMark x1="8946" y1="79200" x2="15176" y2="87400"/>
                        <a14:foregroundMark x1="15176" y1="87400" x2="10064" y2="84600"/>
                        <a14:foregroundMark x1="22045" y1="90400" x2="36901" y2="68200"/>
                        <a14:foregroundMark x1="36901" y1="83200" x2="36901" y2="83200"/>
                        <a14:foregroundMark x1="35783" y1="83200" x2="42013" y2="68200"/>
                        <a14:foregroundMark x1="55431" y1="63000" x2="61342" y2="75600"/>
                        <a14:foregroundMark x1="61342" y1="75600" x2="69169" y2="81000"/>
                        <a14:foregroundMark x1="69169" y1="81000" x2="77157" y2="64800"/>
                        <a14:foregroundMark x1="71086" y1="64800" x2="76038" y2="86400"/>
                        <a14:foregroundMark x1="76038" y1="86400" x2="66933" y2="89800"/>
                        <a14:foregroundMark x1="66933" y1="89800" x2="62722" y2="87691"/>
                        <a14:foregroundMark x1="59265" y1="82200" x2="65335" y2="82200"/>
                        <a14:foregroundMark x1="90256" y1="82600" x2="91374" y2="78800"/>
                        <a14:foregroundMark x1="88658" y1="77400" x2="87540" y2="80200"/>
                        <a14:foregroundMark x1="87540" y1="84000" x2="96006" y2="83600"/>
                        <a14:foregroundMark x1="96006" y1="83600" x2="91374" y2="76000"/>
                        <a14:backgroundMark x1="19968" y1="25600" x2="76518" y2="22800"/>
                        <a14:backgroundMark x1="76518" y1="22800" x2="76837" y2="22600"/>
                        <a14:backgroundMark x1="31310" y1="15800" x2="71565" y2="21400"/>
                        <a14:backgroundMark x1="57827" y1="11200" x2="80990" y2="21800"/>
                        <a14:backgroundMark x1="33067" y1="13000" x2="56869" y2="7800"/>
                        <a14:backgroundMark x1="13738" y1="41400" x2="43291" y2="31800"/>
                        <a14:backgroundMark x1="43291" y1="31800" x2="91214" y2="28400"/>
                        <a14:backgroundMark x1="91214" y1="28400" x2="91374" y2="28400"/>
                        <a14:backgroundMark x1="15655" y1="44000" x2="16454" y2="39600"/>
                        <a14:backgroundMark x1="11821" y1="44600" x2="13738" y2="44600"/>
                        <a14:backgroundMark x1="13738" y1="44600" x2="15495" y2="44600"/>
                        <a14:backgroundMark x1="50319" y1="26800" x2="51118" y2="46800"/>
                        <a14:backgroundMark x1="39776" y1="38000" x2="47923" y2="43800"/>
                        <a14:backgroundMark x1="48882" y1="70600" x2="57188" y2="91200"/>
                        <a14:backgroundMark x1="52077" y1="80800" x2="40096" y2="94200"/>
                        <a14:backgroundMark x1="49201" y1="57400" x2="54952" y2="93600"/>
                        <a14:backgroundMark x1="56709" y1="85400" x2="61981" y2="91400"/>
                        <a14:backgroundMark x1="78275" y1="76600" x2="89617" y2="72400"/>
                        <a14:backgroundMark x1="87061" y1="62200" x2="87061" y2="62200"/>
                        <a14:backgroundMark x1="14696" y1="72800" x2="14696" y2="72800"/>
                        <a14:backgroundMark x1="19489" y1="79000" x2="14696" y2="74200"/>
                        <a14:backgroundMark x1="65815" y1="94800" x2="73482" y2="94400"/>
                        <a14:backgroundMark x1="73482" y1="94400" x2="76677" y2="94400"/>
                        <a14:backgroundMark x1="64377" y1="94200" x2="74441" y2="94200"/>
                        <a14:backgroundMark x1="27796" y1="94200" x2="35463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3" y="252758"/>
            <a:ext cx="6223833" cy="49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Premium Vector | Cute couple barista in apron show ok sign with hands 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000" l="5272" r="97604">
                        <a14:foregroundMark x1="5272" y1="47800" x2="11981" y2="61600"/>
                        <a14:foregroundMark x1="11981" y1="61600" x2="13898" y2="64000"/>
                        <a14:foregroundMark x1="22204" y1="83800" x2="35243" y2="90470"/>
                        <a14:foregroundMark x1="17732" y1="87800" x2="25399" y2="82200"/>
                        <a14:foregroundMark x1="25399" y1="82200" x2="36581" y2="82800"/>
                        <a14:foregroundMark x1="31470" y1="78000" x2="35463" y2="82400"/>
                        <a14:foregroundMark x1="19489" y1="82200" x2="16454" y2="91600"/>
                        <a14:foregroundMark x1="16454" y1="91600" x2="16454" y2="91600"/>
                        <a14:foregroundMark x1="61821" y1="83200" x2="70767" y2="81600"/>
                        <a14:foregroundMark x1="70767" y1="81600" x2="71246" y2="81600"/>
                        <a14:foregroundMark x1="71246" y1="69200" x2="73003" y2="81000"/>
                        <a14:foregroundMark x1="68211" y1="86200" x2="77476" y2="91800"/>
                        <a14:foregroundMark x1="77476" y1="91800" x2="78435" y2="92000"/>
                        <a14:foregroundMark x1="77955" y1="83200" x2="80831" y2="89200"/>
                        <a14:foregroundMark x1="81310" y1="91400" x2="81470" y2="91400"/>
                        <a14:foregroundMark x1="81470" y1="91400" x2="81470" y2="91400"/>
                        <a14:foregroundMark x1="88978" y1="56000" x2="97604" y2="59600"/>
                        <a14:backgroundMark x1="25399" y1="21200" x2="58626" y2="21400"/>
                        <a14:backgroundMark x1="58626" y1="21400" x2="74920" y2="21200"/>
                        <a14:backgroundMark x1="38978" y1="22400" x2="64058" y2="28600"/>
                        <a14:backgroundMark x1="64058" y1="28600" x2="73962" y2="28600"/>
                        <a14:backgroundMark x1="73962" y1="28600" x2="87540" y2="25200"/>
                        <a14:backgroundMark x1="20927" y1="23000" x2="39776" y2="24000"/>
                        <a14:backgroundMark x1="39776" y1="24000" x2="55272" y2="36600"/>
                        <a14:backgroundMark x1="55272" y1="36600" x2="71725" y2="29200"/>
                        <a14:backgroundMark x1="71725" y1="29200" x2="82109" y2="29800"/>
                        <a14:backgroundMark x1="82109" y1="29800" x2="84345" y2="30800"/>
                        <a14:backgroundMark x1="45527" y1="34400" x2="51118" y2="51400"/>
                        <a14:backgroundMark x1="47764" y1="75600" x2="51118" y2="95400"/>
                        <a14:backgroundMark x1="43770" y1="69600" x2="62620" y2="96000"/>
                        <a14:backgroundMark x1="35463" y1="90000" x2="49361" y2="87600"/>
                        <a14:backgroundMark x1="34984" y1="90400" x2="35783" y2="94800"/>
                        <a14:backgroundMark x1="35304" y1="77200" x2="47284" y2="68600"/>
                        <a14:backgroundMark x1="45847" y1="64200" x2="51278" y2="70800"/>
                        <a14:backgroundMark x1="46326" y1="53000" x2="46326" y2="53000"/>
                        <a14:backgroundMark x1="45847" y1="55800" x2="45847" y2="55800"/>
                        <a14:backgroundMark x1="46326" y1="53800" x2="46326" y2="53800"/>
                        <a14:backgroundMark x1="52396" y1="62400" x2="52396" y2="62400"/>
                        <a14:backgroundMark x1="48562" y1="62600" x2="48562" y2="62600"/>
                        <a14:backgroundMark x1="54313" y1="59800" x2="54313" y2="59800"/>
                        <a14:backgroundMark x1="59105" y1="73600" x2="59105" y2="73600"/>
                        <a14:backgroundMark x1="62939" y1="77400" x2="60703" y2="7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36" y="506341"/>
            <a:ext cx="59626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80878" y="0"/>
            <a:ext cx="5756223" cy="4114800"/>
            <a:chOff x="6280878" y="0"/>
            <a:chExt cx="5756223" cy="4114800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6280878" y="0"/>
              <a:ext cx="5756223" cy="41148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59425" y="983988"/>
              <a:ext cx="51991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 mình đã đạt chỉ tiêu.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 ơn các bạn nhé!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Free Vector | Friendly shop showcase in the city flat style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10227"/>
          <a:stretch>
            <a:fillRect/>
          </a:stretch>
        </p:blipFill>
        <p:spPr bwMode="auto">
          <a:xfrm>
            <a:off x="0" y="-1778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fe building with bright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4" b="99744" l="700" r="96800">
                        <a14:foregroundMark x1="10100" y1="47436" x2="10100" y2="47436"/>
                        <a14:foregroundMark x1="6600" y1="46538" x2="6600" y2="46538"/>
                        <a14:foregroundMark x1="28100" y1="5641" x2="35900" y2="5385"/>
                        <a14:foregroundMark x1="35900" y1="5385" x2="54100" y2="9103"/>
                        <a14:foregroundMark x1="75800" y1="5385" x2="76000" y2="17564"/>
                        <a14:foregroundMark x1="75700" y1="4231" x2="61000" y2="4231"/>
                        <a14:foregroundMark x1="61000" y1="4231" x2="58900" y2="5385"/>
                        <a14:foregroundMark x1="57000" y1="5385" x2="64600" y2="3462"/>
                        <a14:foregroundMark x1="64600" y1="3462" x2="68100" y2="3462"/>
                        <a14:foregroundMark x1="68100" y1="3462" x2="74700" y2="2949"/>
                        <a14:foregroundMark x1="74700" y1="2949" x2="75400" y2="2949"/>
                        <a14:foregroundMark x1="32300" y1="1154" x2="32300" y2="1154"/>
                        <a14:foregroundMark x1="7400" y1="83846" x2="45800" y2="82564"/>
                        <a14:foregroundMark x1="45800" y1="82564" x2="63200" y2="82564"/>
                        <a14:foregroundMark x1="63200" y1="82564" x2="80000" y2="80897"/>
                        <a14:foregroundMark x1="80000" y1="80897" x2="83300" y2="79487"/>
                        <a14:foregroundMark x1="83300" y1="79487" x2="86300" y2="76923"/>
                        <a14:foregroundMark x1="86300" y1="76923" x2="87000" y2="65769"/>
                        <a14:foregroundMark x1="87000" y1="65769" x2="86000" y2="58590"/>
                        <a14:foregroundMark x1="69800" y1="85641" x2="81700" y2="84103"/>
                        <a14:foregroundMark x1="81700" y1="84103" x2="93700" y2="84487"/>
                        <a14:foregroundMark x1="93700" y1="84487" x2="96800" y2="85897"/>
                        <a14:foregroundMark x1="96800" y1="85897" x2="81500" y2="75000"/>
                        <a14:foregroundMark x1="400" y1="86282" x2="27200" y2="94359"/>
                        <a14:foregroundMark x1="27200" y1="94359" x2="32600" y2="98974"/>
                        <a14:foregroundMark x1="32600" y1="98974" x2="41100" y2="99744"/>
                        <a14:foregroundMark x1="41100" y1="99744" x2="41900" y2="99487"/>
                        <a14:foregroundMark x1="700" y1="85000" x2="6200" y2="82949"/>
                        <a14:backgroundMark x1="83900" y1="52692" x2="83900" y2="52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26"/>
          <a:stretch>
            <a:fillRect/>
          </a:stretch>
        </p:blipFill>
        <p:spPr bwMode="auto">
          <a:xfrm>
            <a:off x="1711658" y="-264517"/>
            <a:ext cx="8599857" cy="59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47923" y1="55000" x2="47923" y2="550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923" y1="38600" x2="47125" y2="53200"/>
                        <a14:backgroundMark x1="47125" y1="53200" x2="47125" y2="38800"/>
                        <a14:backgroundMark x1="47125" y1="38800" x2="47444" y2="46400"/>
                        <a14:backgroundMark x1="47444" y1="46400" x2="48083" y2="40000"/>
                        <a14:backgroundMark x1="48083" y1="40000" x2="48083" y2="45600"/>
                        <a14:backgroundMark x1="47284" y1="38000" x2="46486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93" t="31193"/>
          <a:stretch>
            <a:fillRect/>
          </a:stretch>
        </p:blipFill>
        <p:spPr bwMode="auto">
          <a:xfrm>
            <a:off x="0" y="2594869"/>
            <a:ext cx="3287178" cy="340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ree Vector | Cute boy barista in apron holding a coffee cup cartoon  character illustrati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93400" l="9585" r="94569">
                        <a14:foregroundMark x1="14856" y1="69000" x2="38498" y2="71200"/>
                        <a14:foregroundMark x1="18690" y1="77800" x2="36422" y2="74600"/>
                        <a14:foregroundMark x1="36422" y1="74600" x2="40256" y2="74600"/>
                        <a14:foregroundMark x1="28754" y1="79000" x2="28754" y2="79000"/>
                        <a14:foregroundMark x1="28754" y1="79400" x2="28754" y2="79400"/>
                        <a14:foregroundMark x1="24920" y1="93000" x2="26997" y2="89000"/>
                        <a14:foregroundMark x1="14856" y1="74600" x2="25240" y2="74600"/>
                        <a14:foregroundMark x1="25240" y1="74600" x2="30511" y2="73800"/>
                        <a14:foregroundMark x1="60064" y1="79000" x2="84185" y2="71600"/>
                        <a14:foregroundMark x1="79233" y1="77200" x2="83067" y2="74200"/>
                        <a14:foregroundMark x1="90415" y1="52800" x2="90415" y2="52800"/>
                        <a14:foregroundMark x1="90415" y1="49400" x2="94569" y2="55400"/>
                        <a14:foregroundMark x1="33546" y1="92600" x2="33546" y2="92600"/>
                        <a14:foregroundMark x1="32588" y1="92600" x2="36102" y2="92600"/>
                        <a14:foregroundMark x1="68850" y1="93400" x2="68850" y2="93400"/>
                        <a14:foregroundMark x1="72843" y1="93200" x2="72843" y2="93200"/>
                        <a14:foregroundMark x1="55431" y1="70000" x2="55431" y2="70000"/>
                        <a14:foregroundMark x1="52556" y1="60600" x2="52556" y2="60600"/>
                        <a14:foregroundMark x1="42652" y1="66600" x2="42652" y2="66600"/>
                        <a14:foregroundMark x1="55751" y1="64400" x2="55751" y2="64400"/>
                        <a14:foregroundMark x1="53195" y1="46400" x2="53195" y2="46400"/>
                        <a14:foregroundMark x1="57508" y1="69600" x2="57508" y2="69600"/>
                        <a14:foregroundMark x1="43450" y1="70800" x2="43450" y2="70800"/>
                        <a14:foregroundMark x1="43770" y1="68000" x2="43770" y2="68000"/>
                        <a14:backgroundMark x1="56070" y1="30800" x2="52077" y2="1400"/>
                        <a14:backgroundMark x1="26837" y1="15600" x2="71246" y2="22600"/>
                        <a14:backgroundMark x1="71246" y1="22600" x2="82748" y2="22400"/>
                        <a14:backgroundMark x1="21246" y1="24000" x2="33706" y2="22600"/>
                        <a14:backgroundMark x1="33706" y1="22600" x2="38978" y2="22800"/>
                        <a14:backgroundMark x1="38978" y1="22800" x2="53514" y2="35000"/>
                        <a14:backgroundMark x1="53514" y1="35000" x2="73962" y2="27400"/>
                        <a14:backgroundMark x1="42971" y1="7600" x2="47923" y2="12200"/>
                        <a14:backgroundMark x1="48562" y1="68200" x2="55431" y2="92600"/>
                        <a14:backgroundMark x1="46326" y1="62000" x2="51278" y2="67600"/>
                        <a14:backgroundMark x1="47570" y1="53200" x2="47764" y2="51400"/>
                        <a14:backgroundMark x1="47375" y1="55000" x2="47570" y2="53200"/>
                        <a14:backgroundMark x1="46965" y1="58800" x2="47375" y2="55000"/>
                        <a14:backgroundMark x1="47764" y1="51400" x2="49361" y2="49000"/>
                        <a14:backgroundMark x1="41902" y1="66600" x2="43610" y2="64600"/>
                        <a14:backgroundMark x1="38658" y1="70400" x2="41902" y2="66600"/>
                        <a14:backgroundMark x1="57029" y1="68800" x2="57029" y2="68800"/>
                        <a14:backgroundMark x1="60224" y1="67600" x2="60224" y2="67600"/>
                        <a14:backgroundMark x1="60291" y1="69600" x2="61821" y2="71000"/>
                        <a14:backgroundMark x1="57668" y1="67200" x2="60291" y2="69600"/>
                        <a14:backgroundMark x1="61821" y1="71000" x2="62141" y2="71800"/>
                        <a14:backgroundMark x1="51655" y1="60600" x2="54792" y2="58800"/>
                        <a14:backgroundMark x1="50958" y1="61000" x2="51655" y2="60600"/>
                        <a14:backgroundMark x1="47764" y1="54800" x2="47764" y2="54800"/>
                        <a14:backgroundMark x1="47764" y1="52800" x2="48083" y2="59400"/>
                        <a14:backgroundMark x1="48083" y1="59400" x2="4808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68"/>
          <a:stretch>
            <a:fillRect/>
          </a:stretch>
        </p:blipFill>
        <p:spPr bwMode="auto">
          <a:xfrm>
            <a:off x="9210343" y="1732347"/>
            <a:ext cx="2540000" cy="41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646" y="1791715"/>
            <a:ext cx="5517358" cy="29507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98" y="728870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70324" y="4627678"/>
            <a:ext cx="5051685" cy="1177975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chẵn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9284" y="4124325"/>
            <a:ext cx="4100916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lẻ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4680391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830713"/>
              <a:ext cx="4046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….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không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chia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hết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cho</a:t>
              </a:r>
              <a:r>
                <a:rPr lang="en-US" sz="3600" b="1" dirty="0">
                  <a:solidFill>
                    <a:prstClr val="black"/>
                  </a:solidFill>
                  <a:latin typeface="Arial" panose="020B0604020202020204" pitchFamily="34" charset="0"/>
                  <a:cs typeface="Pattaya" panose="00000500000000000000" pitchFamily="2" charset="-34"/>
                </a:rPr>
                <a:t> 2.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0825" y="363011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554637" y="464696"/>
            <a:ext cx="10912838" cy="5771212"/>
          </a:xfrm>
          <a:custGeom>
            <a:avLst/>
            <a:gdLst>
              <a:gd name="connsiteX0" fmla="*/ 0 w 10912838"/>
              <a:gd name="connsiteY0" fmla="*/ 575505 h 5771212"/>
              <a:gd name="connsiteX1" fmla="*/ 575505 w 10912838"/>
              <a:gd name="connsiteY1" fmla="*/ 0 h 5771212"/>
              <a:gd name="connsiteX2" fmla="*/ 10337333 w 10912838"/>
              <a:gd name="connsiteY2" fmla="*/ 0 h 5771212"/>
              <a:gd name="connsiteX3" fmla="*/ 10912838 w 10912838"/>
              <a:gd name="connsiteY3" fmla="*/ 575505 h 5771212"/>
              <a:gd name="connsiteX4" fmla="*/ 10912838 w 10912838"/>
              <a:gd name="connsiteY4" fmla="*/ 5195707 h 5771212"/>
              <a:gd name="connsiteX5" fmla="*/ 10337333 w 10912838"/>
              <a:gd name="connsiteY5" fmla="*/ 5771212 h 5771212"/>
              <a:gd name="connsiteX6" fmla="*/ 575505 w 10912838"/>
              <a:gd name="connsiteY6" fmla="*/ 5771212 h 5771212"/>
              <a:gd name="connsiteX7" fmla="*/ 0 w 10912838"/>
              <a:gd name="connsiteY7" fmla="*/ 5195707 h 5771212"/>
              <a:gd name="connsiteX8" fmla="*/ 0 w 10912838"/>
              <a:gd name="connsiteY8" fmla="*/ 575505 h 577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12838" h="5771212" fill="none" extrusionOk="0">
                <a:moveTo>
                  <a:pt x="0" y="575505"/>
                </a:moveTo>
                <a:cubicBezTo>
                  <a:pt x="1391" y="295306"/>
                  <a:pt x="269099" y="19194"/>
                  <a:pt x="575505" y="0"/>
                </a:cubicBezTo>
                <a:cubicBezTo>
                  <a:pt x="2813156" y="72427"/>
                  <a:pt x="5944408" y="61419"/>
                  <a:pt x="10337333" y="0"/>
                </a:cubicBezTo>
                <a:cubicBezTo>
                  <a:pt x="10651815" y="-23137"/>
                  <a:pt x="10898057" y="253191"/>
                  <a:pt x="10912838" y="575505"/>
                </a:cubicBezTo>
                <a:cubicBezTo>
                  <a:pt x="11013714" y="2689347"/>
                  <a:pt x="10805525" y="3245450"/>
                  <a:pt x="10912838" y="5195707"/>
                </a:cubicBezTo>
                <a:cubicBezTo>
                  <a:pt x="10914825" y="5503465"/>
                  <a:pt x="10618750" y="5730378"/>
                  <a:pt x="10337333" y="5771212"/>
                </a:cubicBezTo>
                <a:cubicBezTo>
                  <a:pt x="7174141" y="5801039"/>
                  <a:pt x="5455740" y="5691906"/>
                  <a:pt x="575505" y="5771212"/>
                </a:cubicBezTo>
                <a:cubicBezTo>
                  <a:pt x="282409" y="5768415"/>
                  <a:pt x="-25547" y="5518602"/>
                  <a:pt x="0" y="5195707"/>
                </a:cubicBezTo>
                <a:cubicBezTo>
                  <a:pt x="50037" y="3792979"/>
                  <a:pt x="770" y="1817633"/>
                  <a:pt x="0" y="575505"/>
                </a:cubicBezTo>
                <a:close/>
              </a:path>
              <a:path w="10912838" h="5771212" stroke="0" extrusionOk="0">
                <a:moveTo>
                  <a:pt x="0" y="575505"/>
                </a:moveTo>
                <a:cubicBezTo>
                  <a:pt x="43432" y="269501"/>
                  <a:pt x="264371" y="13977"/>
                  <a:pt x="575505" y="0"/>
                </a:cubicBezTo>
                <a:cubicBezTo>
                  <a:pt x="2140813" y="123000"/>
                  <a:pt x="6307705" y="-96860"/>
                  <a:pt x="10337333" y="0"/>
                </a:cubicBezTo>
                <a:cubicBezTo>
                  <a:pt x="10608862" y="-35298"/>
                  <a:pt x="10925773" y="231584"/>
                  <a:pt x="10912838" y="575505"/>
                </a:cubicBezTo>
                <a:cubicBezTo>
                  <a:pt x="10916011" y="2561208"/>
                  <a:pt x="11007105" y="3126348"/>
                  <a:pt x="10912838" y="5195707"/>
                </a:cubicBezTo>
                <a:cubicBezTo>
                  <a:pt x="10902496" y="5517297"/>
                  <a:pt x="10621371" y="5765679"/>
                  <a:pt x="10337333" y="5771212"/>
                </a:cubicBezTo>
                <a:cubicBezTo>
                  <a:pt x="9210308" y="5610505"/>
                  <a:pt x="2520347" y="5810879"/>
                  <a:pt x="575505" y="5771212"/>
                </a:cubicBezTo>
                <a:cubicBezTo>
                  <a:pt x="251694" y="5770007"/>
                  <a:pt x="-4503" y="5511510"/>
                  <a:pt x="0" y="5195707"/>
                </a:cubicBezTo>
                <a:cubicBezTo>
                  <a:pt x="32216" y="4538786"/>
                  <a:pt x="57206" y="1522430"/>
                  <a:pt x="0" y="57550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4533900"/>
            <a:ext cx="5038725" cy="990749"/>
          </a:xfrm>
          <a:prstGeom prst="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106, 8, 2734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19203" y="2161941"/>
            <a:ext cx="8320072" cy="2434632"/>
            <a:chOff x="2105100" y="3532040"/>
            <a:chExt cx="4680391" cy="2434632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5100" y="3532040"/>
              <a:ext cx="4680391" cy="24346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394390" y="3697363"/>
              <a:ext cx="4046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Tìm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hết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trong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Pattaya" panose="00000500000000000000" pitchFamily="2" charset="-34"/>
                </a:rPr>
                <a:t>: 71; 106; 8; 4 085; 619; 2 734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68" b="76563" l="2416" r="26574">
                        <a14:foregroundMark x1="2562" y1="36068" x2="2562" y2="36068"/>
                        <a14:foregroundMark x1="4685" y1="49609" x2="13616" y2="52474"/>
                        <a14:foregroundMark x1="12299" y1="49609" x2="13250" y2="55729"/>
                        <a14:foregroundMark x1="10688" y1="52083" x2="13616" y2="52865"/>
                        <a14:foregroundMark x1="9224" y1="54688" x2="12079" y2="54818"/>
                        <a14:foregroundMark x1="4685" y1="54036" x2="7613" y2="55078"/>
                        <a14:foregroundMark x1="26647" y1="65755" x2="26647" y2="65755"/>
                        <a14:foregroundMark x1="16471" y1="76563" x2="16471" y2="76563"/>
                        <a14:foregroundMark x1="13763" y1="36068" x2="13763" y2="36068"/>
                      </a14:backgroundRemoval>
                    </a14:imgEffect>
                  </a14:imgLayer>
                </a14:imgProps>
              </a:ext>
            </a:extLst>
          </a:blip>
          <a:srcRect l="1461" t="33273" r="71963" b="18754"/>
          <a:stretch>
            <a:fillRect/>
          </a:stretch>
        </p:blipFill>
        <p:spPr>
          <a:xfrm flipH="1">
            <a:off x="944865" y="4316022"/>
            <a:ext cx="1502149" cy="152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000" y="277286"/>
            <a:ext cx="6498899" cy="18838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Vector | Cute girl coffee shop logo hand drawn cartoon art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5" b="90020" l="9585" r="89617">
                        <a14:foregroundMark x1="21406" y1="28743" x2="19649" y2="38922"/>
                        <a14:foregroundMark x1="19649" y1="38922" x2="22843" y2="51297"/>
                        <a14:foregroundMark x1="22843" y1="51297" x2="47125" y2="58882"/>
                        <a14:foregroundMark x1="32268" y1="30938" x2="43610" y2="40918"/>
                        <a14:foregroundMark x1="43610" y1="40918" x2="60703" y2="43713"/>
                        <a14:foregroundMark x1="60703" y1="43713" x2="63419" y2="42914"/>
                        <a14:foregroundMark x1="36741" y1="39721" x2="47284" y2="46906"/>
                        <a14:foregroundMark x1="61661" y1="19960" x2="71246" y2="34531"/>
                        <a14:foregroundMark x1="71246" y1="34531" x2="74441" y2="44112"/>
                        <a14:foregroundMark x1="74441" y1="44112" x2="75399" y2="61876"/>
                        <a14:foregroundMark x1="75399" y1="61876" x2="69968" y2="70858"/>
                        <a14:foregroundMark x1="69968" y1="70858" x2="54153" y2="76846"/>
                        <a14:foregroundMark x1="54153" y1="76846" x2="37700" y2="73453"/>
                        <a14:foregroundMark x1="37700" y1="73453" x2="37220" y2="73054"/>
                        <a14:foregroundMark x1="39457" y1="69461" x2="53035" y2="67265"/>
                        <a14:foregroundMark x1="67412" y1="43513" x2="68690" y2="62275"/>
                        <a14:foregroundMark x1="51917" y1="55489" x2="58147" y2="68663"/>
                        <a14:foregroundMark x1="68211" y1="32535" x2="70927" y2="46307"/>
                        <a14:foregroundMark x1="82588" y1="44511" x2="68530" y2="21956"/>
                        <a14:foregroundMark x1="68530" y1="21956" x2="61342" y2="14770"/>
                        <a14:foregroundMark x1="61342" y1="14770" x2="52875" y2="10579"/>
                        <a14:foregroundMark x1="52875" y1="10579" x2="48562" y2="10180"/>
                        <a14:foregroundMark x1="57188" y1="6986" x2="48403" y2="6387"/>
                        <a14:foregroundMark x1="48403" y1="6387" x2="39137" y2="10778"/>
                        <a14:foregroundMark x1="39137" y1="10778" x2="31470" y2="17964"/>
                        <a14:foregroundMark x1="31470" y1="17964" x2="25080" y2="29940"/>
                        <a14:foregroundMark x1="25080" y1="29940" x2="22524" y2="39521"/>
                        <a14:foregroundMark x1="22524" y1="39521" x2="22364" y2="50299"/>
                        <a14:foregroundMark x1="22364" y1="50299" x2="30032" y2="68663"/>
                        <a14:foregroundMark x1="22204" y1="73653" x2="22204" y2="73653"/>
                        <a14:foregroundMark x1="20927" y1="70459" x2="20927" y2="70459"/>
                        <a14:foregroundMark x1="18850" y1="67265" x2="18850" y2="67265"/>
                        <a14:foregroundMark x1="17093" y1="62275" x2="17093" y2="62275"/>
                        <a14:foregroundMark x1="15655" y1="56687" x2="15655" y2="56687"/>
                        <a14:foregroundMark x1="14696" y1="48902" x2="14696" y2="48902"/>
                        <a14:foregroundMark x1="14696" y1="40719" x2="14696" y2="40719"/>
                        <a14:foregroundMark x1="15815" y1="33134" x2="15815" y2="33134"/>
                        <a14:foregroundMark x1="18690" y1="26547" x2="18690" y2="26547"/>
                        <a14:foregroundMark x1="22204" y1="20160" x2="22204" y2="20160"/>
                        <a14:foregroundMark x1="27476" y1="13373" x2="27476" y2="13373"/>
                        <a14:foregroundMark x1="36741" y1="5788" x2="36741" y2="5788"/>
                        <a14:foregroundMark x1="34026" y1="6986" x2="34026" y2="6986"/>
                        <a14:foregroundMark x1="41534" y1="3593" x2="41534" y2="3593"/>
                        <a14:foregroundMark x1="47604" y1="2595" x2="47604" y2="2595"/>
                        <a14:foregroundMark x1="53834" y1="2595" x2="53834" y2="2595"/>
                        <a14:foregroundMark x1="62939" y1="5389" x2="62939" y2="5389"/>
                        <a14:foregroundMark x1="62939" y1="5389" x2="62939" y2="5389"/>
                        <a14:foregroundMark x1="69169" y1="9182" x2="69169" y2="9182"/>
                        <a14:foregroundMark x1="75240" y1="17166" x2="75240" y2="17166"/>
                        <a14:foregroundMark x1="76198" y1="17166" x2="76198" y2="17166"/>
                        <a14:foregroundMark x1="81949" y1="26547" x2="81949" y2="26547"/>
                        <a14:foregroundMark x1="84026" y1="37525" x2="84026" y2="37525"/>
                        <a14:foregroundMark x1="84984" y1="52495" x2="84984" y2="52495"/>
                        <a14:foregroundMark x1="80990" y1="66667" x2="80990" y2="66667"/>
                        <a14:foregroundMark x1="76518" y1="75250" x2="76518" y2="75250"/>
                        <a14:foregroundMark x1="77796" y1="73653" x2="77796" y2="73653"/>
                        <a14:foregroundMark x1="51597" y1="50299" x2="62620" y2="56687"/>
                        <a14:foregroundMark x1="50639" y1="54092" x2="63419" y2="59281"/>
                        <a14:foregroundMark x1="39297" y1="59481" x2="53674" y2="65070"/>
                        <a14:foregroundMark x1="51118" y1="60679" x2="54313" y2="70858"/>
                        <a14:foregroundMark x1="40735" y1="72455" x2="58147" y2="72455"/>
                        <a14:foregroundMark x1="61342" y1="72455" x2="70128" y2="72655"/>
                        <a14:foregroundMark x1="65495" y1="73054" x2="76038" y2="75250"/>
                        <a14:foregroundMark x1="27157" y1="75449" x2="45208" y2="74651"/>
                        <a14:foregroundMark x1="45208" y1="74651" x2="45527" y2="74651"/>
                        <a14:foregroundMark x1="23163" y1="74251" x2="29712" y2="80240"/>
                        <a14:foregroundMark x1="22684" y1="74651" x2="25719" y2="76447"/>
                        <a14:foregroundMark x1="20927" y1="81836" x2="49201" y2="81836"/>
                        <a14:foregroundMark x1="49201" y1="81836" x2="62141" y2="80838"/>
                        <a14:foregroundMark x1="23482" y1="89421" x2="36741" y2="89022"/>
                        <a14:foregroundMark x1="36741" y1="89022" x2="46486" y2="89022"/>
                        <a14:foregroundMark x1="46486" y1="89022" x2="55272" y2="88822"/>
                        <a14:foregroundMark x1="55272" y1="88822" x2="75399" y2="90020"/>
                        <a14:foregroundMark x1="73642" y1="80639" x2="66933" y2="8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46" y="172278"/>
            <a:ext cx="6618938" cy="529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/>
          <p:cNvSpPr/>
          <p:nvPr/>
        </p:nvSpPr>
        <p:spPr>
          <a:xfrm>
            <a:off x="3457072" y="4071086"/>
            <a:ext cx="5051685" cy="2516982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19074" y="161924"/>
            <a:ext cx="11753851" cy="6581775"/>
          </a:xfrm>
          <a:custGeom>
            <a:avLst/>
            <a:gdLst>
              <a:gd name="connsiteX0" fmla="*/ 0 w 11753851"/>
              <a:gd name="connsiteY0" fmla="*/ 656335 h 6581775"/>
              <a:gd name="connsiteX1" fmla="*/ 656335 w 11753851"/>
              <a:gd name="connsiteY1" fmla="*/ 0 h 6581775"/>
              <a:gd name="connsiteX2" fmla="*/ 11097516 w 11753851"/>
              <a:gd name="connsiteY2" fmla="*/ 0 h 6581775"/>
              <a:gd name="connsiteX3" fmla="*/ 11753851 w 11753851"/>
              <a:gd name="connsiteY3" fmla="*/ 656335 h 6581775"/>
              <a:gd name="connsiteX4" fmla="*/ 11753851 w 11753851"/>
              <a:gd name="connsiteY4" fmla="*/ 5925440 h 6581775"/>
              <a:gd name="connsiteX5" fmla="*/ 11097516 w 11753851"/>
              <a:gd name="connsiteY5" fmla="*/ 6581775 h 6581775"/>
              <a:gd name="connsiteX6" fmla="*/ 656335 w 11753851"/>
              <a:gd name="connsiteY6" fmla="*/ 6581775 h 6581775"/>
              <a:gd name="connsiteX7" fmla="*/ 0 w 11753851"/>
              <a:gd name="connsiteY7" fmla="*/ 5925440 h 6581775"/>
              <a:gd name="connsiteX8" fmla="*/ 0 w 11753851"/>
              <a:gd name="connsiteY8" fmla="*/ 656335 h 658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3851" h="6581775" fill="none" extrusionOk="0">
                <a:moveTo>
                  <a:pt x="0" y="656335"/>
                </a:moveTo>
                <a:cubicBezTo>
                  <a:pt x="235" y="300218"/>
                  <a:pt x="307450" y="22823"/>
                  <a:pt x="656335" y="0"/>
                </a:cubicBezTo>
                <a:cubicBezTo>
                  <a:pt x="2849186" y="72427"/>
                  <a:pt x="9346252" y="61419"/>
                  <a:pt x="11097516" y="0"/>
                </a:cubicBezTo>
                <a:cubicBezTo>
                  <a:pt x="11451817" y="-56331"/>
                  <a:pt x="11699719" y="277477"/>
                  <a:pt x="11753851" y="656335"/>
                </a:cubicBezTo>
                <a:cubicBezTo>
                  <a:pt x="11854727" y="2379463"/>
                  <a:pt x="11646538" y="5063120"/>
                  <a:pt x="11753851" y="5925440"/>
                </a:cubicBezTo>
                <a:cubicBezTo>
                  <a:pt x="11766815" y="6222126"/>
                  <a:pt x="11453600" y="6574600"/>
                  <a:pt x="11097516" y="6581775"/>
                </a:cubicBezTo>
                <a:cubicBezTo>
                  <a:pt x="9324138" y="6611602"/>
                  <a:pt x="5829977" y="6502469"/>
                  <a:pt x="656335" y="6581775"/>
                </a:cubicBezTo>
                <a:cubicBezTo>
                  <a:pt x="341903" y="6576343"/>
                  <a:pt x="-61280" y="6300042"/>
                  <a:pt x="0" y="5925440"/>
                </a:cubicBezTo>
                <a:cubicBezTo>
                  <a:pt x="50037" y="3355908"/>
                  <a:pt x="770" y="1723552"/>
                  <a:pt x="0" y="656335"/>
                </a:cubicBezTo>
                <a:close/>
              </a:path>
              <a:path w="11753851" h="6581775" stroke="0" extrusionOk="0">
                <a:moveTo>
                  <a:pt x="0" y="656335"/>
                </a:moveTo>
                <a:cubicBezTo>
                  <a:pt x="46541" y="306537"/>
                  <a:pt x="309892" y="33421"/>
                  <a:pt x="656335" y="0"/>
                </a:cubicBezTo>
                <a:cubicBezTo>
                  <a:pt x="4020381" y="123000"/>
                  <a:pt x="7828869" y="-96860"/>
                  <a:pt x="11097516" y="0"/>
                </a:cubicBezTo>
                <a:cubicBezTo>
                  <a:pt x="11441518" y="-14086"/>
                  <a:pt x="11770886" y="259508"/>
                  <a:pt x="11753851" y="656335"/>
                </a:cubicBezTo>
                <a:cubicBezTo>
                  <a:pt x="11757024" y="1607740"/>
                  <a:pt x="11848118" y="3511265"/>
                  <a:pt x="11753851" y="5925440"/>
                </a:cubicBezTo>
                <a:cubicBezTo>
                  <a:pt x="11687536" y="6311949"/>
                  <a:pt x="11435940" y="6577837"/>
                  <a:pt x="11097516" y="6581775"/>
                </a:cubicBezTo>
                <a:cubicBezTo>
                  <a:pt x="6005640" y="6421068"/>
                  <a:pt x="3383981" y="6621442"/>
                  <a:pt x="656335" y="6581775"/>
                </a:cubicBezTo>
                <a:cubicBezTo>
                  <a:pt x="282518" y="6579486"/>
                  <a:pt x="-65342" y="6258322"/>
                  <a:pt x="0" y="5925440"/>
                </a:cubicBezTo>
                <a:cubicBezTo>
                  <a:pt x="32216" y="5369730"/>
                  <a:pt x="57206" y="2954714"/>
                  <a:pt x="0" y="656335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12" y="2466803"/>
            <a:ext cx="10053175" cy="3962743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276225" y="2152650"/>
            <a:ext cx="2171700" cy="819150"/>
          </a:xfrm>
          <a:prstGeom prst="wedgeRoundRectCallout">
            <a:avLst>
              <a:gd name="adj1" fmla="val 31798"/>
              <a:gd name="adj2" fmla="val 6482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endParaRPr lang="en-US" sz="2400" dirty="0"/>
          </a:p>
        </p:txBody>
      </p:sp>
      <p:sp>
        <p:nvSpPr>
          <p:cNvPr id="13" name="Speech Bubble: Rectangle with Corners Rounded 12"/>
          <p:cNvSpPr/>
          <p:nvPr/>
        </p:nvSpPr>
        <p:spPr>
          <a:xfrm>
            <a:off x="2581276" y="304800"/>
            <a:ext cx="3629024" cy="2190750"/>
          </a:xfrm>
          <a:prstGeom prst="wedgeRoundRectCallout">
            <a:avLst>
              <a:gd name="adj1" fmla="val 23016"/>
              <a:gd name="adj2" fmla="val 6594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, </a:t>
            </a:r>
            <a:r>
              <a:rPr lang="en-US" sz="2400" dirty="0" err="1"/>
              <a:t>cả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endParaRPr lang="en-US" sz="2400" dirty="0"/>
          </a:p>
          <a:p>
            <a:pPr algn="just"/>
            <a:r>
              <a:rPr lang="en-US" sz="2400" dirty="0"/>
              <a:t> 2 + 4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. </a:t>
            </a:r>
            <a:r>
              <a:rPr lang="en-US" sz="2400" dirty="0" err="1"/>
              <a:t>Còn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6467475" y="1209675"/>
            <a:ext cx="2314575" cy="1590675"/>
          </a:xfrm>
          <a:prstGeom prst="wedgeRoundRectCallout">
            <a:avLst>
              <a:gd name="adj1" fmla="val -5044"/>
              <a:gd name="adj2" fmla="val 6490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9048750" y="1285875"/>
            <a:ext cx="2800350" cy="2028825"/>
          </a:xfrm>
          <a:prstGeom prst="wedgeRoundRectCallout">
            <a:avLst>
              <a:gd name="adj1" fmla="val -41439"/>
              <a:gd name="adj2" fmla="val 7946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Coi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a.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Nam </a:t>
            </a:r>
            <a:r>
              <a:rPr lang="en-US" sz="2400" dirty="0" err="1"/>
              <a:t>và</a:t>
            </a:r>
            <a:r>
              <a:rPr lang="en-US" sz="2400" dirty="0"/>
              <a:t> Mai </a:t>
            </a:r>
            <a:r>
              <a:rPr lang="en-US" sz="2400" dirty="0" err="1"/>
              <a:t>gấp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2 + a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575" y="704850"/>
            <a:ext cx="98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artoon cafe background cafeteria interio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29083"/>
          <a:stretch>
            <a:fillRect/>
          </a:stretch>
        </p:blipFill>
        <p:spPr bwMode="auto">
          <a:xfrm>
            <a:off x="0" y="0"/>
            <a:ext cx="121938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9"/>
          <p:cNvSpPr/>
          <p:nvPr/>
        </p:nvSpPr>
        <p:spPr>
          <a:xfrm>
            <a:off x="285750" y="133349"/>
            <a:ext cx="11658599" cy="6467475"/>
          </a:xfrm>
          <a:custGeom>
            <a:avLst/>
            <a:gdLst>
              <a:gd name="connsiteX0" fmla="*/ 0 w 11658599"/>
              <a:gd name="connsiteY0" fmla="*/ 644937 h 6467475"/>
              <a:gd name="connsiteX1" fmla="*/ 644937 w 11658599"/>
              <a:gd name="connsiteY1" fmla="*/ 0 h 6467475"/>
              <a:gd name="connsiteX2" fmla="*/ 11013662 w 11658599"/>
              <a:gd name="connsiteY2" fmla="*/ 0 h 6467475"/>
              <a:gd name="connsiteX3" fmla="*/ 11658599 w 11658599"/>
              <a:gd name="connsiteY3" fmla="*/ 644937 h 6467475"/>
              <a:gd name="connsiteX4" fmla="*/ 11658599 w 11658599"/>
              <a:gd name="connsiteY4" fmla="*/ 5822538 h 6467475"/>
              <a:gd name="connsiteX5" fmla="*/ 11013662 w 11658599"/>
              <a:gd name="connsiteY5" fmla="*/ 6467475 h 6467475"/>
              <a:gd name="connsiteX6" fmla="*/ 644937 w 11658599"/>
              <a:gd name="connsiteY6" fmla="*/ 6467475 h 6467475"/>
              <a:gd name="connsiteX7" fmla="*/ 0 w 11658599"/>
              <a:gd name="connsiteY7" fmla="*/ 5822538 h 6467475"/>
              <a:gd name="connsiteX8" fmla="*/ 0 w 11658599"/>
              <a:gd name="connsiteY8" fmla="*/ 644937 h 646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8599" h="6467475" fill="none" extrusionOk="0">
                <a:moveTo>
                  <a:pt x="0" y="644937"/>
                </a:moveTo>
                <a:cubicBezTo>
                  <a:pt x="1144" y="319712"/>
                  <a:pt x="324720" y="60373"/>
                  <a:pt x="644937" y="0"/>
                </a:cubicBezTo>
                <a:cubicBezTo>
                  <a:pt x="5757765" y="72427"/>
                  <a:pt x="7782518" y="61419"/>
                  <a:pt x="11013662" y="0"/>
                </a:cubicBezTo>
                <a:cubicBezTo>
                  <a:pt x="11362817" y="-48421"/>
                  <a:pt x="11593664" y="269107"/>
                  <a:pt x="11658599" y="644937"/>
                </a:cubicBezTo>
                <a:cubicBezTo>
                  <a:pt x="11759475" y="1218142"/>
                  <a:pt x="11551286" y="4395936"/>
                  <a:pt x="11658599" y="5822538"/>
                </a:cubicBezTo>
                <a:cubicBezTo>
                  <a:pt x="11659955" y="6171846"/>
                  <a:pt x="11343217" y="6437618"/>
                  <a:pt x="11013662" y="6467475"/>
                </a:cubicBezTo>
                <a:cubicBezTo>
                  <a:pt x="7323756" y="6497302"/>
                  <a:pt x="4104380" y="6388169"/>
                  <a:pt x="644937" y="6467475"/>
                </a:cubicBezTo>
                <a:cubicBezTo>
                  <a:pt x="343498" y="6461286"/>
                  <a:pt x="-8903" y="6180487"/>
                  <a:pt x="0" y="5822538"/>
                </a:cubicBezTo>
                <a:cubicBezTo>
                  <a:pt x="50037" y="4320577"/>
                  <a:pt x="770" y="1968383"/>
                  <a:pt x="0" y="644937"/>
                </a:cubicBezTo>
                <a:close/>
              </a:path>
              <a:path w="11658599" h="6467475" stroke="0" extrusionOk="0">
                <a:moveTo>
                  <a:pt x="0" y="644937"/>
                </a:moveTo>
                <a:cubicBezTo>
                  <a:pt x="4469" y="289966"/>
                  <a:pt x="298562" y="20447"/>
                  <a:pt x="644937" y="0"/>
                </a:cubicBezTo>
                <a:cubicBezTo>
                  <a:pt x="4233597" y="123000"/>
                  <a:pt x="6516953" y="-96860"/>
                  <a:pt x="11013662" y="0"/>
                </a:cubicBezTo>
                <a:cubicBezTo>
                  <a:pt x="11357018" y="-9781"/>
                  <a:pt x="11685908" y="233692"/>
                  <a:pt x="11658599" y="644937"/>
                </a:cubicBezTo>
                <a:cubicBezTo>
                  <a:pt x="11661772" y="1867779"/>
                  <a:pt x="11752866" y="4088535"/>
                  <a:pt x="11658599" y="5822538"/>
                </a:cubicBezTo>
                <a:cubicBezTo>
                  <a:pt x="11606741" y="6197514"/>
                  <a:pt x="11357078" y="6465385"/>
                  <a:pt x="11013662" y="6467475"/>
                </a:cubicBezTo>
                <a:cubicBezTo>
                  <a:pt x="7126334" y="6306768"/>
                  <a:pt x="2872637" y="6507142"/>
                  <a:pt x="644937" y="6467475"/>
                </a:cubicBezTo>
                <a:cubicBezTo>
                  <a:pt x="248908" y="6459428"/>
                  <a:pt x="-29978" y="6165146"/>
                  <a:pt x="0" y="5822538"/>
                </a:cubicBezTo>
                <a:cubicBezTo>
                  <a:pt x="32216" y="4470743"/>
                  <a:pt x="57206" y="3025685"/>
                  <a:pt x="0" y="644937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82 Girl Making Coffee Illustrations &amp; Clip Art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80" b="90000" l="18137" r="79085">
                        <a14:foregroundMark x1="43464" y1="8980" x2="52124" y2="8980"/>
                        <a14:foregroundMark x1="79085" y1="41020" x2="79085" y2="41020"/>
                        <a14:foregroundMark x1="18464" y1="49796" x2="18464" y2="49796"/>
                        <a14:foregroundMark x1="20261" y1="42449" x2="20261" y2="42449"/>
                        <a14:foregroundMark x1="37745" y1="71020" x2="59641" y2="65918"/>
                        <a14:foregroundMark x1="59641" y1="65918" x2="60621" y2="65918"/>
                        <a14:foregroundMark x1="45425" y1="65918" x2="54739" y2="65918"/>
                        <a14:foregroundMark x1="51307" y1="74490" x2="48856" y2="74490"/>
                        <a14:foregroundMark x1="79085" y1="45306" x2="79085" y2="45306"/>
                        <a14:foregroundMark x1="19444" y1="59388" x2="19444" y2="59388"/>
                        <a14:foregroundMark x1="18137" y1="57551" x2="18137" y2="57551"/>
                        <a14:foregroundMark x1="18137" y1="57551" x2="21242" y2="5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15713" b="19087"/>
          <a:stretch>
            <a:fillRect/>
          </a:stretch>
        </p:blipFill>
        <p:spPr bwMode="auto">
          <a:xfrm>
            <a:off x="1" y="4695824"/>
            <a:ext cx="231703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199" y="371475"/>
            <a:ext cx="5038726" cy="723900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 + a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thức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chứa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chữ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426" y="1438275"/>
            <a:ext cx="10829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4 </a:t>
            </a:r>
            <a:r>
              <a:rPr lang="en-US" sz="3000" dirty="0" err="1"/>
              <a:t>thì</a:t>
            </a:r>
            <a:r>
              <a:rPr lang="en-US" sz="3000" dirty="0"/>
              <a:t> 2 + a = 2 + 4 = 6, 6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426" y="2143125"/>
            <a:ext cx="11534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Nếu</a:t>
            </a:r>
            <a:r>
              <a:rPr lang="en-US" sz="3000" dirty="0"/>
              <a:t> a = 12 </a:t>
            </a:r>
            <a:r>
              <a:rPr lang="en-US" sz="3000" dirty="0" err="1"/>
              <a:t>thì</a:t>
            </a:r>
            <a:r>
              <a:rPr lang="en-US" sz="3000" dirty="0"/>
              <a:t> 2 + a = 2 + 12 = 14, 14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giá</a:t>
            </a:r>
            <a:r>
              <a:rPr lang="en-US" sz="3000" dirty="0"/>
              <a:t> </a:t>
            </a:r>
            <a:r>
              <a:rPr lang="en-US" sz="3000" dirty="0" err="1"/>
              <a:t>trị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biểu</a:t>
            </a:r>
            <a:r>
              <a:rPr lang="en-US" sz="3000" dirty="0"/>
              <a:t> </a:t>
            </a:r>
            <a:r>
              <a:rPr lang="en-US" sz="3000" dirty="0" err="1"/>
              <a:t>thức</a:t>
            </a:r>
            <a:r>
              <a:rPr lang="en-US" sz="3000" dirty="0"/>
              <a:t> 2 + 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6350" y="2905125"/>
            <a:ext cx="9886949" cy="96202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thay chữ a bằng một số ta tính được một giá trị của biểu thức 2 + 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038600"/>
            <a:ext cx="108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40 – b </a:t>
            </a:r>
            <a:r>
              <a:rPr lang="en-US" sz="3200" dirty="0" err="1"/>
              <a:t>với</a:t>
            </a:r>
            <a:r>
              <a:rPr lang="en-US" sz="3200" dirty="0"/>
              <a:t> b = 15.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0725" y="5724525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00" dirty="0"/>
          </a:p>
        </p:txBody>
      </p:sp>
      <p:sp>
        <p:nvSpPr>
          <p:cNvPr id="12" name="Rectangle 11"/>
          <p:cNvSpPr/>
          <p:nvPr/>
        </p:nvSpPr>
        <p:spPr>
          <a:xfrm>
            <a:off x="4133849" y="4762499"/>
            <a:ext cx="4867275" cy="1171575"/>
          </a:xfrm>
          <a:prstGeom prst="rect">
            <a:avLst/>
          </a:prstGeom>
          <a:solidFill>
            <a:srgbClr val="5F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40 - b = 40 - 15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    = 25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622</Words>
  <Application>Microsoft Office PowerPoint</Application>
  <PresentationFormat>Widescreen</PresentationFormat>
  <Paragraphs>86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#9Slide07 IcielLa Chic Pro Shad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hniktla210194@outlook.com</cp:lastModifiedBy>
  <cp:revision>36</cp:revision>
  <dcterms:created xsi:type="dcterms:W3CDTF">2023-06-22T12:42:00Z</dcterms:created>
  <dcterms:modified xsi:type="dcterms:W3CDTF">2024-11-03T15:42:03Z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9104C920E72442ACA46B421CBD61BC7E</vt:lpwstr>
  </property>
  <property fmtid="{D5CDD505-2E9C-101B-9397-08002B2CF9AE}" pid="3" name="KSOProductBuildVer">
    <vt:lpwstr>1033-11.2.0.11537</vt:lpwstr>
  </property>
</Properties>
</file>