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4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/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66;p2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16" name="Google Shape;61;p2"/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7" name="Google Shape;62;p2"/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8" name="Google Shape;63;p2"/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2" name="Google Shape;67;p2"/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3" name="Google Shape;68;p2"/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23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897" y="682838"/>
            <a:ext cx="2658086" cy="1457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FF3401-E262-138D-EF95-7E88C3D672A7}"/>
              </a:ext>
            </a:extLst>
          </p:cNvPr>
          <p:cNvSpPr txBox="1"/>
          <p:nvPr/>
        </p:nvSpPr>
        <p:spPr>
          <a:xfrm>
            <a:off x="5565058" y="195713"/>
            <a:ext cx="612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Thứ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9 </a:t>
            </a:r>
            <a:r>
              <a:rPr lang="en-US" sz="2800" b="1" dirty="0" err="1">
                <a:solidFill>
                  <a:srgbClr val="FF0000"/>
                </a:solidFill>
              </a:rPr>
              <a:t>tháng</a:t>
            </a:r>
            <a:r>
              <a:rPr lang="en-US" sz="2800" b="1" dirty="0">
                <a:solidFill>
                  <a:srgbClr val="FF0000"/>
                </a:solidFill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</a:rPr>
              <a:t>năm</a:t>
            </a:r>
            <a:r>
              <a:rPr lang="en-US" sz="2800" b="1" dirty="0">
                <a:solidFill>
                  <a:srgbClr val="FF0000"/>
                </a:solidFill>
              </a:rPr>
              <a:t>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nghìn</a:t>
            </a: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" t="-84" r="1" b="-10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Google Shape;8143;p35"/>
          <p:cNvSpPr txBox="1"/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20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/>
          <p:cNvSpPr txBox="1"/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/>
          <p:cNvSpPr txBox="1"/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20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/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8" name="Google Shape;279;p7"/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/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4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/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80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/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/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77" name="Google Shape;66;p2"/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GB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 panose="020B0604020202020204"/>
                  <a:sym typeface="Arial" panose="020B0604020202020204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 là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1 000 000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2" name="Picture 2" descr="Little horse unicorn PNG - Similar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anose="02020603050405020304" pitchFamily="18" charset="0"/>
                <a:sym typeface="Arial" panose="020B0604020202020204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2" descr="Little horse unicorn PNG - Simil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/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 panose="020B0604020202020204"/>
                <a:sym typeface="Arial" panose="020B0604020202020204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 panose="020B0604020202020204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 panose="020B0604020202020204"/>
            </a:endParaRPr>
          </a:p>
        </p:txBody>
      </p:sp>
      <p:pic>
        <p:nvPicPr>
          <p:cNvPr id="9" name="Picture 6" descr="Wallpaper V - Unicornio Png Fundo Transparente - 2000x1666 Wallpaper -  teahub.i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/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/>
          <p:cNvSpPr txBox="1"/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/>
          <p:cNvSpPr txBox="1"/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/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1266;p32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1267;p32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1268;p32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1269;p32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1270;p32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71;p32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272;p32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273;p32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274;p32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275;p32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276;p32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277;p32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278;p32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1279;p32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1280;p32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1281;p32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1282;p32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1283;p32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1284;p32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1285;p32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1286;p32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1287;p32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1288;p32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1289;p32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1290;p32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1291;p32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1292;p32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1293;p32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1294;p32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1295;p32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1296;p32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1297;p32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1298;p32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1299;p32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1300;p32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1301;p32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1302;p32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1303;p32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Google Shape;1304;p32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4" name="Google Shape;1306;p32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5" name="Google Shape;1307;p32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46" name="Google Shape;1308;p32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1309;p32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1310;p32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9" name="Google Shape;1311;p32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1" name="Google Shape;1314;p32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62" name="Google Shape;1315;p32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 panose="020F0502020204030204"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57" name="Google Shape;1316;p32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1317;p32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1318;p32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 panose="020F050202020403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50" name="Google Shape;1319;p32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1" name="Google Shape;1320;p32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2" name="Google Shape;1321;p32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3" name="Google Shape;1322;p32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4" name="Google Shape;1323;p32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5" name="Google Shape;1324;p32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66" name="Google Shape;1325;p32"/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/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1327;p32"/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1328;p32"/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1329;p32"/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1330;p32"/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1331;p32"/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1332;p32"/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1333;p32"/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1334;p32"/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1335;p32"/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1336;p32"/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1337;p32"/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1338;p32"/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1339;p32"/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1340;p32"/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1341;p32"/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1342;p32"/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1343;p32"/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1344;p32"/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1345;p32"/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1346;p32"/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8" name="Google Shape;1347;p32"/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9" name="Google Shape;1348;p32"/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0" name="Google Shape;1349;p32"/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1" name="Google Shape;1350;p32"/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1351;p32"/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3" name="Google Shape;1352;p32"/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1353;p32"/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1354;p32"/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1355;p32"/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1356;p32"/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1357;p32"/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1358;p32"/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359;p32"/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360;p32"/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361;p32"/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362;p32"/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363;p32"/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364;p32"/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365;p32"/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366;p32"/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367;p32"/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368;p32"/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369;p32"/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370;p32"/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371;p32"/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372;p32"/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" name="Google Shape;1374;p32"/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/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376;p32"/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" name="Google Shape;1377;p32"/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378;p32"/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" name="Google Shape;1379;p32"/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" name="Google Shape;1380;p32"/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381;p32"/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382;p32"/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383;p32"/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384;p32"/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385;p32"/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386;p32"/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387;p32"/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388;p32"/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389;p32"/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90;p32"/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91;p32"/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92;p32"/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93;p32"/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94;p32"/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95;p32"/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96;p32"/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97;p32"/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98;p32"/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9;p32"/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0;p32"/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01;p32"/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02;p32"/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03;p32"/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" name="Google Shape;1404;p32"/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05;p32"/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" name="Google Shape;1406;p32"/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" name="Google Shape;1407;p32"/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8" name="Google Shape;1408;p32"/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" name="Google Shape;1409;p32"/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" name="Google Shape;1410;p32"/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411;p32"/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412;p32"/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413;p32"/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414;p32"/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415;p32"/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416;p32"/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417;p32"/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418;p32"/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419;p32"/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420;p32"/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421;p32"/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422;p32"/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63" name="Google Shape;1208;p32"/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/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210;p32"/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211;p32"/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212;p32"/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213;p32"/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214;p32"/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215;p32"/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216;p32"/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2" name="Google Shape;1217;p32"/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3" name="Google Shape;1218;p32"/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4" name="Google Shape;1219;p32"/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5" name="Google Shape;1220;p32"/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6" name="Google Shape;1221;p32"/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7" name="Google Shape;1222;p32"/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8" name="Google Shape;1223;p32"/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9" name="Google Shape;1224;p32"/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225;p32"/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226;p32"/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227;p32"/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228;p32"/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229;p32"/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230;p32"/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231;p32"/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232;p32"/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233;p32"/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234;p32"/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235;p32"/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236;p32"/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237;p32"/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238;p32"/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239;p32"/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240;p32"/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241;p32"/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242;p32"/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243;p32"/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244;p32"/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1245;p32"/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1246;p32"/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2" name="Google Shape;1247;p32"/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3" name="Google Shape;1248;p32"/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4" name="Google Shape;1249;p32"/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5" name="Google Shape;1250;p32"/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6" name="Google Shape;1251;p32"/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7" name="Google Shape;1252;p32"/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1253;p32"/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1254;p32"/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1255;p32"/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1256;p32"/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1257;p32"/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1258;p32"/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1259;p32"/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1260;p32"/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1261;p32"/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1262;p32"/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 panose="020F050202020403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18" name="Picture 2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Picture 6" descr="Unicorn Rainbow Colors - Free vector graphic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/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1" name="Google Shape;8143;p35"/>
          <p:cNvSpPr txBox="1"/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/>
          <p:cNvSpPr txBox="1"/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200">
              <a:buClr>
                <a:srgbClr val="04596F"/>
              </a:buClr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/>
          <p:cNvCxnSpPr/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/>
          <p:cNvSpPr txBox="1"/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/>
          <p:cNvCxnSpPr/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/>
          <p:cNvSpPr txBox="1"/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defRPr/>
            </a:pPr>
            <a:r>
              <a:rPr lang="en-U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465</Words>
  <Application>Microsoft Office PowerPoint</Application>
  <PresentationFormat>Widescreen</PresentationFormat>
  <Paragraphs>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hniktla210194@outlook.com</cp:lastModifiedBy>
  <cp:revision>29</cp:revision>
  <dcterms:created xsi:type="dcterms:W3CDTF">2023-07-19T14:00:00Z</dcterms:created>
  <dcterms:modified xsi:type="dcterms:W3CDTF">2024-11-03T16:00:46Z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6803EF0F244C4C8DA6C8E299FDD39919</vt:lpwstr>
  </property>
  <property fmtid="{D5CDD505-2E9C-101B-9397-08002B2CF9AE}" pid="3" name="KSOProductBuildVer">
    <vt:lpwstr>1033-11.2.0.11537</vt:lpwstr>
  </property>
</Properties>
</file>