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21" r:id="rId4"/>
    <p:sldId id="322" r:id="rId5"/>
    <p:sldId id="333" r:id="rId6"/>
    <p:sldId id="334" r:id="rId7"/>
    <p:sldId id="335" r:id="rId8"/>
    <p:sldId id="275" r:id="rId9"/>
    <p:sldId id="336" r:id="rId10"/>
    <p:sldId id="337" r:id="rId11"/>
    <p:sldId id="262" r:id="rId12"/>
    <p:sldId id="323" r:id="rId13"/>
    <p:sldId id="338" r:id="rId14"/>
    <p:sldId id="339" r:id="rId15"/>
    <p:sldId id="340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1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sp>
        <p:nvSpPr>
          <p:cNvPr id="13" name="Google Shape;304;p20"/>
          <p:cNvSpPr txBox="1">
            <a:spLocks/>
          </p:cNvSpPr>
          <p:nvPr/>
        </p:nvSpPr>
        <p:spPr>
          <a:xfrm>
            <a:off x="2631504" y="96745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10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2022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19977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628671" y="96745"/>
            <a:ext cx="1481560" cy="1424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1628671" y="96745"/>
            <a:ext cx="1481560" cy="1424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28671" y="96745"/>
            <a:ext cx="1481560" cy="1424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1811793" cy="1096900"/>
              <a:chOff x="5227093" y="829329"/>
              <a:chExt cx="1811793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1811793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6" y="903010"/>
                <a:ext cx="1653200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692669" y="2812632"/>
            <a:ext cx="11249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nhé!”</a:t>
            </a:r>
          </a:p>
          <a:p>
            <a:pPr lvl="0" algn="r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 flipH="1">
            <a:off x="4947811" y="3956296"/>
            <a:ext cx="527869" cy="646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1560192" y="3915437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 flipH="1">
            <a:off x="10330630" y="3956296"/>
            <a:ext cx="527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 flipH="1">
            <a:off x="6200774" y="4519943"/>
            <a:ext cx="628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 flipH="1">
            <a:off x="5475679" y="5582621"/>
            <a:ext cx="2611045" cy="646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16249" y="133350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-1628671" y="96745"/>
            <a:ext cx="1481560" cy="1424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628671" y="96745"/>
            <a:ext cx="1481560" cy="1424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0" y="1580904"/>
            <a:ext cx="121695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thuộc.Hè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sang, mấy cành phượng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3380178" y="2361739"/>
            <a:ext cx="6955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9811587" y="2361738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10295028" y="1744078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5329440" y="2960227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10138310" y="2081933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3044877" y="2713381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9438153" y="2682097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1899582" y="4318117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4981772" y="3265981"/>
            <a:ext cx="24371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1899582" y="3956480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628671" y="96745"/>
            <a:ext cx="1481560" cy="1424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5" y="1985962"/>
            <a:ext cx="3609981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628671" y="96745"/>
            <a:ext cx="1481560" cy="1424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28671" y="96745"/>
            <a:ext cx="1481560" cy="1424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28671" y="96745"/>
            <a:ext cx="1481560" cy="1424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7709" y="2561721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1628671" y="96745"/>
            <a:ext cx="1481560" cy="1424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765554" y="994354"/>
            <a:ext cx="6207181" cy="1910551"/>
            <a:chOff x="4307643" y="1947502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307643" y="1947502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871958" y="2058001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869144" y="2807314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628671" y="96745"/>
            <a:ext cx="1481560" cy="1424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1628671" y="96745"/>
            <a:ext cx="1481560" cy="1424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628671" y="96745"/>
            <a:ext cx="1481560" cy="1424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628671" y="96745"/>
            <a:ext cx="1481560" cy="1424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-1628671" y="96745"/>
            <a:ext cx="1481560" cy="1424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-1628671" y="96745"/>
            <a:ext cx="1481560" cy="142409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535</Words>
  <Application>Microsoft Office PowerPoint</Application>
  <PresentationFormat>Widescreen</PresentationFormat>
  <Paragraphs>96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等线 Light</vt:lpstr>
      <vt:lpstr>Arial</vt:lpstr>
      <vt:lpstr>Arial-Rounded</vt:lpstr>
      <vt:lpstr>Calibri</vt:lpstr>
      <vt:lpstr>Odibee Sans</vt:lpstr>
      <vt:lpstr>SVN-SAF</vt:lpstr>
      <vt:lpstr>UVN Banh Mi</vt:lpstr>
      <vt:lpstr>UVN Gia Dinh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27</cp:revision>
  <dcterms:created xsi:type="dcterms:W3CDTF">2022-06-21T02:14:53Z</dcterms:created>
  <dcterms:modified xsi:type="dcterms:W3CDTF">2024-10-11T01:16:30Z</dcterms:modified>
</cp:coreProperties>
</file>