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5A32-59B4-C189-81A1-408920924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B39E21-D671-B902-AD16-D87347143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0EF9B-FFC5-1350-3EC5-09D0D894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A7068-38C2-D344-E4C9-7C061E54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A82F4-042F-8F26-64FA-92CDEECE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3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5C985-CB07-96BF-1403-AD31D42C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9932B-9343-537E-42AD-F150F01D0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C5F23-EF64-5E7D-F65B-F004B4EF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68E16-38FA-6972-050D-CE410F0C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7EA2E-D18C-606F-1EC6-650B97B18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1CD481-5A7C-FBEE-B6DE-9D988890D6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3270B-3C7B-97D6-06A0-53BF1DAF3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7CBF6-A31C-9350-BC15-DA2D2252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6168C-7E0F-0090-0885-958FDA97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E644B-2E4D-E715-E508-59337489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2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444DC-C44F-1421-257A-00DA50F7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16D21-4F22-2A87-F92F-36699FAF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90E6-0890-4461-6E04-5346D32D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9AD41-88AC-1B39-0466-32E74E221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9F4D0-5540-3295-04B6-B913E7B8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7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6801-2F9B-7B3F-4528-8857F790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F0E94-F5C3-5BA7-22BC-8601F5364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7EC5F-F3AA-A12A-581D-9204104C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3E782-A373-CA2A-C5CD-5267EABB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A4553-D459-D0BA-603D-B0DDEF236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0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B309-CFA4-E8D3-AFE7-B01B2D3AD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10A01-AF85-E1DA-12CE-82BC35FE2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B415E-D3E2-02AA-01E9-02A5D84EA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9177D-AA1B-B5DA-E67E-84A7F226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52180-7BB3-41A1-3F85-DA9E2E42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AC1E2-59EF-3C37-4A2F-3820639D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3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3DFAE-056C-66AA-ABB4-B4AC11CC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F9CBB-AF85-483D-5118-0B490682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4FDEF-71AE-4326-F364-7EE8659B9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BED87-0686-317F-6A7D-1342A2B4C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99A86-BA43-006A-8C1B-C5CA95587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D54A37-6AB9-A878-1820-C6EEC8031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BC71C3-0341-DBD4-5888-8CE9C1078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056D94-0F8E-E886-3D1C-6DBFC6F0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9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F11AD-642B-399E-5233-38E280282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0949F-FA27-43DD-C3E2-3EEFD6D4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14C42-1FCB-B734-4828-B7F2C70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70C5F-2113-D2D9-D9DC-EFCA0BD2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D8BD2-8346-7E4C-123B-F3E679A6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CAC968-464E-BFEB-A9D7-784E0CE6F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D20F4-2278-2641-6BBD-F01F78EC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8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03E6-F1F9-34F7-0035-B5BEBD2E2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AB219-B820-B34C-0B6F-96609A685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34B0C-6E60-F005-5C6C-52F2D8A4B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BEA4C-B054-2DE1-EEB1-5280AE87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84716-B8CD-0ABD-B30A-B90708F9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9E400-0273-2AA9-931E-AC04FC33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5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E4D32-A011-2D0C-6B7B-CBAD6A6C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9218A-A43E-FBF7-21B9-AD3E82333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6449D-D16C-E382-6176-131E5F22E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2E826-3F5B-FCC6-5DA2-0B2D212C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10A47-AE85-71DD-B8BF-8EBAAA21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24608-C49A-9CCE-BBA8-6413FB2B6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0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2C6233-483E-D50E-3358-EEF11F07E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9AFC6-90F5-092A-BE35-FFFF8AB17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5FAC8-D105-ABB6-1AAE-18D087941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FE499-8EC5-42AC-A471-6EA47A28128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3DAB7-E705-8BAD-A10C-A81528C0B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1EFF6-142D-041C-C12D-F0DD1025C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A1540-E0FB-4AC2-8111-2B24C8A8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0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openxmlformats.org/officeDocument/2006/relationships/image" Target="../media/image1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.jp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1.jp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1.jp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1.jp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785EB-B5C3-3581-ACAA-1F1FEC39C6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47162-73DA-CE8A-D8F8-5D7467696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823CE2-04D7-36AD-B873-000B88BFC9E0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FC75C-02FA-CF77-0876-DB87729ED280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95875-1C70-12D4-B06C-C15EC21B5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" y="13677"/>
            <a:ext cx="12192000" cy="68580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2BD9E4CA-50B5-CDA4-EAA8-49D364952209}"/>
              </a:ext>
            </a:extLst>
          </p:cNvPr>
          <p:cNvSpPr txBox="1"/>
          <p:nvPr/>
        </p:nvSpPr>
        <p:spPr>
          <a:xfrm>
            <a:off x="80386" y="1344427"/>
            <a:ext cx="11706329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609"/>
              </a:lnSpc>
            </a:pPr>
            <a:r>
              <a:rPr lang="en-US" sz="15000" dirty="0">
                <a:latin typeface="ไอติม"/>
              </a:rPr>
              <a:t>REVIEW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90DA46-7352-7D64-98DC-F7465E4455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06883">
            <a:off x="-2562046" y="5861094"/>
            <a:ext cx="2852571" cy="1230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4769C-695B-5C32-11C3-87308825C0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6709044" y="-2089336"/>
            <a:ext cx="7082650" cy="1912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01E20-B046-1CB3-BA11-C13C0947EC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2583" y="4245813"/>
            <a:ext cx="1436658" cy="1429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41A5A1-40F1-DCA6-1CFB-3BDDE16571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5BBB261-A2EB-E34C-8F18-51FFD2EC0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12479">
            <a:off x="6239627" y="3844614"/>
            <a:ext cx="4581767" cy="1328712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D8AF6D8B-7299-51B4-5F8E-62D47FBAFE96}"/>
              </a:ext>
            </a:extLst>
          </p:cNvPr>
          <p:cNvSpPr txBox="1"/>
          <p:nvPr/>
        </p:nvSpPr>
        <p:spPr>
          <a:xfrm>
            <a:off x="6580071" y="4376937"/>
            <a:ext cx="3874147" cy="470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0"/>
              </a:lnSpc>
            </a:pPr>
            <a:r>
              <a:rPr lang="en-US" sz="4800" b="1" i="1" spc="4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 Regular Bold"/>
              </a:rPr>
              <a:t>PERIOD 1</a:t>
            </a:r>
          </a:p>
        </p:txBody>
      </p:sp>
      <p:sp>
        <p:nvSpPr>
          <p:cNvPr id="4" name="Rectangle 3"/>
          <p:cNvSpPr/>
          <p:nvPr/>
        </p:nvSpPr>
        <p:spPr>
          <a:xfrm>
            <a:off x="3028537" y="5135426"/>
            <a:ext cx="84292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GV: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7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3A1</a:t>
            </a:r>
            <a:endParaRPr lang="en-US" altLang="en-US" sz="7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07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altLang="en-US" sz="700" dirty="0"/>
          </a:p>
        </p:txBody>
      </p:sp>
    </p:spTree>
    <p:extLst>
      <p:ext uri="{BB962C8B-B14F-4D97-AF65-F5344CB8AC3E}">
        <p14:creationId xmlns:p14="http://schemas.microsoft.com/office/powerpoint/2010/main" val="1035020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E45F0-DEEF-60DC-AE6D-C3AE9EDBE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BFD82-F310-AA76-B601-7610B918A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AF467-C470-04D7-981D-9D8B0A8B4C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D3C68-A9DD-5585-A50F-E4D3DE48C593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67776-A529-B8DF-F2B2-B0C302994A43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994B37-7CD6-4900-74DA-4705416CB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768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6A33B8-8DBB-3063-9F71-E4BE9F3B38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97591">
            <a:off x="4902026" y="493128"/>
            <a:ext cx="7082650" cy="191231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8F7D517-56D8-3CF5-19AC-A23CAE83B2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14191" y="6100609"/>
            <a:ext cx="1414672" cy="452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8317B3-431E-9B71-5AB8-B28E29251D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3800">
            <a:off x="12421374" y="-3101235"/>
            <a:ext cx="2211443" cy="1932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590D0D-9E51-DB84-05D9-5D991540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3" y="1122363"/>
            <a:ext cx="4299745" cy="376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138CA-91F0-69FF-AAB8-61EE4533A7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12691"/>
          <a:stretch/>
        </p:blipFill>
        <p:spPr>
          <a:xfrm>
            <a:off x="7589410" y="1116674"/>
            <a:ext cx="4263459" cy="3579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C15A12B-CAF2-267D-00A2-B8D974725952}"/>
              </a:ext>
            </a:extLst>
          </p:cNvPr>
          <p:cNvSpPr/>
          <p:nvPr/>
        </p:nvSpPr>
        <p:spPr>
          <a:xfrm>
            <a:off x="1279614" y="5396081"/>
            <a:ext cx="500980" cy="89992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vi-VN" sz="115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B93A27-06C7-3518-DC1C-737169DD202A}"/>
              </a:ext>
            </a:extLst>
          </p:cNvPr>
          <p:cNvSpPr/>
          <p:nvPr/>
        </p:nvSpPr>
        <p:spPr>
          <a:xfrm>
            <a:off x="8837289" y="5319881"/>
            <a:ext cx="500980" cy="89992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vi-VN" sz="115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77063B-56D4-7747-9007-9DBB1DA2146A}"/>
              </a:ext>
            </a:extLst>
          </p:cNvPr>
          <p:cNvSpPr/>
          <p:nvPr/>
        </p:nvSpPr>
        <p:spPr>
          <a:xfrm>
            <a:off x="474082" y="91806"/>
            <a:ext cx="369143" cy="93875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vi-VN" sz="1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54B804-BADC-08DC-3357-C88BF77C10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545" y="5271323"/>
            <a:ext cx="895724" cy="932894"/>
          </a:xfrm>
          <a:prstGeom prst="rect">
            <a:avLst/>
          </a:prstGeom>
        </p:spPr>
      </p:pic>
      <p:pic>
        <p:nvPicPr>
          <p:cNvPr id="19" name="Track 55.mp3">
            <a:hlinkClick r:id="" action="ppaction://media"/>
            <a:extLst>
              <a:ext uri="{FF2B5EF4-FFF2-40B4-BE49-F238E27FC236}">
                <a16:creationId xmlns:a16="http://schemas.microsoft.com/office/drawing/2014/main" id="{3AE792CB-D5B0-973F-D91C-84855E4F5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79.072" end="2696.18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52869" y="6317883"/>
            <a:ext cx="465380" cy="465380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29012B74-4B41-2C7A-EEA2-1E7B74176B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5197211"/>
                  </p:ext>
                </p:extLst>
              </p:nvPr>
            </p:nvGraphicFramePr>
            <p:xfrm>
              <a:off x="-9466844" y="1019774"/>
              <a:ext cx="2964478" cy="1667519"/>
            </p:xfrm>
            <a:graphic>
              <a:graphicData uri="http://schemas.microsoft.com/office/powerpoint/2016/slidezoom">
                <pslz:sldZm>
                  <pslz:sldZmObj sldId="278" cId="165663138">
                    <pslz:zmPr id="{81FB4F8B-8028-4765-8CF0-C1D6BBA8A225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64478" cy="16675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0" name="Slide Zoom 19">
                <a:extLst>
                  <a:ext uri="{FF2B5EF4-FFF2-40B4-BE49-F238E27FC236}">
                    <a16:creationId xmlns:a16="http://schemas.microsoft.com/office/drawing/2014/main" id="{29012B74-4B41-2C7A-EEA2-1E7B74176B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9466844" y="1019774"/>
                <a:ext cx="2964478" cy="166751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820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E44BF-1C79-DB1B-FC51-AF46546B8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8C875-7D0E-C1A4-6389-CBC39033F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9D1B8-0136-E784-630E-1E1AE45E63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FD476-06F0-22DB-02A0-F94B2C85E18E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B5581-1195-7CAE-7D7A-C45F4D9C2DF7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F4F727-F1D9-AD5A-1548-2F27CF839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75DF3E-9951-686C-B381-480657E196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D8CB42-5375-7390-2752-BEE8697D2E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519"/>
            <a:ext cx="5824425" cy="38829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4B4F613-C40B-84AF-5548-FD03C2E4CA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76297">
            <a:off x="4795551" y="422167"/>
            <a:ext cx="1746769" cy="1878246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F3698533-3566-FAE5-2A15-2C4DF452708F}"/>
              </a:ext>
            </a:extLst>
          </p:cNvPr>
          <p:cNvSpPr txBox="1"/>
          <p:nvPr/>
        </p:nvSpPr>
        <p:spPr>
          <a:xfrm>
            <a:off x="6996726" y="321076"/>
            <a:ext cx="4521897" cy="5919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99"/>
              </a:lnSpc>
            </a:pPr>
            <a:r>
              <a:rPr lang="en-US" sz="7200" b="1" dirty="0">
                <a:solidFill>
                  <a:srgbClr val="000000"/>
                </a:solidFill>
                <a:latin typeface="Segoe Script" pitchFamily="34" charset="0"/>
              </a:rPr>
              <a:t>3.Listen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348093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6955B-FEC8-7FC6-FBE3-0AD7A78AE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9D23-2356-3FFA-0EB0-6D08BEBDE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546" y="875378"/>
            <a:ext cx="9782792" cy="259673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792B1-CC5D-9B70-7BAB-CE33EE824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546" y="3419156"/>
            <a:ext cx="9782792" cy="180079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88D47-CE38-DAC8-585F-5A30AF7AD69A}"/>
              </a:ext>
            </a:extLst>
          </p:cNvPr>
          <p:cNvSpPr txBox="1"/>
          <p:nvPr/>
        </p:nvSpPr>
        <p:spPr>
          <a:xfrm>
            <a:off x="2692477" y="3176590"/>
            <a:ext cx="6521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FE7A3E-D8F6-2117-DFF6-9B63F0BBF792}"/>
              </a:ext>
            </a:extLst>
          </p:cNvPr>
          <p:cNvSpPr txBox="1"/>
          <p:nvPr/>
        </p:nvSpPr>
        <p:spPr>
          <a:xfrm>
            <a:off x="2692477" y="3176590"/>
            <a:ext cx="6521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E0B76-6AE2-9EFB-8E78-841702BE2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75" y="-638553"/>
            <a:ext cx="13259913" cy="7458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283312-DD50-86E5-8377-6C61675C74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6174328" y="-2338555"/>
            <a:ext cx="7703028" cy="20798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4AA865-F843-D389-E93B-177142056F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82379">
            <a:off x="-2907536" y="-1949631"/>
            <a:ext cx="1001536" cy="996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22F16B-8C7C-AFDD-D8F4-93BFC3E26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121" y="-160186"/>
            <a:ext cx="11311296" cy="69484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231811-3EB2-4065-C55A-08C94463257F}"/>
              </a:ext>
            </a:extLst>
          </p:cNvPr>
          <p:cNvSpPr/>
          <p:nvPr/>
        </p:nvSpPr>
        <p:spPr>
          <a:xfrm>
            <a:off x="10405261" y="3203637"/>
            <a:ext cx="465682" cy="64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425"/>
              </a:lnSpc>
            </a:pPr>
            <a:r>
              <a:rPr lang="en-US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2781D7-59B0-7D18-56F4-2B225536BE33}"/>
              </a:ext>
            </a:extLst>
          </p:cNvPr>
          <p:cNvSpPr/>
          <p:nvPr/>
        </p:nvSpPr>
        <p:spPr>
          <a:xfrm>
            <a:off x="5039685" y="6189753"/>
            <a:ext cx="465683" cy="64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425"/>
              </a:lnSpc>
            </a:pPr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08F799-C048-9732-9CAD-370788E21D0A}"/>
              </a:ext>
            </a:extLst>
          </p:cNvPr>
          <p:cNvSpPr/>
          <p:nvPr/>
        </p:nvSpPr>
        <p:spPr>
          <a:xfrm>
            <a:off x="10505496" y="6170264"/>
            <a:ext cx="465683" cy="64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425"/>
              </a:lnSpc>
            </a:pPr>
            <a:r>
              <a:rPr lang="en-US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79A9EE-42B3-201F-D731-82D8DC052848}"/>
              </a:ext>
            </a:extLst>
          </p:cNvPr>
          <p:cNvSpPr/>
          <p:nvPr/>
        </p:nvSpPr>
        <p:spPr>
          <a:xfrm>
            <a:off x="4914995" y="3203638"/>
            <a:ext cx="465683" cy="64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425"/>
              </a:lnSpc>
            </a:pPr>
            <a:r>
              <a:rPr lang="en-US" sz="66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8" name="Track 56.mp3">
            <a:hlinkClick r:id="" action="ppaction://media"/>
            <a:extLst>
              <a:ext uri="{FF2B5EF4-FFF2-40B4-BE49-F238E27FC236}">
                <a16:creationId xmlns:a16="http://schemas.microsoft.com/office/drawing/2014/main" id="{EC3674D5-0FC5-348C-1FF3-C6016B157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0286" y="5202750"/>
            <a:ext cx="469800" cy="4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C7399-5276-4E42-9B93-1C841A358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017ED-7654-FE7C-1C69-4BE33D3D4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18C1D-8C90-610C-90A5-B86F8010C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D9FF9-53BF-DF3E-DA7F-8482D4CB69D6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72381-56A3-929A-BB10-552F6CFF6640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F8222-D9D5-CC4F-6CD9-C50A52835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3D0991-BC20-05A3-D9A5-D66CF742E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5618264-CACA-24E6-D3E6-8ECBBA89CC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76297">
            <a:off x="4795551" y="422167"/>
            <a:ext cx="1746769" cy="1878246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B764B7B0-EFD7-B1B0-DB5F-D9664A95D60D}"/>
              </a:ext>
            </a:extLst>
          </p:cNvPr>
          <p:cNvSpPr txBox="1"/>
          <p:nvPr/>
        </p:nvSpPr>
        <p:spPr>
          <a:xfrm>
            <a:off x="1524000" y="2199037"/>
            <a:ext cx="8470623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99"/>
              </a:lnSpc>
            </a:pPr>
            <a:r>
              <a:rPr lang="en-US" sz="9600" b="1" dirty="0">
                <a:solidFill>
                  <a:srgbClr val="000000"/>
                </a:solidFill>
                <a:latin typeface="Segoe Script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0865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6DC8-1E49-635C-3CA0-83B3E5841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51DB2-F922-2F26-0E35-E7D72F80B5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B9CB7-3192-12DB-C0D4-34012F90DD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D8D5D-5D81-00D9-71AD-B23BD82858DA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C9E31-AF16-A984-201C-FCFEAE65E52C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B04263-3F02-95A3-0C46-0B41AF6AB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89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A2EB1-BCE1-1C03-D385-CBD0B7598F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97591">
            <a:off x="6709044" y="-2089336"/>
            <a:ext cx="7082650" cy="1912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DED295-78C5-62C7-D3DD-760097970A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227B8-ADE3-2499-BBA6-41D7FD1C82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76297">
            <a:off x="-2294316" y="-651359"/>
            <a:ext cx="1923848" cy="2068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36C4A-9E8F-59C4-7383-B1325342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9807">
            <a:off x="11908877" y="7355892"/>
            <a:ext cx="3327189" cy="89834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D4FA5F-F0AE-AA2E-48BF-69CA8EC65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2479">
            <a:off x="821650" y="233674"/>
            <a:ext cx="10860313" cy="281032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37FB28E7-C9A5-94F9-E3FF-B6BC60CF688F}"/>
              </a:ext>
            </a:extLst>
          </p:cNvPr>
          <p:cNvSpPr txBox="1"/>
          <p:nvPr/>
        </p:nvSpPr>
        <p:spPr>
          <a:xfrm>
            <a:off x="-913078" y="956405"/>
            <a:ext cx="14182657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999"/>
              </a:lnSpc>
            </a:pPr>
            <a:r>
              <a:rPr lang="en-US" sz="13000" b="1" dirty="0">
                <a:solidFill>
                  <a:srgbClr val="000000"/>
                </a:solidFill>
                <a:latin typeface="Segoe Script" pitchFamily="34" charset="0"/>
              </a:rPr>
              <a:t>1. Warm-up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ED7C3-4783-EF73-F9F5-66E613342D04}"/>
              </a:ext>
            </a:extLst>
          </p:cNvPr>
          <p:cNvSpPr txBox="1"/>
          <p:nvPr/>
        </p:nvSpPr>
        <p:spPr>
          <a:xfrm>
            <a:off x="669776" y="2999276"/>
            <a:ext cx="114805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Script" pitchFamily="34" charset="0"/>
              </a:rPr>
              <a:t>Whispering game</a:t>
            </a:r>
            <a:endParaRPr lang="en-US" sz="8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4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6FC0C-8537-E277-6227-A6501E74F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AA3F-656E-E42A-F211-494C22FC94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B92EC-0FE5-0D62-16F7-8945B8307C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E8A00-F14B-353A-9769-BE22EB4B119C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67571-A708-B28E-B6D5-7DE652BCF472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476ED-EEE2-182B-3361-7467373D6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FEB4E-C4BE-7672-F1E1-4CFF698F9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97591">
            <a:off x="6709044" y="-2089336"/>
            <a:ext cx="7082650" cy="1912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6B00D9-23B9-576E-44EA-EE6C07723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5AE4C-4AD7-8895-CD79-8135D01D6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0"/>
          <a:stretch/>
        </p:blipFill>
        <p:spPr>
          <a:xfrm flipH="1">
            <a:off x="523492" y="3231017"/>
            <a:ext cx="1371163" cy="2850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868776-EB12-4F14-0ED8-1D4B97EFCE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7267" y="3029152"/>
            <a:ext cx="2821060" cy="3007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90DDC-FEA2-D6B3-3339-CBEB34738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3" t="10529" r="37637" b="7923"/>
          <a:stretch/>
        </p:blipFill>
        <p:spPr>
          <a:xfrm>
            <a:off x="10301601" y="1971259"/>
            <a:ext cx="1244590" cy="4234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2C7A59-B34F-2D8C-2226-D9F72D7E17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93" y="3029152"/>
            <a:ext cx="3285893" cy="3502854"/>
          </a:xfrm>
          <a:prstGeom prst="rect">
            <a:avLst/>
          </a:prstGeo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18BDD42B-DE0B-A3FD-0E81-F827E17A0C34}"/>
              </a:ext>
            </a:extLst>
          </p:cNvPr>
          <p:cNvSpPr/>
          <p:nvPr/>
        </p:nvSpPr>
        <p:spPr>
          <a:xfrm>
            <a:off x="3048000" y="1941846"/>
            <a:ext cx="1194385" cy="558178"/>
          </a:xfrm>
          <a:prstGeom prst="wedgeEllipseCallout">
            <a:avLst>
              <a:gd name="adj1" fmla="val -32057"/>
              <a:gd name="adj2" fmla="val 74745"/>
            </a:avLst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8460BC-7EB2-45E5-33E5-94A1731933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13" b="91685" l="31449" r="65340">
                        <a14:foregroundMark x1="52827" y1="43413" x2="52091" y2="44006"/>
                        <a14:foregroundMark x1="51690" y1="46166" x2="51690" y2="46166"/>
                        <a14:foregroundMark x1="42054" y1="25054" x2="39645" y2="76620"/>
                        <a14:foregroundMark x1="36132" y1="48326" x2="36199" y2="50108"/>
                        <a14:foregroundMark x1="60154" y1="34071" x2="60890" y2="37041"/>
                        <a14:foregroundMark x1="61994" y1="35745" x2="62429" y2="37527"/>
                        <a14:foregroundMark x1="60656" y1="38607" x2="60455" y2="39903"/>
                        <a14:foregroundMark x1="59853" y1="40605" x2="57946" y2="40713"/>
                        <a14:foregroundMark x1="53530" y1="42495" x2="53530" y2="42495"/>
                        <a14:foregroundMark x1="51388" y1="47030" x2="50519" y2="48650"/>
                        <a14:foregroundMark x1="60288" y1="45194" x2="60355" y2="46382"/>
                        <a14:foregroundMark x1="60455" y1="35853" x2="60890" y2="37851"/>
                        <a14:foregroundMark x1="60288" y1="32289" x2="60288" y2="3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70" r="52661"/>
          <a:stretch/>
        </p:blipFill>
        <p:spPr>
          <a:xfrm>
            <a:off x="2695361" y="2033916"/>
            <a:ext cx="1009811" cy="5183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281058-3D63-B396-97A7-B706EEC78E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13" b="91685" l="31449" r="65340">
                        <a14:foregroundMark x1="52827" y1="43413" x2="52091" y2="44006"/>
                        <a14:foregroundMark x1="51690" y1="46166" x2="51690" y2="46166"/>
                        <a14:foregroundMark x1="42054" y1="25054" x2="39645" y2="76620"/>
                        <a14:foregroundMark x1="36132" y1="48326" x2="36199" y2="50108"/>
                        <a14:foregroundMark x1="60154" y1="34071" x2="60890" y2="37041"/>
                        <a14:foregroundMark x1="61994" y1="35745" x2="62429" y2="37527"/>
                        <a14:foregroundMark x1="60656" y1="38607" x2="60455" y2="39903"/>
                        <a14:foregroundMark x1="59853" y1="40605" x2="57946" y2="40713"/>
                        <a14:foregroundMark x1="53530" y1="42495" x2="53530" y2="42495"/>
                        <a14:foregroundMark x1="51388" y1="47030" x2="50519" y2="48650"/>
                        <a14:foregroundMark x1="60288" y1="45194" x2="60355" y2="46382"/>
                        <a14:foregroundMark x1="60455" y1="35853" x2="60890" y2="37851"/>
                        <a14:foregroundMark x1="60288" y1="32289" x2="60288" y2="3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5" t="25934" r="36553" b="18572"/>
          <a:stretch/>
        </p:blipFill>
        <p:spPr>
          <a:xfrm>
            <a:off x="4006051" y="3141814"/>
            <a:ext cx="1421216" cy="30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9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F6B79-254F-14DD-A701-2DE8E490F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D634F-00F6-A744-F3A8-D65177CE3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B778F-B7B5-A717-09EB-B57BEF3FEA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BC483-B96C-23CC-F12B-D80F07CE0EF0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689C1D-9F9E-9789-605F-08FBFC671029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AA349-ADB2-15C5-6C20-46743246F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36A924-4B39-D6AB-6D13-D1E099A004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97591">
            <a:off x="6709044" y="-2089336"/>
            <a:ext cx="7082650" cy="1912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CF5445-CD45-A59F-102D-690B7B59AD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39E5C-F845-2D28-00BA-CCB55228D3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2" y="1634582"/>
            <a:ext cx="5902368" cy="393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0C207-7954-87A2-D930-7952988C24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76297">
            <a:off x="5399689" y="353569"/>
            <a:ext cx="1770145" cy="1903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DB8ED-90BA-9B9B-AC5C-A4CFA9F26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9807">
            <a:off x="12183552" y="7991895"/>
            <a:ext cx="3061368" cy="82657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9034B6DE-7CFB-843E-0EDA-937CE4AD3D07}"/>
              </a:ext>
            </a:extLst>
          </p:cNvPr>
          <p:cNvSpPr txBox="1"/>
          <p:nvPr/>
        </p:nvSpPr>
        <p:spPr>
          <a:xfrm>
            <a:off x="6844699" y="585507"/>
            <a:ext cx="4682150" cy="5873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999"/>
              </a:lnSpc>
            </a:pPr>
            <a:r>
              <a:rPr lang="en-US" sz="6000" b="1" dirty="0">
                <a:solidFill>
                  <a:srgbClr val="000000"/>
                </a:solidFill>
                <a:latin typeface="Segoe Script" pitchFamily="34" charset="0"/>
              </a:rPr>
              <a:t>2. Listen and </a:t>
            </a:r>
          </a:p>
          <a:p>
            <a:pPr algn="ctr">
              <a:lnSpc>
                <a:spcPts val="15999"/>
              </a:lnSpc>
            </a:pPr>
            <a:r>
              <a:rPr lang="en-US" sz="6000" b="1" dirty="0">
                <a:solidFill>
                  <a:srgbClr val="000000"/>
                </a:solidFill>
                <a:latin typeface="Segoe Script" pitchFamily="34" charset="0"/>
              </a:rPr>
              <a:t>tick.</a:t>
            </a:r>
          </a:p>
        </p:txBody>
      </p:sp>
    </p:spTree>
    <p:extLst>
      <p:ext uri="{BB962C8B-B14F-4D97-AF65-F5344CB8AC3E}">
        <p14:creationId xmlns:p14="http://schemas.microsoft.com/office/powerpoint/2010/main" val="277745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F7FC6-D85C-C13A-ED9D-3509C494F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E57E-41A0-6EBF-E94D-2BA063D0E3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DF4305-C73C-499F-8ABC-4BD7FEBBA7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2445E-9E10-D317-9F91-109D6479DF32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3BF68-E94A-C8DB-C90F-C7EFA9AA306C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954723-30B5-099A-ECE3-37FB71A0A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A9E4D3-2B71-EA48-9B3B-70173EC45D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6709044" y="-2089336"/>
            <a:ext cx="7082650" cy="1912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F64F6-4B6F-D2B8-E4DF-F6226402C0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CBF338-7EA2-3472-E665-A468D55AF0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7" t="11171"/>
          <a:stretch/>
        </p:blipFill>
        <p:spPr>
          <a:xfrm>
            <a:off x="341644" y="0"/>
            <a:ext cx="11658600" cy="6816524"/>
          </a:xfrm>
          <a:prstGeom prst="rect">
            <a:avLst/>
          </a:prstGeom>
        </p:spPr>
      </p:pic>
      <p:pic>
        <p:nvPicPr>
          <p:cNvPr id="6" name="Track 55.mp3">
            <a:hlinkClick r:id="" action="ppaction://media"/>
            <a:extLst>
              <a:ext uri="{FF2B5EF4-FFF2-40B4-BE49-F238E27FC236}">
                <a16:creationId xmlns:a16="http://schemas.microsoft.com/office/drawing/2014/main" id="{2D051471-D6D3-99A4-F37F-673CF41B5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" y="3810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8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259BB-00F1-A751-0A8C-6FCA5217F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5CBB-D6C1-44D5-5714-218707265B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D08C5F-8AEA-D76D-9B23-6553709967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789C3-46B0-F6D6-7D18-DEE7E92A27DC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7DC1A8-076E-1907-54A2-0789D5FB21AF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7777F2-F3B3-4204-FA38-B6590D1A0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C6020-F294-2F2B-D167-6EA09A5D60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97591">
            <a:off x="7930698" y="-47148"/>
            <a:ext cx="4639339" cy="1252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305C1D-A4BC-42FD-225A-E97D267FB4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9C7C69F-1877-3243-ADEB-212D6CA173C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64603" y="5892132"/>
            <a:ext cx="1532319" cy="49034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0AD8014-8A68-74EF-60BE-D3F2FA47BD6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-28716" y="3633354"/>
            <a:ext cx="1745387" cy="2087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7BC71F-D9FD-E05B-2978-70A34AEBF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33800">
            <a:off x="15039683" y="-554875"/>
            <a:ext cx="2395353" cy="2092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573E89-211E-B7DC-1982-F0CC64F705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 b="4520"/>
          <a:stretch/>
        </p:blipFill>
        <p:spPr>
          <a:xfrm>
            <a:off x="1887557" y="1728921"/>
            <a:ext cx="4587709" cy="377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31E9D4-EC63-F942-8FF1-1334627E399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"/>
          <a:stretch/>
        </p:blipFill>
        <p:spPr>
          <a:xfrm>
            <a:off x="7230762" y="1709154"/>
            <a:ext cx="4475204" cy="3774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08B26B-9B1A-02F8-61FA-063851793C3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6" r="40534"/>
          <a:stretch/>
        </p:blipFill>
        <p:spPr>
          <a:xfrm>
            <a:off x="1360549" y="0"/>
            <a:ext cx="7259976" cy="117737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5034F8B-B5FA-7D98-514F-A6DB82B99950}"/>
              </a:ext>
            </a:extLst>
          </p:cNvPr>
          <p:cNvSpPr/>
          <p:nvPr/>
        </p:nvSpPr>
        <p:spPr>
          <a:xfrm>
            <a:off x="3768692" y="5875155"/>
            <a:ext cx="825437" cy="97476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vi-VN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C435B9-5AE8-B626-07E5-0A8129B289D2}"/>
              </a:ext>
            </a:extLst>
          </p:cNvPr>
          <p:cNvSpPr/>
          <p:nvPr/>
        </p:nvSpPr>
        <p:spPr>
          <a:xfrm>
            <a:off x="9568613" y="5693279"/>
            <a:ext cx="825437" cy="97476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vi-VN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142A6-8B38-6BA7-CCBE-C274552A5475}"/>
              </a:ext>
            </a:extLst>
          </p:cNvPr>
          <p:cNvSpPr/>
          <p:nvPr/>
        </p:nvSpPr>
        <p:spPr>
          <a:xfrm>
            <a:off x="734004" y="1761849"/>
            <a:ext cx="608217" cy="10168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sz="1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CD6CBA-F453-19CD-29F0-1BB0DD508C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61" y="5673512"/>
            <a:ext cx="970215" cy="1010476"/>
          </a:xfrm>
          <a:prstGeom prst="rect">
            <a:avLst/>
          </a:prstGeom>
        </p:spPr>
      </p:pic>
      <p:pic>
        <p:nvPicPr>
          <p:cNvPr id="19" name="Track 55.mp3">
            <a:hlinkClick r:id="" action="ppaction://media"/>
            <a:extLst>
              <a:ext uri="{FF2B5EF4-FFF2-40B4-BE49-F238E27FC236}">
                <a16:creationId xmlns:a16="http://schemas.microsoft.com/office/drawing/2014/main" id="{4B49470B-FF56-44BF-745A-B7B3498246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90.28" end="48699.86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30503" y="8899673"/>
            <a:ext cx="504082" cy="5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438E2-128C-CBC7-36BB-951147201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A286-31FE-9131-264C-70AAD433D9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4C3E0-DAC7-49E8-D9CC-67555D0D64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5ECA6-05B6-81D7-DE71-5EBC5205A2C5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3D8F4-5F19-F2DA-A098-FA02EC7152FB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3B9EB1-07F6-9671-C6A5-66B286898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728993-5F04-B281-67DA-83CD4322A8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97591">
            <a:off x="4984876" y="306551"/>
            <a:ext cx="7082650" cy="1912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11AA65-B89B-D29C-EE21-BB1A6BAC95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6EBE0C-9B71-A492-2B31-A281637018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50922" y="6120586"/>
            <a:ext cx="1199391" cy="383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3D4443-7141-0221-3AF8-CCF87566BC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15" y="1801499"/>
            <a:ext cx="3412769" cy="295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B990E1-3708-321D-0C0C-7FCA5E80F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17" y="1848627"/>
            <a:ext cx="3463705" cy="295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D8D420E-F5F6-9B43-04B2-DE53D3225BD5}"/>
              </a:ext>
            </a:extLst>
          </p:cNvPr>
          <p:cNvSpPr/>
          <p:nvPr/>
        </p:nvSpPr>
        <p:spPr>
          <a:xfrm>
            <a:off x="2150935" y="5173540"/>
            <a:ext cx="451110" cy="76297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vi-VN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5492C0-ADE9-4883-4B4B-0CF2FB2F897E}"/>
              </a:ext>
            </a:extLst>
          </p:cNvPr>
          <p:cNvSpPr/>
          <p:nvPr/>
        </p:nvSpPr>
        <p:spPr>
          <a:xfrm>
            <a:off x="8357125" y="5147738"/>
            <a:ext cx="451110" cy="76297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vi-VN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565E59-0543-1047-4240-FEF5375AF440}"/>
              </a:ext>
            </a:extLst>
          </p:cNvPr>
          <p:cNvSpPr/>
          <p:nvPr/>
        </p:nvSpPr>
        <p:spPr>
          <a:xfrm>
            <a:off x="429604" y="1005604"/>
            <a:ext cx="332396" cy="7958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1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97F952-22B1-98B8-C515-149B67425E0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25" y="5141306"/>
            <a:ext cx="744929" cy="775841"/>
          </a:xfrm>
          <a:prstGeom prst="rect">
            <a:avLst/>
          </a:prstGeom>
        </p:spPr>
      </p:pic>
      <p:pic>
        <p:nvPicPr>
          <p:cNvPr id="16" name="Track 55.mp3">
            <a:hlinkClick r:id="" action="ppaction://media"/>
            <a:extLst>
              <a:ext uri="{FF2B5EF4-FFF2-40B4-BE49-F238E27FC236}">
                <a16:creationId xmlns:a16="http://schemas.microsoft.com/office/drawing/2014/main" id="{D393C90B-B50F-DE20-3F90-C8014D8C98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86.0944" end="29489.53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7431" y="5786654"/>
            <a:ext cx="717737" cy="7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8E039-CAB7-9DC5-5809-DEE570BC6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9271-BE02-B801-85B6-B94960FD0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9E550-2DF1-827C-E59D-581B47EBF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20CE9-9696-C61F-A163-5AF918FE0565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25FA4-430F-453E-9761-6EC86EF0914F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E12A99-EAD9-350A-2152-30703C4DD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9F6499-1A32-707C-59FC-9B40899821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97591">
            <a:off x="6709044" y="-2089336"/>
            <a:ext cx="7082650" cy="1912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311F17-B189-7024-43E2-55F05CA745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A545E4A-809D-73F8-DDEF-43F7C985AF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79708" y="5471770"/>
            <a:ext cx="1144494" cy="36623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33074DD-CD61-F784-3C67-9CAAF05761D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641776" y="4225965"/>
            <a:ext cx="1303633" cy="1558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B4EC05-B908-12C7-28FB-17E26C64EC8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33800">
            <a:off x="15950230" y="903180"/>
            <a:ext cx="1789094" cy="1563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B54081-962D-0F48-262E-4FD2F91168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76" y="919664"/>
            <a:ext cx="3256560" cy="277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91EED-8873-D584-A89E-2C30980FAA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68" y="831305"/>
            <a:ext cx="3305164" cy="2802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078138F-6CFD-26C2-DF01-FB78C46B386A}"/>
              </a:ext>
            </a:extLst>
          </p:cNvPr>
          <p:cNvSpPr/>
          <p:nvPr/>
        </p:nvSpPr>
        <p:spPr>
          <a:xfrm>
            <a:off x="3265433" y="4852655"/>
            <a:ext cx="331611" cy="72805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vi-VN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D1852E-6E7D-606F-4B9F-052B19F1A356}"/>
              </a:ext>
            </a:extLst>
          </p:cNvPr>
          <p:cNvSpPr/>
          <p:nvPr/>
        </p:nvSpPr>
        <p:spPr>
          <a:xfrm>
            <a:off x="8812389" y="4684981"/>
            <a:ext cx="331611" cy="72805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vi-VN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AF1F43-0A55-F1D6-3794-F15478ED3DDB}"/>
              </a:ext>
            </a:extLst>
          </p:cNvPr>
          <p:cNvSpPr/>
          <p:nvPr/>
        </p:nvSpPr>
        <p:spPr>
          <a:xfrm>
            <a:off x="737557" y="1655819"/>
            <a:ext cx="244345" cy="7594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vi-VN" sz="1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C63475-B06F-6FD0-FE31-5087B32ADF2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73" y="4774499"/>
            <a:ext cx="771906" cy="803939"/>
          </a:xfrm>
          <a:prstGeom prst="rect">
            <a:avLst/>
          </a:prstGeom>
        </p:spPr>
      </p:pic>
      <p:pic>
        <p:nvPicPr>
          <p:cNvPr id="19" name="Track 55.mp3">
            <a:hlinkClick r:id="" action="ppaction://media"/>
            <a:extLst>
              <a:ext uri="{FF2B5EF4-FFF2-40B4-BE49-F238E27FC236}">
                <a16:creationId xmlns:a16="http://schemas.microsoft.com/office/drawing/2014/main" id="{C7F0E2EE-577C-E767-2CC6-7D8B6B6351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90.8864" end="22580.557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70263" y="9759965"/>
            <a:ext cx="376500" cy="3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12B70-6DB3-1CF7-99FF-2FAF21283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1EF3F-3649-8F49-02B0-44DB43751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9F9D8-9261-DAF6-AA70-F0E823E640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CF580D-94FD-66A6-8392-96BD435A6162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35C07-5994-2659-DCA3-6D30BD743EE1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B855B-DE6B-EF54-1F77-1ED2136E6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738CB1-F51D-BE73-C730-BDABA11BFC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97591">
            <a:off x="5008468" y="439997"/>
            <a:ext cx="7082650" cy="1912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260C94-0000-46F4-DE09-6FE82E0AB2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382379">
            <a:off x="-2894757" y="-1834155"/>
            <a:ext cx="920876" cy="91627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4AFD968-FA85-6FF8-1E16-C65A0A12C9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29978" y="6145995"/>
            <a:ext cx="1277525" cy="40880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941A63E-2A20-B47B-9AAE-EEA0E9EAD1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186341" y="4591461"/>
            <a:ext cx="1455162" cy="1740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76450-F3A8-4C87-1DA5-DCFB900F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33800">
            <a:off x="13935306" y="-2711504"/>
            <a:ext cx="1997051" cy="1744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4B8A1-B982-DE9E-13E9-3958AF7D4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48" y="1686696"/>
            <a:ext cx="3635089" cy="308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D63EC-68A5-1350-1940-E21EDD81B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15" y="1607581"/>
            <a:ext cx="3547785" cy="312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3EA07F7-44BE-AD97-8C4E-5E26A2177B11}"/>
              </a:ext>
            </a:extLst>
          </p:cNvPr>
          <p:cNvSpPr/>
          <p:nvPr/>
        </p:nvSpPr>
        <p:spPr>
          <a:xfrm>
            <a:off x="3015703" y="5484824"/>
            <a:ext cx="80656" cy="81268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vi-VN" sz="115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C29AE0-9288-AC0B-ABF6-B2C2A7C3E801}"/>
              </a:ext>
            </a:extLst>
          </p:cNvPr>
          <p:cNvSpPr/>
          <p:nvPr/>
        </p:nvSpPr>
        <p:spPr>
          <a:xfrm>
            <a:off x="9014987" y="5329296"/>
            <a:ext cx="80656" cy="81268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vi-VN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6386-9D2C-2B0E-F59D-EA2D9ECF8046}"/>
              </a:ext>
            </a:extLst>
          </p:cNvPr>
          <p:cNvSpPr/>
          <p:nvPr/>
        </p:nvSpPr>
        <p:spPr>
          <a:xfrm>
            <a:off x="1073178" y="376229"/>
            <a:ext cx="59430" cy="8477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vi-VN" sz="1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C3A0C8-DA7B-05E8-66FC-201A9202F4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7" y="5338777"/>
            <a:ext cx="764269" cy="795984"/>
          </a:xfrm>
          <a:prstGeom prst="rect">
            <a:avLst/>
          </a:prstGeom>
        </p:spPr>
      </p:pic>
      <p:pic>
        <p:nvPicPr>
          <p:cNvPr id="19" name="Track 55.mp3">
            <a:hlinkClick r:id="" action="ppaction://media"/>
            <a:extLst>
              <a:ext uri="{FF2B5EF4-FFF2-40B4-BE49-F238E27FC236}">
                <a16:creationId xmlns:a16="http://schemas.microsoft.com/office/drawing/2014/main" id="{D1CF517E-29DF-92DE-B6D6-8A9558F8D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194.3296" end="11964.32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70640" y="6298208"/>
            <a:ext cx="420263" cy="42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42</Words>
  <Application>Microsoft Office PowerPoint</Application>
  <PresentationFormat>Widescreen</PresentationFormat>
  <Paragraphs>58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Muli Regular Bold</vt:lpstr>
      <vt:lpstr>Segoe Script</vt:lpstr>
      <vt:lpstr>Times New Roman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phongktkhvtt@gmail.com</dc:creator>
  <cp:lastModifiedBy>ADMIN</cp:lastModifiedBy>
  <cp:revision>3</cp:revision>
  <dcterms:created xsi:type="dcterms:W3CDTF">2024-11-09T03:26:10Z</dcterms:created>
  <dcterms:modified xsi:type="dcterms:W3CDTF">2024-11-10T14:27:51Z</dcterms:modified>
</cp:coreProperties>
</file>