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95" r:id="rId5"/>
    <p:sldId id="296" r:id="rId6"/>
    <p:sldId id="257" r:id="rId7"/>
    <p:sldId id="289" r:id="rId8"/>
    <p:sldId id="290" r:id="rId9"/>
    <p:sldId id="273" r:id="rId10"/>
    <p:sldId id="272" r:id="rId11"/>
    <p:sldId id="297" r:id="rId12"/>
    <p:sldId id="299" r:id="rId13"/>
    <p:sldId id="298" r:id="rId14"/>
    <p:sldId id="271" r:id="rId15"/>
    <p:sldId id="300" r:id="rId16"/>
    <p:sldId id="301" r:id="rId17"/>
    <p:sldId id="302" r:id="rId18"/>
    <p:sldId id="303" r:id="rId19"/>
    <p:sldId id="304" r:id="rId20"/>
    <p:sldId id="270" r:id="rId21"/>
    <p:sldId id="305" r:id="rId22"/>
    <p:sldId id="291" r:id="rId23"/>
    <p:sldId id="269" r:id="rId24"/>
    <p:sldId id="306" r:id="rId25"/>
    <p:sldId id="307" r:id="rId26"/>
    <p:sldId id="308" r:id="rId27"/>
    <p:sldId id="256" r:id="rId28"/>
    <p:sldId id="344" r:id="rId29"/>
    <p:sldId id="345" r:id="rId30"/>
    <p:sldId id="346" r:id="rId31"/>
    <p:sldId id="347" r:id="rId32"/>
    <p:sldId id="350" r:id="rId33"/>
    <p:sldId id="348" r:id="rId34"/>
    <p:sldId id="349"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82" autoAdjust="0"/>
    <p:restoredTop sz="94660"/>
  </p:normalViewPr>
  <p:slideViewPr>
    <p:cSldViewPr snapToGrid="0">
      <p:cViewPr varScale="1">
        <p:scale>
          <a:sx n="73" d="100"/>
          <a:sy n="73"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28/9/2022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28/9/2022</a:t>
            </a:fld>
            <a:endParaRPr lang="en-US"/>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70BCDE62-7E22-4FDE-B0E7-D917AA95FE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Layout" Target="../slideLayouts/slideLayout34.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6.wdp"/><Relationship Id="rId18" Type="http://schemas.openxmlformats.org/officeDocument/2006/relationships/slide" Target="slide29.xml"/><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5.png"/><Relationship Id="rId17" Type="http://schemas.openxmlformats.org/officeDocument/2006/relationships/slide" Target="slide28.xml"/><Relationship Id="rId2" Type="http://schemas.openxmlformats.org/officeDocument/2006/relationships/notesSlide" Target="../notesSlides/notesSlide22.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slide" Target="slide27.xml"/><Relationship Id="rId5" Type="http://schemas.openxmlformats.org/officeDocument/2006/relationships/image" Target="../media/image51.png"/><Relationship Id="rId15" Type="http://schemas.openxmlformats.org/officeDocument/2006/relationships/slide" Target="slide30.xml"/><Relationship Id="rId10" Type="http://schemas.openxmlformats.org/officeDocument/2006/relationships/slide" Target="slide26.xml"/><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slide" Target="slide25.xml"/><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slide" Target="slide2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2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
        <p:nvSpPr>
          <p:cNvPr id="4" name="Rectangle 3"/>
          <p:cNvSpPr/>
          <p:nvPr/>
        </p:nvSpPr>
        <p:spPr>
          <a:xfrm>
            <a:off x="-1543291" y="315411"/>
            <a:ext cx="1296364" cy="14340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01322" y="2826898"/>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323201" y="42303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323200" y="56449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fltVal val="0.5"/>
                                          </p:val>
                                        </p:tav>
                                        <p:tav tm="100000">
                                          <p:val>
                                            <p:strVal val="#ppt_x"/>
                                          </p:val>
                                        </p:tav>
                                      </p:tavLst>
                                    </p:anim>
                                    <p:anim calcmode="lin" valueType="num">
                                      <p:cBhvr>
                                        <p:cTn id="35"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fltVal val="0.5"/>
                                          </p:val>
                                        </p:tav>
                                        <p:tav tm="100000">
                                          <p:val>
                                            <p:strVal val="#ppt_x"/>
                                          </p:val>
                                        </p:tav>
                                      </p:tavLst>
                                    </p:anim>
                                    <p:anim calcmode="lin" valueType="num">
                                      <p:cBhvr>
                                        <p:cTn id="4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10530324" y="344804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3623822" y="391477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10530324" y="391477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5882468" y="4892823"/>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5947731" y="489282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9699716" y="2926026"/>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3338659" y="342314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9683324" y="33771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4406402" y="4427166"/>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7186492" y="3506233"/>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7715250" y="3910012"/>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3828151" y="252296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349099" y="2989693"/>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7422149" y="2989693"/>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7017336" y="3397159"/>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1003038" y="1932925"/>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
        <p:nvSpPr>
          <p:cNvPr id="5" name="Rectangle 4"/>
          <p:cNvSpPr/>
          <p:nvPr/>
        </p:nvSpPr>
        <p:spPr>
          <a:xfrm>
            <a:off x="-1921397" y="370390"/>
            <a:ext cx="1724627" cy="129636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a:hlinkClick r:id="" action="ppaction://media"/>
            <a:extLst>
              <a:ext uri="{FF2B5EF4-FFF2-40B4-BE49-F238E27FC236}">
                <a16:creationId xmlns:a16="http://schemas.microsoft.com/office/drawing/2014/main" id="{25B8FE08-941C-4B69-9FF3-507B1DC242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43291" y="315411"/>
            <a:ext cx="1296364" cy="14340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954628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52470" y="-56073"/>
            <a:ext cx="1394466" cy="807848"/>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268559" y="1043451"/>
            <a:ext cx="6210905"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02677" y="2264989"/>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02676" y="3403909"/>
            <a:ext cx="6994957"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124298" y="4639599"/>
            <a:ext cx="7354388"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
        <p:nvSpPr>
          <p:cNvPr id="11" name="Rectangle 10"/>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DCC4C9A-42FA-4AA3-B09F-470F4C2321A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id="{2C20596B-B1B9-4D8A-9061-8518DDC0F9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id="{42D4C8C0-1DF7-4378-82A9-D4709B3304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id="{1EFFF66C-1A53-481C-8A07-6952C431BC3C}"/>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id="{96E27339-B147-4467-A603-D5AF5C34CCFF}"/>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id="{C2680DA8-D541-4587-AFF7-359D377B3FF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id="{D1A6D9DE-16FC-490C-8CFB-33E3B32C9FD1}"/>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id="{A6740F0F-C942-48E5-A648-0A46F58AC47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
        <p:nvSpPr>
          <p:cNvPr id="8" name="Rectangle 7"/>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id="{5E25267F-A38E-4B74-A147-67C49BA172CA}"/>
              </a:ext>
            </a:extLst>
          </p:cNvPr>
          <p:cNvSpPr/>
          <p:nvPr/>
        </p:nvSpPr>
        <p:spPr>
          <a:xfrm>
            <a:off x="847724" y="3644537"/>
            <a:ext cx="10655737" cy="28112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129207" y="15289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sp>
        <p:nvSpPr>
          <p:cNvPr id="8" name="文本框 7">
            <a:extLst>
              <a:ext uri="{FF2B5EF4-FFF2-40B4-BE49-F238E27FC236}">
                <a16:creationId xmlns:a16="http://schemas.microsoft.com/office/drawing/2014/main" id="{0C2C8D83-D6CB-4D51-B5C5-81807C9B5833}"/>
              </a:ext>
            </a:extLst>
          </p:cNvPr>
          <p:cNvSpPr txBox="1"/>
          <p:nvPr/>
        </p:nvSpPr>
        <p:spPr>
          <a:xfrm>
            <a:off x="2050480" y="148387"/>
            <a:ext cx="74510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smtClean="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tư</a:t>
            </a:r>
            <a:r>
              <a:rPr kumimoji="0" lang="en-US" altLang="zh-CN" sz="3600" b="0" i="0" u="none" strike="noStrike" kern="1200" cap="none" spc="0" normalizeH="0" baseline="0" noProof="0" dirty="0" smtClean="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lang="en-US" altLang="zh-CN" sz="3600" dirty="0">
                <a:solidFill>
                  <a:srgbClr val="FFFF00"/>
                </a:solidFill>
                <a:latin typeface="Coiny" panose="02000903060500060000" pitchFamily="2" charset="0"/>
                <a:ea typeface="字魂27号-布丁体" panose="00000500000000000000" pitchFamily="2" charset="-122"/>
                <a:cs typeface="Calibri" panose="020F0502020204030204" pitchFamily="34" charset="0"/>
              </a:rPr>
              <a:t>5</a:t>
            </a:r>
            <a:r>
              <a:rPr kumimoji="0" lang="en-US" altLang="zh-CN" sz="3600" b="0" i="0" u="none" strike="noStrike" kern="1200" cap="none" spc="0" normalizeH="0" baseline="0" noProof="0" dirty="0" smtClean="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smtClean="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10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2022</a:t>
            </a:r>
            <a:endParaRPr kumimoji="0" lang="zh-CN" altLang="en-US"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pic>
        <p:nvPicPr>
          <p:cNvPr id="10" name="Picture 9">
            <a:extLst>
              <a:ext uri="{FF2B5EF4-FFF2-40B4-BE49-F238E27FC236}">
                <a16:creationId xmlns:a16="http://schemas.microsoft.com/office/drawing/2014/main"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
        <p:nvSpPr>
          <p:cNvPr id="9" name="Rectangle 8"/>
          <p:cNvSpPr/>
          <p:nvPr/>
        </p:nvSpPr>
        <p:spPr>
          <a:xfrm>
            <a:off x="-1543291" y="315411"/>
            <a:ext cx="1296364" cy="14340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5"/>
                </p:tgtEl>
              </p:cMediaNode>
            </p:audio>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
        <p:nvSpPr>
          <p:cNvPr id="4" name="Rectangle 3"/>
          <p:cNvSpPr/>
          <p:nvPr/>
        </p:nvSpPr>
        <p:spPr>
          <a:xfrm>
            <a:off x="-1724627" y="176046"/>
            <a:ext cx="1724627" cy="16976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id="{5BFB3EC3-825E-43C5-986C-DFB56E3AF24C}"/>
              </a:ext>
            </a:extLst>
          </p:cNvPr>
          <p:cNvGrpSpPr/>
          <p:nvPr/>
        </p:nvGrpSpPr>
        <p:grpSpPr>
          <a:xfrm>
            <a:off x="5991224" y="1302025"/>
            <a:ext cx="5476875" cy="1392236"/>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046512DA-09FC-4795-A309-AC807D8BA58A}"/>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6" name="Rectangle 5"/>
          <p:cNvSpPr/>
          <p:nvPr/>
        </p:nvSpPr>
        <p:spPr>
          <a:xfrm>
            <a:off x="-1543291" y="315411"/>
            <a:ext cx="1296364" cy="14340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E4FCB8-8113-4840-8970-5EACAD9B23C0}"/>
              </a:ext>
            </a:extLst>
          </p:cNvPr>
          <p:cNvGrpSpPr/>
          <p:nvPr/>
        </p:nvGrpSpPr>
        <p:grpSpPr>
          <a:xfrm>
            <a:off x="1358538" y="413276"/>
            <a:ext cx="8240991" cy="1392236"/>
            <a:chOff x="5543099" y="1586760"/>
            <a:chExt cx="4256579" cy="867267"/>
          </a:xfrm>
          <a:solidFill>
            <a:srgbClr val="BDEEFF"/>
          </a:solidFill>
        </p:grpSpPr>
        <p:sp>
          <p:nvSpPr>
            <p:cNvPr id="6" name="Rounded Rectangular Callout 28">
              <a:extLst>
                <a:ext uri="{FF2B5EF4-FFF2-40B4-BE49-F238E27FC236}">
                  <a16:creationId xmlns:a16="http://schemas.microsoft.com/office/drawing/2014/main" id="{F70CCC58-8E2E-4382-A857-D65BFBA52DDA}"/>
                </a:ext>
              </a:extLst>
            </p:cNvPr>
            <p:cNvSpPr/>
            <p:nvPr/>
          </p:nvSpPr>
          <p:spPr>
            <a:xfrm>
              <a:off x="5543099" y="1586760"/>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2B94306-4F06-48E4-9FC3-E969143CA850}"/>
                </a:ext>
              </a:extLst>
            </p:cNvPr>
            <p:cNvSpPr/>
            <p:nvPr/>
          </p:nvSpPr>
          <p:spPr>
            <a:xfrm>
              <a:off x="5543099" y="1608188"/>
              <a:ext cx="42565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
        <p:nvSpPr>
          <p:cNvPr id="8" name="Rectangle 7"/>
          <p:cNvSpPr/>
          <p:nvPr/>
        </p:nvSpPr>
        <p:spPr>
          <a:xfrm>
            <a:off x="-1543291" y="315411"/>
            <a:ext cx="1296364" cy="143404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24837E6-F2D3-4264-B16A-5E7A21A8CC6C}"/>
              </a:ext>
            </a:extLst>
          </p:cNvPr>
          <p:cNvPicPr>
            <a:picLocks noChangeAspect="1"/>
          </p:cNvPicPr>
          <p:nvPr/>
        </p:nvPicPr>
        <p:blipFill rotWithShape="1">
          <a:blip r:embed="rId3">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id="{83E261F3-8E45-47DA-95FD-153DB60EDFDD}"/>
              </a:ext>
            </a:extLst>
          </p:cNvPr>
          <p:cNvSpPr/>
          <p:nvPr/>
        </p:nvSpPr>
        <p:spPr>
          <a:xfrm>
            <a:off x="2424825" y="0"/>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2254</Words>
  <Application>Microsoft Office PowerPoint</Application>
  <PresentationFormat>Widescreen</PresentationFormat>
  <Paragraphs>158</Paragraphs>
  <Slides>32</Slides>
  <Notes>25</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宋体</vt:lpstr>
      <vt:lpstr>Arial</vt:lpstr>
      <vt:lpstr>Arial-Rounded</vt:lpstr>
      <vt:lpstr>Calibri</vt:lpstr>
      <vt:lpstr>Calibri Light</vt:lpstr>
      <vt:lpstr>Coiny</vt:lpstr>
      <vt:lpstr>等线</vt:lpstr>
      <vt:lpstr>等线 Light</vt:lpstr>
      <vt:lpstr>inpin heiti</vt:lpstr>
      <vt:lpstr>Patrick Hand</vt:lpstr>
      <vt:lpstr>Times New Roman</vt:lpstr>
      <vt:lpstr>字魂27号-布丁体</vt:lpstr>
      <vt:lpstr>思源黑体 CN Bold</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34</cp:revision>
  <dcterms:created xsi:type="dcterms:W3CDTF">2022-06-20T14:51:39Z</dcterms:created>
  <dcterms:modified xsi:type="dcterms:W3CDTF">2022-09-28T02:02:50Z</dcterms:modified>
</cp:coreProperties>
</file>