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4"/>
  </p:notesMasterIdLst>
  <p:sldIdLst>
    <p:sldId id="261" r:id="rId3"/>
    <p:sldId id="270" r:id="rId4"/>
    <p:sldId id="309" r:id="rId5"/>
    <p:sldId id="311" r:id="rId6"/>
    <p:sldId id="308" r:id="rId7"/>
    <p:sldId id="264" r:id="rId8"/>
    <p:sldId id="274" r:id="rId9"/>
    <p:sldId id="259" r:id="rId10"/>
    <p:sldId id="278" r:id="rId11"/>
    <p:sldId id="276" r:id="rId12"/>
    <p:sldId id="312" r:id="rId13"/>
    <p:sldId id="313" r:id="rId14"/>
    <p:sldId id="279" r:id="rId15"/>
    <p:sldId id="287" r:id="rId16"/>
    <p:sldId id="314" r:id="rId17"/>
    <p:sldId id="288" r:id="rId18"/>
    <p:sldId id="315" r:id="rId19"/>
    <p:sldId id="290" r:id="rId20"/>
    <p:sldId id="289" r:id="rId21"/>
    <p:sldId id="291" r:id="rId22"/>
    <p:sldId id="275" r:id="rId23"/>
    <p:sldId id="294" r:id="rId24"/>
    <p:sldId id="272" r:id="rId25"/>
    <p:sldId id="295" r:id="rId26"/>
    <p:sldId id="296" r:id="rId27"/>
    <p:sldId id="316" r:id="rId28"/>
    <p:sldId id="297" r:id="rId29"/>
    <p:sldId id="299" r:id="rId30"/>
    <p:sldId id="303" r:id="rId31"/>
    <p:sldId id="317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10" Type="http://schemas.microsoft.com/office/2007/relationships/hdphoto" Target="../media/hdphoto9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2.xml"/><Relationship Id="rId7" Type="http://schemas.openxmlformats.org/officeDocument/2006/relationships/image" Target="../media/image2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7.xml"/><Relationship Id="rId7" Type="http://schemas.openxmlformats.org/officeDocument/2006/relationships/image" Target="../media/image4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gif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7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68.png"/><Relationship Id="rId5" Type="http://schemas.openxmlformats.org/officeDocument/2006/relationships/image" Target="../media/image33.png"/><Relationship Id="rId10" Type="http://schemas.openxmlformats.org/officeDocument/2006/relationships/image" Target="../media/image6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image" Target="../media/image3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3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3933" y="3503149"/>
            <a:ext cx="4298067" cy="33799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51432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6154873" y="15629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8292180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180887" y="203732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848725" y="206407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298989" y="256263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724900" y="252014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154872" y="304739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684605" y="3013728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39" y="1069809"/>
            <a:ext cx="2626389" cy="1486765"/>
            <a:chOff x="553540" y="1069809"/>
            <a:chExt cx="2021648" cy="1486765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2" y="1356245"/>
              <a:ext cx="19115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4" y="3371724"/>
            <a:ext cx="2864533" cy="1284957"/>
            <a:chOff x="553540" y="1069809"/>
            <a:chExt cx="2001738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046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8711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863244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4039565" cy="684000"/>
            <a:chOff x="3521613" y="0"/>
            <a:chExt cx="3437681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791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4074289" cy="684000"/>
            <a:chOff x="3521613" y="0"/>
            <a:chExt cx="3530277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1" y="80390"/>
              <a:ext cx="28837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46204" y="3948539"/>
            <a:ext cx="10874778" cy="2062104"/>
            <a:chOff x="1596787" y="4426150"/>
            <a:chExt cx="8884694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596787" y="4801691"/>
              <a:ext cx="827742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529422" y="4426150"/>
              <a:ext cx="7952058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327949" y="4828236"/>
            <a:ext cx="12519950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643340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984765" y="345308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488557" y="3258156"/>
            <a:ext cx="8081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37144" y="2178851"/>
            <a:ext cx="8010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43832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3576579" y="686454"/>
            <a:ext cx="852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36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3743832" y="1539604"/>
            <a:ext cx="835628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500" b="1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1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72391" y="882629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hai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3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zh-CN" alt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2022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878957" y="239904"/>
            <a:ext cx="1551007" cy="153943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1218</Words>
  <Application>Microsoft Office PowerPoint</Application>
  <PresentationFormat>Widescreen</PresentationFormat>
  <Paragraphs>240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Coiny</vt:lpstr>
      <vt:lpstr>Humanst521 BT</vt:lpstr>
      <vt:lpstr>Patrick Hand</vt:lpstr>
      <vt:lpstr>Pattaya</vt:lpstr>
      <vt:lpstr>SVN-Cookies</vt:lpstr>
      <vt:lpstr>Tahoma</vt:lpstr>
      <vt:lpstr>Times New Roman</vt:lpstr>
      <vt:lpstr>字魂36号-正文宋楷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30</cp:revision>
  <dcterms:created xsi:type="dcterms:W3CDTF">2022-06-20T01:54:47Z</dcterms:created>
  <dcterms:modified xsi:type="dcterms:W3CDTF">2024-11-04T07:16:53Z</dcterms:modified>
</cp:coreProperties>
</file>