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1" r:id="rId2"/>
    <p:sldMasterId id="2147483737" r:id="rId3"/>
  </p:sldMasterIdLst>
  <p:notesMasterIdLst>
    <p:notesMasterId r:id="rId24"/>
  </p:notesMasterIdLst>
  <p:sldIdLst>
    <p:sldId id="557" r:id="rId4"/>
    <p:sldId id="438" r:id="rId5"/>
    <p:sldId id="558" r:id="rId6"/>
    <p:sldId id="519" r:id="rId7"/>
    <p:sldId id="528" r:id="rId8"/>
    <p:sldId id="524" r:id="rId9"/>
    <p:sldId id="525" r:id="rId10"/>
    <p:sldId id="527" r:id="rId11"/>
    <p:sldId id="494" r:id="rId12"/>
    <p:sldId id="537" r:id="rId13"/>
    <p:sldId id="540" r:id="rId14"/>
    <p:sldId id="551" r:id="rId15"/>
    <p:sldId id="553" r:id="rId16"/>
    <p:sldId id="554" r:id="rId17"/>
    <p:sldId id="555" r:id="rId18"/>
    <p:sldId id="556" r:id="rId19"/>
    <p:sldId id="423" r:id="rId20"/>
    <p:sldId id="559" r:id="rId21"/>
    <p:sldId id="481" r:id="rId22"/>
    <p:sldId id="480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33"/>
    <a:srgbClr val="FF0066"/>
    <a:srgbClr val="008000"/>
    <a:srgbClr val="993300"/>
    <a:srgbClr val="CCCC00"/>
    <a:srgbClr val="00CC99"/>
    <a:srgbClr val="0099CC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99644" autoAdjust="0"/>
  </p:normalViewPr>
  <p:slideViewPr>
    <p:cSldViewPr>
      <p:cViewPr varScale="1">
        <p:scale>
          <a:sx n="99" d="100"/>
          <a:sy n="99" d="100"/>
        </p:scale>
        <p:origin x="396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427B754C-2201-43AB-BF77-E071E02317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59E5542C-B673-4147-B412-92659371FF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DF6707AB-D5DE-4E49-9AB0-A1CC580947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CD7E14D4-739A-4EFA-AAF8-9F538F5D50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AF2A00FF-02E7-45A5-B1CE-3080BD56CF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1C9ED0AA-E012-409C-89D9-2463042E3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C678A40-D94E-4290-BCDD-8348640DF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198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0C2FEC-60A0-4924-8024-54971AD5753B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820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4FDDD10B-0A0B-4C06-B5A8-7B109D3B118B}"/>
              </a:ext>
            </a:extLst>
          </p:cNvPr>
          <p:cNvGrpSpPr>
            <a:grpSpLocks/>
          </p:cNvGrpSpPr>
          <p:nvPr/>
        </p:nvGrpSpPr>
        <p:grpSpPr bwMode="auto">
          <a:xfrm>
            <a:off x="1" y="1828800"/>
            <a:ext cx="9009063" cy="789385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198EDDC4-5A0C-4AEA-9D75-E46432FF0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="" xmlns:a16="http://schemas.microsoft.com/office/drawing/2014/main" id="{18685C71-E56B-4B23-BF4F-2474308CF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C2235228-EF31-4755-8055-0C1650E58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C921629D-1C8F-43AD-871E-0A637C0364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BC39871D-F41D-4916-844A-E8E995DCB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="" xmlns:a16="http://schemas.microsoft.com/office/drawing/2014/main" id="{B0D19733-A7EF-45DC-A142-CA2AD1BBF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8CB74D13-62C1-4C8B-A404-63310142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64C03E46-B906-4DC5-AE86-83A22EEE1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83A0BC0D-C446-4659-956A-812C710D87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54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257300"/>
            <a:ext cx="7772400" cy="10965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22611D12-EEB7-471B-9234-127C4BE17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="" xmlns:a16="http://schemas.microsoft.com/office/drawing/2014/main" id="{F8871A8A-EB2C-43B1-8817-D1520FC64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4686300"/>
            <a:ext cx="28956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B0C3D7CA-E058-41B5-AC5D-38FAC61C6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61B0AE-0179-41A4-8BB0-CD5D297A1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38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C013ED4-B9BB-4D89-8E4D-7664D5B11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F286905A-BDF8-4336-834A-A59E0BC36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8B884260-10EC-48EA-A7B8-8B8D7A9C7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15F7D-5537-459A-8021-2471016D3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4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60735"/>
            <a:ext cx="1951038" cy="4438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160735"/>
            <a:ext cx="5700712" cy="4438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85298488-49B7-4110-82F0-B6378E497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5D19C75A-F7B0-4408-9C94-E6C7E751D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ED39FA93-9A65-4FB1-8014-DFBCDC298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4F27E-EC5F-46BA-81BD-809206121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8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160735"/>
            <a:ext cx="780415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BA25716A-7848-430B-8120-F1DDA52BB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F9247E5A-18D5-4436-84C7-56908E764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F523C647-900D-4CAD-AA24-B226EDD3B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F0E35-6191-4981-9437-B9CF738ED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3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BEC5-6635-447D-81DE-66744207E46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770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B832-F271-47FD-AF8E-3B561B0694C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648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D2462-769B-432C-A8FE-84328915BD5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042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82B2-AE54-4286-A8FA-5E9F3E079DB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0886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9F4DA-6BC6-4D0C-9E03-6FAC6FBE4D9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1537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E0CD-71D9-4EC5-AFE0-B84FF4F2746A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8873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71A2B-FA73-46E6-A1A0-98B76469AAE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265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6ECC3DE4-2866-4704-B51C-FED901067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D85A539B-5861-4BFA-A040-936922E45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4AB133D0-337F-4939-9189-3FAD34581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41566-6523-45BF-BB8D-99D052073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21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A383-8641-4B86-B706-097DE268FA6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685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FBB7-C261-41F8-8E2D-1D42729CCA3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3309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E626-2B8C-44FD-B3D0-975EEFB0D240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498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F503-A48E-4C99-AB03-B5501A07FA8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4742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19C8-BAAA-4AE8-BF29-013CCBBA3B49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8055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0EFD-FC08-409A-ABA9-E495EAF84842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2924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1DBF-9C0E-4D5D-AFC2-A1D71A74DE0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3734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C77F-E0FD-44A7-9236-DBDC790387E8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2214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1055-C4B8-468A-9AD3-02120FE11D8D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84193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5319-2030-467F-A4A9-956F0DD6351C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002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CA7EE28-5979-4BE5-BAE5-C4A67AD31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F33041E8-D78D-42A6-AE9D-779095751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2BA8662E-8C3F-463B-AF8E-16133D5ED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98DFF-BD97-44C1-8C3A-9317A6C0F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05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FBFF-55C0-421A-8BDA-08E14D4430D5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4309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63FC-A916-4A2C-996E-7D78FA893668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984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FF10-1B82-4C34-B7DE-D2D59918D317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6496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FB29-5428-4AC8-B604-C124E2AA8E4A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921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BCE8-35E6-4AE5-90E7-7412FB99A3E9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714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D83A2496-3FA9-4953-BF99-0D6388552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FC2AD485-22E8-44E2-B57A-D2492226D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3ACC23AD-5664-4CEA-8A2F-FDF040945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9B2E-4E0C-4371-B565-46AC9E3DC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9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0458945-EDD6-46F7-8ED5-0DCE9525C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F32B5CE1-3C1A-4ED3-AC5D-72505411A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7DA785AE-AC37-4CBF-9868-1FD231285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7EE30-4FDF-4D83-802F-83CCD0700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97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B3D94B3F-9303-42F1-AE8E-1FE316967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FE3DD852-5C51-4E4C-84C0-7C276E3A3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00CFDCB1-D651-40ED-9B2A-E7758D2D0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80C93-BD88-42D7-8FA7-3F5DCB38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46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5269D619-342F-4FB1-96F3-4B356CD14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CBA5D741-0912-411E-A665-F41DF7D51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6C663329-0D56-4582-8BEA-0E404F89C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3F9FD-E16A-4A96-A138-74A2DE0D2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10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C2EE3BBD-8DA3-4CB5-98CC-8C5EB1769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1A913609-7ABF-4AE8-BA9E-07839B491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ABF6E683-78F1-446A-8263-8E8E1347A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ACF37-F9F5-4023-82D7-EB39A7455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36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672EC605-D1FB-4E23-9FD0-7171397CF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CE51306D-C528-4DC0-A913-1BA94682A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F25D30AF-140F-4061-90FE-36B1E4A7A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3E00-1FA7-4DB1-AB1D-E5D235D96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7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4DEF2E9-7D66-4851-A9ED-58CB68A5F3A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823913"/>
            <a:ext cx="438150" cy="355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662EC32-1BB2-45A6-895A-A0719C55432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1" y="823913"/>
            <a:ext cx="328613" cy="35599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6CC9BA8-443B-4BD8-9AEF-C49C222E0C3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9" y="1140619"/>
            <a:ext cx="422275" cy="355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71AF167B-23D1-4F89-BFDD-D2956CFD73B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140619"/>
            <a:ext cx="368300" cy="35599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9A10853-8956-49BE-80E2-6A7FE8523C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085851"/>
            <a:ext cx="560388" cy="316706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E85D6D48-2A8A-4B2F-A687-5213BBBEBF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742950"/>
            <a:ext cx="31750" cy="7893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="" xmlns:a16="http://schemas.microsoft.com/office/drawing/2014/main" id="{64C496E5-F515-47B7-BD59-1494E73CED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4" y="1335881"/>
            <a:ext cx="8226425" cy="238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="" xmlns:a16="http://schemas.microsoft.com/office/drawing/2014/main" id="{59120713-D6FB-493D-8293-0BB9BE1ED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160735"/>
            <a:ext cx="7793037" cy="109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="" xmlns:a16="http://schemas.microsoft.com/office/drawing/2014/main" id="{3FF695E2-2892-43B9-9C36-272DF3FD1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513285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459" name="Rectangle 11">
            <a:extLst>
              <a:ext uri="{FF2B5EF4-FFF2-40B4-BE49-F238E27FC236}">
                <a16:creationId xmlns="" xmlns:a16="http://schemas.microsoft.com/office/drawing/2014/main" id="{BD5BE266-53C0-4496-94B0-E5B21E05F1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4682729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460" name="Rectangle 12">
            <a:extLst>
              <a:ext uri="{FF2B5EF4-FFF2-40B4-BE49-F238E27FC236}">
                <a16:creationId xmlns="" xmlns:a16="http://schemas.microsoft.com/office/drawing/2014/main" id="{61FD2FB5-522B-43CB-BE9D-7916E007B6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4682729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461" name="Rectangle 13">
            <a:extLst>
              <a:ext uri="{FF2B5EF4-FFF2-40B4-BE49-F238E27FC236}">
                <a16:creationId xmlns="" xmlns:a16="http://schemas.microsoft.com/office/drawing/2014/main" id="{18544BAA-83E1-4B6C-A9CB-D94CD9C80F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4682729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2EE4348-FE52-4BD1-96FF-D2D7D5C30F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7716AE-DD63-4278-B36E-F3BAAD40A015}" type="slidenum">
              <a:rPr lang="en-US" altLang="vi-VN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6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915643-B2A2-4E80-B834-5D17AF9D9D46}" type="slidenum">
              <a:rPr lang="en-US" altLang="vi-VN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4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wip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C&#7854;T%20NH&#7840;C%20VUI%20&#272;&#7870;N%20TR&#431;&#7900;NG%20.mp4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hinh-nen-dep-powerpoint-4_0829034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16"/>
          <p:cNvSpPr>
            <a:spLocks noChangeArrowheads="1" noChangeShapeType="1" noTextEdit="1"/>
          </p:cNvSpPr>
          <p:nvPr/>
        </p:nvSpPr>
        <p:spPr bwMode="auto">
          <a:xfrm rot="-286240">
            <a:off x="1485900" y="1800225"/>
            <a:ext cx="6324600" cy="1543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Mó</a:t>
            </a:r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 </a:t>
            </a:r>
            <a:r>
              <a:rPr lang="en-US" sz="3600" kern="10" dirty="0" err="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thuaät</a:t>
            </a:r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 </a:t>
            </a:r>
            <a:r>
              <a:rPr lang="en-US" sz="3600" kern="10" dirty="0" err="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lôùp</a:t>
            </a:r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77544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2\20211219_114612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971550"/>
            <a:ext cx="41148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980382" y="2402005"/>
            <a:ext cx="12675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094056" y="2744072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58377" y="2722038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294986" y="2969129"/>
            <a:ext cx="193053" cy="119641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19000" y="2397316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44068" y="2037802"/>
            <a:ext cx="371474" cy="428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73682" y="2416151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11128" y="2609619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8585199" y="2300153"/>
            <a:ext cx="146495" cy="184380"/>
          </a:xfrm>
          <a:custGeom>
            <a:avLst/>
            <a:gdLst>
              <a:gd name="connsiteX0" fmla="*/ 8572 w 146495"/>
              <a:gd name="connsiteY0" fmla="*/ 140949 h 184380"/>
              <a:gd name="connsiteX1" fmla="*/ 17240 w 146495"/>
              <a:gd name="connsiteY1" fmla="*/ 6606 h 184380"/>
              <a:gd name="connsiteX2" fmla="*/ 138582 w 146495"/>
              <a:gd name="connsiteY2" fmla="*/ 32608 h 184380"/>
              <a:gd name="connsiteX3" fmla="*/ 129915 w 146495"/>
              <a:gd name="connsiteY3" fmla="*/ 136616 h 184380"/>
              <a:gd name="connsiteX4" fmla="*/ 90912 w 146495"/>
              <a:gd name="connsiteY4" fmla="*/ 184286 h 184380"/>
              <a:gd name="connsiteX5" fmla="*/ 8572 w 146495"/>
              <a:gd name="connsiteY5" fmla="*/ 140949 h 1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95" h="184380">
                <a:moveTo>
                  <a:pt x="8572" y="140949"/>
                </a:moveTo>
                <a:cubicBezTo>
                  <a:pt x="-3707" y="111336"/>
                  <a:pt x="-4428" y="24663"/>
                  <a:pt x="17240" y="6606"/>
                </a:cubicBezTo>
                <a:cubicBezTo>
                  <a:pt x="38908" y="-11451"/>
                  <a:pt x="119803" y="10940"/>
                  <a:pt x="138582" y="32608"/>
                </a:cubicBezTo>
                <a:cubicBezTo>
                  <a:pt x="157361" y="54276"/>
                  <a:pt x="137860" y="111336"/>
                  <a:pt x="129915" y="136616"/>
                </a:cubicBezTo>
                <a:cubicBezTo>
                  <a:pt x="121970" y="161896"/>
                  <a:pt x="108247" y="182842"/>
                  <a:pt x="90912" y="184286"/>
                </a:cubicBezTo>
                <a:cubicBezTo>
                  <a:pt x="73577" y="185731"/>
                  <a:pt x="20851" y="170562"/>
                  <a:pt x="8572" y="14094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7633813" y="3092913"/>
            <a:ext cx="139139" cy="146013"/>
          </a:xfrm>
          <a:custGeom>
            <a:avLst/>
            <a:gdLst>
              <a:gd name="connsiteX0" fmla="*/ 28224 w 139139"/>
              <a:gd name="connsiteY0" fmla="*/ 6904 h 146013"/>
              <a:gd name="connsiteX1" fmla="*/ 2222 w 139139"/>
              <a:gd name="connsiteY1" fmla="*/ 106578 h 146013"/>
              <a:gd name="connsiteX2" fmla="*/ 75894 w 139139"/>
              <a:gd name="connsiteY2" fmla="*/ 145581 h 146013"/>
              <a:gd name="connsiteX3" fmla="*/ 136565 w 139139"/>
              <a:gd name="connsiteY3" fmla="*/ 84910 h 146013"/>
              <a:gd name="connsiteX4" fmla="*/ 119230 w 139139"/>
              <a:gd name="connsiteY4" fmla="*/ 15571 h 146013"/>
              <a:gd name="connsiteX5" fmla="*/ 28224 w 139139"/>
              <a:gd name="connsiteY5" fmla="*/ 6904 h 14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39" h="146013">
                <a:moveTo>
                  <a:pt x="28224" y="6904"/>
                </a:moveTo>
                <a:cubicBezTo>
                  <a:pt x="8723" y="22072"/>
                  <a:pt x="-5723" y="83465"/>
                  <a:pt x="2222" y="106578"/>
                </a:cubicBezTo>
                <a:cubicBezTo>
                  <a:pt x="10167" y="129691"/>
                  <a:pt x="53504" y="149192"/>
                  <a:pt x="75894" y="145581"/>
                </a:cubicBezTo>
                <a:cubicBezTo>
                  <a:pt x="98284" y="141970"/>
                  <a:pt x="129342" y="106578"/>
                  <a:pt x="136565" y="84910"/>
                </a:cubicBezTo>
                <a:cubicBezTo>
                  <a:pt x="143788" y="63242"/>
                  <a:pt x="135120" y="26405"/>
                  <a:pt x="119230" y="15571"/>
                </a:cubicBezTo>
                <a:cubicBezTo>
                  <a:pt x="103340" y="4737"/>
                  <a:pt x="47725" y="-8264"/>
                  <a:pt x="28224" y="69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7909817" y="3841684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8148383" y="3833858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073733" y="3017478"/>
            <a:ext cx="472368" cy="637046"/>
          </a:xfrm>
          <a:custGeom>
            <a:avLst/>
            <a:gdLst>
              <a:gd name="connsiteX0" fmla="*/ 143011 w 472368"/>
              <a:gd name="connsiteY0" fmla="*/ 0 h 637046"/>
              <a:gd name="connsiteX1" fmla="*/ 247018 w 472368"/>
              <a:gd name="connsiteY1" fmla="*/ 281687 h 637046"/>
              <a:gd name="connsiteX2" fmla="*/ 403030 w 472368"/>
              <a:gd name="connsiteY2" fmla="*/ 533038 h 637046"/>
              <a:gd name="connsiteX3" fmla="*/ 472368 w 472368"/>
              <a:gd name="connsiteY3" fmla="*/ 576375 h 637046"/>
              <a:gd name="connsiteX4" fmla="*/ 463701 w 472368"/>
              <a:gd name="connsiteY4" fmla="*/ 589376 h 637046"/>
              <a:gd name="connsiteX5" fmla="*/ 346692 w 472368"/>
              <a:gd name="connsiteY5" fmla="*/ 628379 h 637046"/>
              <a:gd name="connsiteX6" fmla="*/ 242685 w 472368"/>
              <a:gd name="connsiteY6" fmla="*/ 637046 h 637046"/>
              <a:gd name="connsiteX7" fmla="*/ 108342 w 472368"/>
              <a:gd name="connsiteY7" fmla="*/ 611044 h 637046"/>
              <a:gd name="connsiteX8" fmla="*/ 0 w 472368"/>
              <a:gd name="connsiteY8" fmla="*/ 372693 h 637046"/>
              <a:gd name="connsiteX9" fmla="*/ 4334 w 472368"/>
              <a:gd name="connsiteY9" fmla="*/ 86673 h 637046"/>
              <a:gd name="connsiteX10" fmla="*/ 143011 w 472368"/>
              <a:gd name="connsiteY10" fmla="*/ 0 h 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368" h="637046">
                <a:moveTo>
                  <a:pt x="143011" y="0"/>
                </a:moveTo>
                <a:lnTo>
                  <a:pt x="247018" y="281687"/>
                </a:lnTo>
                <a:lnTo>
                  <a:pt x="403030" y="533038"/>
                </a:lnTo>
                <a:lnTo>
                  <a:pt x="472368" y="576375"/>
                </a:lnTo>
                <a:lnTo>
                  <a:pt x="463701" y="589376"/>
                </a:lnTo>
                <a:lnTo>
                  <a:pt x="346692" y="628379"/>
                </a:lnTo>
                <a:lnTo>
                  <a:pt x="242685" y="637046"/>
                </a:lnTo>
                <a:lnTo>
                  <a:pt x="108342" y="611044"/>
                </a:lnTo>
                <a:lnTo>
                  <a:pt x="0" y="372693"/>
                </a:lnTo>
                <a:cubicBezTo>
                  <a:pt x="1445" y="277353"/>
                  <a:pt x="2889" y="182013"/>
                  <a:pt x="4334" y="86673"/>
                </a:cubicBezTo>
                <a:lnTo>
                  <a:pt x="143011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889754" y="3074507"/>
            <a:ext cx="451542" cy="828992"/>
          </a:xfrm>
          <a:custGeom>
            <a:avLst/>
            <a:gdLst>
              <a:gd name="connsiteX0" fmla="*/ 23634 w 451542"/>
              <a:gd name="connsiteY0" fmla="*/ 393670 h 828992"/>
              <a:gd name="connsiteX1" fmla="*/ 10633 w 451542"/>
              <a:gd name="connsiteY1" fmla="*/ 766364 h 828992"/>
              <a:gd name="connsiteX2" fmla="*/ 6300 w 451542"/>
              <a:gd name="connsiteY2" fmla="*/ 801033 h 828992"/>
              <a:gd name="connsiteX3" fmla="*/ 101640 w 451542"/>
              <a:gd name="connsiteY3" fmla="*/ 809700 h 828992"/>
              <a:gd name="connsiteX4" fmla="*/ 196980 w 451542"/>
              <a:gd name="connsiteY4" fmla="*/ 814034 h 828992"/>
              <a:gd name="connsiteX5" fmla="*/ 244650 w 451542"/>
              <a:gd name="connsiteY5" fmla="*/ 684025 h 828992"/>
              <a:gd name="connsiteX6" fmla="*/ 266319 w 451542"/>
              <a:gd name="connsiteY6" fmla="*/ 818368 h 828992"/>
              <a:gd name="connsiteX7" fmla="*/ 378994 w 451542"/>
              <a:gd name="connsiteY7" fmla="*/ 818368 h 828992"/>
              <a:gd name="connsiteX8" fmla="*/ 439665 w 451542"/>
              <a:gd name="connsiteY8" fmla="*/ 801033 h 828992"/>
              <a:gd name="connsiteX9" fmla="*/ 448332 w 451542"/>
              <a:gd name="connsiteY9" fmla="*/ 662356 h 828992"/>
              <a:gd name="connsiteX10" fmla="*/ 400662 w 451542"/>
              <a:gd name="connsiteY10" fmla="*/ 198656 h 828992"/>
              <a:gd name="connsiteX11" fmla="*/ 357325 w 451542"/>
              <a:gd name="connsiteY11" fmla="*/ 16643 h 828992"/>
              <a:gd name="connsiteX12" fmla="*/ 322656 w 451542"/>
              <a:gd name="connsiteY12" fmla="*/ 16643 h 828992"/>
              <a:gd name="connsiteX13" fmla="*/ 196980 w 451542"/>
              <a:gd name="connsiteY13" fmla="*/ 90315 h 828992"/>
              <a:gd name="connsiteX14" fmla="*/ 84305 w 451542"/>
              <a:gd name="connsiteY14" fmla="*/ 194322 h 828992"/>
              <a:gd name="connsiteX15" fmla="*/ 23634 w 451542"/>
              <a:gd name="connsiteY15" fmla="*/ 393670 h 8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542" h="828992">
                <a:moveTo>
                  <a:pt x="23634" y="393670"/>
                </a:moveTo>
                <a:cubicBezTo>
                  <a:pt x="11355" y="489010"/>
                  <a:pt x="13522" y="698470"/>
                  <a:pt x="10633" y="766364"/>
                </a:cubicBezTo>
                <a:cubicBezTo>
                  <a:pt x="7744" y="834258"/>
                  <a:pt x="-8868" y="793810"/>
                  <a:pt x="6300" y="801033"/>
                </a:cubicBezTo>
                <a:cubicBezTo>
                  <a:pt x="21468" y="808256"/>
                  <a:pt x="69860" y="807533"/>
                  <a:pt x="101640" y="809700"/>
                </a:cubicBezTo>
                <a:cubicBezTo>
                  <a:pt x="133420" y="811867"/>
                  <a:pt x="173145" y="834980"/>
                  <a:pt x="196980" y="814034"/>
                </a:cubicBezTo>
                <a:cubicBezTo>
                  <a:pt x="220815" y="793088"/>
                  <a:pt x="233094" y="683303"/>
                  <a:pt x="244650" y="684025"/>
                </a:cubicBezTo>
                <a:cubicBezTo>
                  <a:pt x="256206" y="684747"/>
                  <a:pt x="243928" y="795978"/>
                  <a:pt x="266319" y="818368"/>
                </a:cubicBezTo>
                <a:cubicBezTo>
                  <a:pt x="288710" y="840758"/>
                  <a:pt x="350103" y="821257"/>
                  <a:pt x="378994" y="818368"/>
                </a:cubicBezTo>
                <a:cubicBezTo>
                  <a:pt x="407885" y="815479"/>
                  <a:pt x="428109" y="827035"/>
                  <a:pt x="439665" y="801033"/>
                </a:cubicBezTo>
                <a:cubicBezTo>
                  <a:pt x="451221" y="775031"/>
                  <a:pt x="454833" y="762752"/>
                  <a:pt x="448332" y="662356"/>
                </a:cubicBezTo>
                <a:cubicBezTo>
                  <a:pt x="441832" y="561960"/>
                  <a:pt x="415830" y="306275"/>
                  <a:pt x="400662" y="198656"/>
                </a:cubicBezTo>
                <a:cubicBezTo>
                  <a:pt x="385494" y="91037"/>
                  <a:pt x="370326" y="46978"/>
                  <a:pt x="357325" y="16643"/>
                </a:cubicBezTo>
                <a:cubicBezTo>
                  <a:pt x="344324" y="-13693"/>
                  <a:pt x="349380" y="4364"/>
                  <a:pt x="322656" y="16643"/>
                </a:cubicBezTo>
                <a:cubicBezTo>
                  <a:pt x="295932" y="28922"/>
                  <a:pt x="236705" y="60702"/>
                  <a:pt x="196980" y="90315"/>
                </a:cubicBezTo>
                <a:cubicBezTo>
                  <a:pt x="157255" y="119928"/>
                  <a:pt x="112474" y="141596"/>
                  <a:pt x="84305" y="194322"/>
                </a:cubicBezTo>
                <a:cubicBezTo>
                  <a:pt x="56136" y="247048"/>
                  <a:pt x="35913" y="298330"/>
                  <a:pt x="23634" y="39367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620000" y="2421042"/>
            <a:ext cx="1091725" cy="1399779"/>
          </a:xfrm>
          <a:custGeom>
            <a:avLst/>
            <a:gdLst>
              <a:gd name="connsiteX0" fmla="*/ 308648 w 1091725"/>
              <a:gd name="connsiteY0" fmla="*/ 109223 h 1399779"/>
              <a:gd name="connsiteX1" fmla="*/ 157870 w 1091725"/>
              <a:gd name="connsiteY1" fmla="*/ 162725 h 1399779"/>
              <a:gd name="connsiteX2" fmla="*/ 70321 w 1091725"/>
              <a:gd name="connsiteY2" fmla="*/ 537240 h 1399779"/>
              <a:gd name="connsiteX3" fmla="*/ 21682 w 1091725"/>
              <a:gd name="connsiteY3" fmla="*/ 683155 h 1399779"/>
              <a:gd name="connsiteX4" fmla="*/ 143278 w 1091725"/>
              <a:gd name="connsiteY4" fmla="*/ 722065 h 1399779"/>
              <a:gd name="connsiteX5" fmla="*/ 172461 w 1091725"/>
              <a:gd name="connsiteY5" fmla="*/ 722065 h 1399779"/>
              <a:gd name="connsiteX6" fmla="*/ 245419 w 1091725"/>
              <a:gd name="connsiteY6" fmla="*/ 459419 h 1399779"/>
              <a:gd name="connsiteX7" fmla="*/ 279465 w 1091725"/>
              <a:gd name="connsiteY7" fmla="*/ 289184 h 1399779"/>
              <a:gd name="connsiteX8" fmla="*/ 313512 w 1091725"/>
              <a:gd name="connsiteY8" fmla="*/ 449691 h 1399779"/>
              <a:gd name="connsiteX9" fmla="*/ 289193 w 1091725"/>
              <a:gd name="connsiteY9" fmla="*/ 688019 h 1399779"/>
              <a:gd name="connsiteX10" fmla="*/ 216236 w 1091725"/>
              <a:gd name="connsiteY10" fmla="*/ 1028487 h 1399779"/>
              <a:gd name="connsiteX11" fmla="*/ 31410 w 1091725"/>
              <a:gd name="connsiteY11" fmla="*/ 1334908 h 1399779"/>
              <a:gd name="connsiteX12" fmla="*/ 2227 w 1091725"/>
              <a:gd name="connsiteY12" fmla="*/ 1368955 h 1399779"/>
              <a:gd name="connsiteX13" fmla="*/ 55729 w 1091725"/>
              <a:gd name="connsiteY13" fmla="*/ 1378682 h 1399779"/>
              <a:gd name="connsiteX14" fmla="*/ 250282 w 1091725"/>
              <a:gd name="connsiteY14" fmla="*/ 1373819 h 1399779"/>
              <a:gd name="connsiteX15" fmla="*/ 464291 w 1091725"/>
              <a:gd name="connsiteY15" fmla="*/ 1388410 h 1399779"/>
              <a:gd name="connsiteX16" fmla="*/ 571295 w 1091725"/>
              <a:gd name="connsiteY16" fmla="*/ 1388410 h 1399779"/>
              <a:gd name="connsiteX17" fmla="*/ 634525 w 1091725"/>
              <a:gd name="connsiteY17" fmla="*/ 1242495 h 1399779"/>
              <a:gd name="connsiteX18" fmla="*/ 653980 w 1091725"/>
              <a:gd name="connsiteY18" fmla="*/ 906891 h 1399779"/>
              <a:gd name="connsiteX19" fmla="*/ 683163 w 1091725"/>
              <a:gd name="connsiteY19" fmla="*/ 551831 h 1399779"/>
              <a:gd name="connsiteX20" fmla="*/ 644253 w 1091725"/>
              <a:gd name="connsiteY20" fmla="*/ 279457 h 1399779"/>
              <a:gd name="connsiteX21" fmla="*/ 785304 w 1091725"/>
              <a:gd name="connsiteY21" fmla="*/ 289184 h 1399779"/>
              <a:gd name="connsiteX22" fmla="*/ 970129 w 1091725"/>
              <a:gd name="connsiteY22" fmla="*/ 328095 h 1399779"/>
              <a:gd name="connsiteX23" fmla="*/ 1072270 w 1091725"/>
              <a:gd name="connsiteY23" fmla="*/ 133542 h 1399779"/>
              <a:gd name="connsiteX24" fmla="*/ 1086861 w 1091725"/>
              <a:gd name="connsiteY24" fmla="*/ 36265 h 1399779"/>
              <a:gd name="connsiteX25" fmla="*/ 1013904 w 1091725"/>
              <a:gd name="connsiteY25" fmla="*/ 16810 h 1399779"/>
              <a:gd name="connsiteX26" fmla="*/ 955538 w 1091725"/>
              <a:gd name="connsiteY26" fmla="*/ 7082 h 1399779"/>
              <a:gd name="connsiteX27" fmla="*/ 926355 w 1091725"/>
              <a:gd name="connsiteY27" fmla="*/ 128678 h 1399779"/>
              <a:gd name="connsiteX28" fmla="*/ 887444 w 1091725"/>
              <a:gd name="connsiteY28" fmla="*/ 187044 h 1399779"/>
              <a:gd name="connsiteX29" fmla="*/ 770712 w 1091725"/>
              <a:gd name="connsiteY29" fmla="*/ 128678 h 1399779"/>
              <a:gd name="connsiteX30" fmla="*/ 649116 w 1091725"/>
              <a:gd name="connsiteY30" fmla="*/ 89767 h 1399779"/>
              <a:gd name="connsiteX31" fmla="*/ 498338 w 1091725"/>
              <a:gd name="connsiteY31" fmla="*/ 89767 h 1399779"/>
              <a:gd name="connsiteX32" fmla="*/ 308648 w 1091725"/>
              <a:gd name="connsiteY32" fmla="*/ 109223 h 13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1725" h="1399779">
                <a:moveTo>
                  <a:pt x="308648" y="109223"/>
                </a:moveTo>
                <a:cubicBezTo>
                  <a:pt x="251903" y="121383"/>
                  <a:pt x="197591" y="91389"/>
                  <a:pt x="157870" y="162725"/>
                </a:cubicBezTo>
                <a:cubicBezTo>
                  <a:pt x="118149" y="234061"/>
                  <a:pt x="93019" y="450502"/>
                  <a:pt x="70321" y="537240"/>
                </a:cubicBezTo>
                <a:cubicBezTo>
                  <a:pt x="47623" y="623978"/>
                  <a:pt x="9523" y="652351"/>
                  <a:pt x="21682" y="683155"/>
                </a:cubicBezTo>
                <a:cubicBezTo>
                  <a:pt x="33841" y="713959"/>
                  <a:pt x="118148" y="715580"/>
                  <a:pt x="143278" y="722065"/>
                </a:cubicBezTo>
                <a:cubicBezTo>
                  <a:pt x="168408" y="728550"/>
                  <a:pt x="155438" y="765839"/>
                  <a:pt x="172461" y="722065"/>
                </a:cubicBezTo>
                <a:cubicBezTo>
                  <a:pt x="189484" y="678291"/>
                  <a:pt x="227585" y="531566"/>
                  <a:pt x="245419" y="459419"/>
                </a:cubicBezTo>
                <a:cubicBezTo>
                  <a:pt x="263253" y="387272"/>
                  <a:pt x="268116" y="290805"/>
                  <a:pt x="279465" y="289184"/>
                </a:cubicBezTo>
                <a:cubicBezTo>
                  <a:pt x="290814" y="287563"/>
                  <a:pt x="311891" y="383219"/>
                  <a:pt x="313512" y="449691"/>
                </a:cubicBezTo>
                <a:cubicBezTo>
                  <a:pt x="315133" y="516163"/>
                  <a:pt x="305406" y="591553"/>
                  <a:pt x="289193" y="688019"/>
                </a:cubicBezTo>
                <a:cubicBezTo>
                  <a:pt x="272980" y="784485"/>
                  <a:pt x="259200" y="920672"/>
                  <a:pt x="216236" y="1028487"/>
                </a:cubicBezTo>
                <a:cubicBezTo>
                  <a:pt x="173272" y="1136302"/>
                  <a:pt x="67078" y="1278163"/>
                  <a:pt x="31410" y="1334908"/>
                </a:cubicBezTo>
                <a:cubicBezTo>
                  <a:pt x="-4258" y="1391653"/>
                  <a:pt x="-1826" y="1361659"/>
                  <a:pt x="2227" y="1368955"/>
                </a:cubicBezTo>
                <a:cubicBezTo>
                  <a:pt x="6280" y="1376251"/>
                  <a:pt x="55729" y="1378682"/>
                  <a:pt x="55729" y="1378682"/>
                </a:cubicBezTo>
                <a:cubicBezTo>
                  <a:pt x="97071" y="1379493"/>
                  <a:pt x="182188" y="1372198"/>
                  <a:pt x="250282" y="1373819"/>
                </a:cubicBezTo>
                <a:cubicBezTo>
                  <a:pt x="318376" y="1375440"/>
                  <a:pt x="410789" y="1385978"/>
                  <a:pt x="464291" y="1388410"/>
                </a:cubicBezTo>
                <a:cubicBezTo>
                  <a:pt x="517793" y="1390842"/>
                  <a:pt x="542923" y="1412729"/>
                  <a:pt x="571295" y="1388410"/>
                </a:cubicBezTo>
                <a:cubicBezTo>
                  <a:pt x="599667" y="1364091"/>
                  <a:pt x="620744" y="1322748"/>
                  <a:pt x="634525" y="1242495"/>
                </a:cubicBezTo>
                <a:cubicBezTo>
                  <a:pt x="648306" y="1162242"/>
                  <a:pt x="645874" y="1022002"/>
                  <a:pt x="653980" y="906891"/>
                </a:cubicBezTo>
                <a:cubicBezTo>
                  <a:pt x="662086" y="791780"/>
                  <a:pt x="684784" y="656403"/>
                  <a:pt x="683163" y="551831"/>
                </a:cubicBezTo>
                <a:cubicBezTo>
                  <a:pt x="681542" y="447259"/>
                  <a:pt x="627230" y="323231"/>
                  <a:pt x="644253" y="279457"/>
                </a:cubicBezTo>
                <a:cubicBezTo>
                  <a:pt x="661276" y="235683"/>
                  <a:pt x="730991" y="281078"/>
                  <a:pt x="785304" y="289184"/>
                </a:cubicBezTo>
                <a:cubicBezTo>
                  <a:pt x="839617" y="297290"/>
                  <a:pt x="922301" y="354035"/>
                  <a:pt x="970129" y="328095"/>
                </a:cubicBezTo>
                <a:cubicBezTo>
                  <a:pt x="1017957" y="302155"/>
                  <a:pt x="1052815" y="182180"/>
                  <a:pt x="1072270" y="133542"/>
                </a:cubicBezTo>
                <a:cubicBezTo>
                  <a:pt x="1091725" y="84904"/>
                  <a:pt x="1096589" y="55720"/>
                  <a:pt x="1086861" y="36265"/>
                </a:cubicBezTo>
                <a:cubicBezTo>
                  <a:pt x="1077133" y="16810"/>
                  <a:pt x="1035791" y="21674"/>
                  <a:pt x="1013904" y="16810"/>
                </a:cubicBezTo>
                <a:cubicBezTo>
                  <a:pt x="992017" y="11946"/>
                  <a:pt x="970130" y="-11563"/>
                  <a:pt x="955538" y="7082"/>
                </a:cubicBezTo>
                <a:cubicBezTo>
                  <a:pt x="940947" y="25727"/>
                  <a:pt x="937704" y="98684"/>
                  <a:pt x="926355" y="128678"/>
                </a:cubicBezTo>
                <a:cubicBezTo>
                  <a:pt x="915006" y="158672"/>
                  <a:pt x="913384" y="187044"/>
                  <a:pt x="887444" y="187044"/>
                </a:cubicBezTo>
                <a:cubicBezTo>
                  <a:pt x="861504" y="187044"/>
                  <a:pt x="810433" y="144891"/>
                  <a:pt x="770712" y="128678"/>
                </a:cubicBezTo>
                <a:cubicBezTo>
                  <a:pt x="730991" y="112465"/>
                  <a:pt x="694512" y="96252"/>
                  <a:pt x="649116" y="89767"/>
                </a:cubicBezTo>
                <a:cubicBezTo>
                  <a:pt x="603720" y="83282"/>
                  <a:pt x="556704" y="86524"/>
                  <a:pt x="498338" y="89767"/>
                </a:cubicBezTo>
                <a:cubicBezTo>
                  <a:pt x="439972" y="93010"/>
                  <a:pt x="365393" y="97063"/>
                  <a:pt x="308648" y="10922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015173" y="375275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200297" y="375086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6764982" y="326966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7435706" y="330168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020409" y="318696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764934" y="2861819"/>
            <a:ext cx="751210" cy="484379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 rot="20473006">
            <a:off x="5718617" y="3072114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rot="10601351">
            <a:off x="6433841" y="2698439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091218" y="3743302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241584" y="3750985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118061" y="3171589"/>
            <a:ext cx="247046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824925" y="2839337"/>
            <a:ext cx="709405" cy="455539"/>
          </a:xfrm>
          <a:custGeom>
            <a:avLst/>
            <a:gdLst>
              <a:gd name="connsiteX0" fmla="*/ 283232 w 709405"/>
              <a:gd name="connsiteY0" fmla="*/ 7505 h 455539"/>
              <a:gd name="connsiteX1" fmla="*/ 144555 w 709405"/>
              <a:gd name="connsiteY1" fmla="*/ 46508 h 455539"/>
              <a:gd name="connsiteX2" fmla="*/ 5878 w 709405"/>
              <a:gd name="connsiteY2" fmla="*/ 250189 h 455539"/>
              <a:gd name="connsiteX3" fmla="*/ 40547 w 709405"/>
              <a:gd name="connsiteY3" fmla="*/ 289192 h 455539"/>
              <a:gd name="connsiteX4" fmla="*/ 174891 w 709405"/>
              <a:gd name="connsiteY4" fmla="*/ 349863 h 455539"/>
              <a:gd name="connsiteX5" fmla="*/ 213893 w 709405"/>
              <a:gd name="connsiteY5" fmla="*/ 193852 h 455539"/>
              <a:gd name="connsiteX6" fmla="*/ 252896 w 709405"/>
              <a:gd name="connsiteY6" fmla="*/ 349863 h 455539"/>
              <a:gd name="connsiteX7" fmla="*/ 235562 w 709405"/>
              <a:gd name="connsiteY7" fmla="*/ 445203 h 455539"/>
              <a:gd name="connsiteX8" fmla="*/ 317901 w 709405"/>
              <a:gd name="connsiteY8" fmla="*/ 453871 h 455539"/>
              <a:gd name="connsiteX9" fmla="*/ 478246 w 709405"/>
              <a:gd name="connsiteY9" fmla="*/ 453871 h 455539"/>
              <a:gd name="connsiteX10" fmla="*/ 551918 w 709405"/>
              <a:gd name="connsiteY10" fmla="*/ 436536 h 455539"/>
              <a:gd name="connsiteX11" fmla="*/ 521583 w 709405"/>
              <a:gd name="connsiteY11" fmla="*/ 315194 h 455539"/>
              <a:gd name="connsiteX12" fmla="*/ 538917 w 709405"/>
              <a:gd name="connsiteY12" fmla="*/ 172184 h 455539"/>
              <a:gd name="connsiteX13" fmla="*/ 603922 w 709405"/>
              <a:gd name="connsiteY13" fmla="*/ 276191 h 455539"/>
              <a:gd name="connsiteX14" fmla="*/ 699262 w 709405"/>
              <a:gd name="connsiteY14" fmla="*/ 150515 h 455539"/>
              <a:gd name="connsiteX15" fmla="*/ 694928 w 709405"/>
              <a:gd name="connsiteY15" fmla="*/ 81177 h 455539"/>
              <a:gd name="connsiteX16" fmla="*/ 595255 w 709405"/>
              <a:gd name="connsiteY16" fmla="*/ 7505 h 455539"/>
              <a:gd name="connsiteX17" fmla="*/ 283232 w 709405"/>
              <a:gd name="connsiteY17" fmla="*/ 7505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9405" h="455539">
                <a:moveTo>
                  <a:pt x="283232" y="7505"/>
                </a:moveTo>
                <a:cubicBezTo>
                  <a:pt x="208115" y="14005"/>
                  <a:pt x="190781" y="6061"/>
                  <a:pt x="144555" y="46508"/>
                </a:cubicBezTo>
                <a:cubicBezTo>
                  <a:pt x="98329" y="86955"/>
                  <a:pt x="23213" y="209742"/>
                  <a:pt x="5878" y="250189"/>
                </a:cubicBezTo>
                <a:cubicBezTo>
                  <a:pt x="-11457" y="290636"/>
                  <a:pt x="12378" y="272580"/>
                  <a:pt x="40547" y="289192"/>
                </a:cubicBezTo>
                <a:cubicBezTo>
                  <a:pt x="68716" y="305804"/>
                  <a:pt x="146000" y="365753"/>
                  <a:pt x="174891" y="349863"/>
                </a:cubicBezTo>
                <a:cubicBezTo>
                  <a:pt x="203782" y="333973"/>
                  <a:pt x="200892" y="193852"/>
                  <a:pt x="213893" y="193852"/>
                </a:cubicBezTo>
                <a:cubicBezTo>
                  <a:pt x="226894" y="193852"/>
                  <a:pt x="249285" y="307971"/>
                  <a:pt x="252896" y="349863"/>
                </a:cubicBezTo>
                <a:cubicBezTo>
                  <a:pt x="256507" y="391755"/>
                  <a:pt x="224728" y="427868"/>
                  <a:pt x="235562" y="445203"/>
                </a:cubicBezTo>
                <a:cubicBezTo>
                  <a:pt x="246396" y="462538"/>
                  <a:pt x="277454" y="452426"/>
                  <a:pt x="317901" y="453871"/>
                </a:cubicBezTo>
                <a:cubicBezTo>
                  <a:pt x="358348" y="455316"/>
                  <a:pt x="439243" y="456760"/>
                  <a:pt x="478246" y="453871"/>
                </a:cubicBezTo>
                <a:cubicBezTo>
                  <a:pt x="517249" y="450982"/>
                  <a:pt x="544695" y="459649"/>
                  <a:pt x="551918" y="436536"/>
                </a:cubicBezTo>
                <a:cubicBezTo>
                  <a:pt x="559141" y="413423"/>
                  <a:pt x="523750" y="359253"/>
                  <a:pt x="521583" y="315194"/>
                </a:cubicBezTo>
                <a:cubicBezTo>
                  <a:pt x="519416" y="271135"/>
                  <a:pt x="525194" y="178685"/>
                  <a:pt x="538917" y="172184"/>
                </a:cubicBezTo>
                <a:cubicBezTo>
                  <a:pt x="552640" y="165684"/>
                  <a:pt x="577198" y="279802"/>
                  <a:pt x="603922" y="276191"/>
                </a:cubicBezTo>
                <a:cubicBezTo>
                  <a:pt x="630646" y="272580"/>
                  <a:pt x="684094" y="183017"/>
                  <a:pt x="699262" y="150515"/>
                </a:cubicBezTo>
                <a:cubicBezTo>
                  <a:pt x="714430" y="118013"/>
                  <a:pt x="712263" y="105012"/>
                  <a:pt x="694928" y="81177"/>
                </a:cubicBezTo>
                <a:cubicBezTo>
                  <a:pt x="677594" y="57342"/>
                  <a:pt x="662426" y="20506"/>
                  <a:pt x="595255" y="7505"/>
                </a:cubicBezTo>
                <a:cubicBezTo>
                  <a:pt x="528084" y="-5496"/>
                  <a:pt x="358349" y="1005"/>
                  <a:pt x="283232" y="750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939734" y="3236340"/>
            <a:ext cx="605496" cy="411762"/>
          </a:xfrm>
          <a:custGeom>
            <a:avLst/>
            <a:gdLst>
              <a:gd name="connsiteX0" fmla="*/ 160538 w 605496"/>
              <a:gd name="connsiteY0" fmla="*/ 19216 h 411762"/>
              <a:gd name="connsiteX1" fmla="*/ 101161 w 605496"/>
              <a:gd name="connsiteY1" fmla="*/ 167657 h 411762"/>
              <a:gd name="connsiteX2" fmla="*/ 221 w 605496"/>
              <a:gd name="connsiteY2" fmla="*/ 345787 h 411762"/>
              <a:gd name="connsiteX3" fmla="*/ 130849 w 605496"/>
              <a:gd name="connsiteY3" fmla="*/ 357662 h 411762"/>
              <a:gd name="connsiteX4" fmla="*/ 326792 w 605496"/>
              <a:gd name="connsiteY4" fmla="*/ 411101 h 411762"/>
              <a:gd name="connsiteX5" fmla="*/ 445546 w 605496"/>
              <a:gd name="connsiteY5" fmla="*/ 316099 h 411762"/>
              <a:gd name="connsiteX6" fmla="*/ 593987 w 605496"/>
              <a:gd name="connsiteY6" fmla="*/ 339849 h 411762"/>
              <a:gd name="connsiteX7" fmla="*/ 576174 w 605496"/>
              <a:gd name="connsiteY7" fmla="*/ 215158 h 411762"/>
              <a:gd name="connsiteX8" fmla="*/ 421795 w 605496"/>
              <a:gd name="connsiteY8" fmla="*/ 19216 h 411762"/>
              <a:gd name="connsiteX9" fmla="*/ 285229 w 605496"/>
              <a:gd name="connsiteY9" fmla="*/ 7340 h 411762"/>
              <a:gd name="connsiteX10" fmla="*/ 160538 w 605496"/>
              <a:gd name="connsiteY10" fmla="*/ 19216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96" h="411762">
                <a:moveTo>
                  <a:pt x="160538" y="19216"/>
                </a:moveTo>
                <a:cubicBezTo>
                  <a:pt x="129860" y="45935"/>
                  <a:pt x="127880" y="113229"/>
                  <a:pt x="101161" y="167657"/>
                </a:cubicBezTo>
                <a:cubicBezTo>
                  <a:pt x="74442" y="222085"/>
                  <a:pt x="-4727" y="314120"/>
                  <a:pt x="221" y="345787"/>
                </a:cubicBezTo>
                <a:cubicBezTo>
                  <a:pt x="5169" y="377454"/>
                  <a:pt x="76421" y="346776"/>
                  <a:pt x="130849" y="357662"/>
                </a:cubicBezTo>
                <a:cubicBezTo>
                  <a:pt x="185277" y="368548"/>
                  <a:pt x="274342" y="418028"/>
                  <a:pt x="326792" y="411101"/>
                </a:cubicBezTo>
                <a:cubicBezTo>
                  <a:pt x="379242" y="404174"/>
                  <a:pt x="401014" y="327974"/>
                  <a:pt x="445546" y="316099"/>
                </a:cubicBezTo>
                <a:cubicBezTo>
                  <a:pt x="490079" y="304224"/>
                  <a:pt x="572216" y="356672"/>
                  <a:pt x="593987" y="339849"/>
                </a:cubicBezTo>
                <a:cubicBezTo>
                  <a:pt x="615758" y="323026"/>
                  <a:pt x="604873" y="268597"/>
                  <a:pt x="576174" y="215158"/>
                </a:cubicBezTo>
                <a:cubicBezTo>
                  <a:pt x="547475" y="161719"/>
                  <a:pt x="470286" y="53852"/>
                  <a:pt x="421795" y="19216"/>
                </a:cubicBezTo>
                <a:cubicBezTo>
                  <a:pt x="373304" y="-15420"/>
                  <a:pt x="326793" y="7340"/>
                  <a:pt x="285229" y="7340"/>
                </a:cubicBezTo>
                <a:cubicBezTo>
                  <a:pt x="243665" y="7340"/>
                  <a:pt x="191216" y="-7503"/>
                  <a:pt x="160538" y="1921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244112" y="386228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429236" y="386039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993921" y="337919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664645" y="341121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249348" y="329649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993873" y="3061701"/>
            <a:ext cx="751210" cy="394027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5162930" y="2544603"/>
            <a:ext cx="449488" cy="292498"/>
          </a:xfrm>
          <a:custGeom>
            <a:avLst/>
            <a:gdLst>
              <a:gd name="connsiteX0" fmla="*/ 34895 w 449488"/>
              <a:gd name="connsiteY0" fmla="*/ 292471 h 292498"/>
              <a:gd name="connsiteX1" fmla="*/ 127 w 449488"/>
              <a:gd name="connsiteY1" fmla="*/ 174259 h 292498"/>
              <a:gd name="connsiteX2" fmla="*/ 45326 w 449488"/>
              <a:gd name="connsiteY2" fmla="*/ 59525 h 292498"/>
              <a:gd name="connsiteX3" fmla="*/ 198305 w 449488"/>
              <a:gd name="connsiteY3" fmla="*/ 419 h 292498"/>
              <a:gd name="connsiteX4" fmla="*/ 302609 w 449488"/>
              <a:gd name="connsiteY4" fmla="*/ 31710 h 292498"/>
              <a:gd name="connsiteX5" fmla="*/ 375622 w 449488"/>
              <a:gd name="connsiteY5" fmla="*/ 3896 h 292498"/>
              <a:gd name="connsiteX6" fmla="*/ 448635 w 449488"/>
              <a:gd name="connsiteY6" fmla="*/ 125584 h 292498"/>
              <a:gd name="connsiteX7" fmla="*/ 410390 w 449488"/>
              <a:gd name="connsiteY7" fmla="*/ 243795 h 292498"/>
              <a:gd name="connsiteX8" fmla="*/ 333900 w 449488"/>
              <a:gd name="connsiteY8" fmla="*/ 163829 h 292498"/>
              <a:gd name="connsiteX9" fmla="*/ 208735 w 449488"/>
              <a:gd name="connsiteY9" fmla="*/ 153399 h 292498"/>
              <a:gd name="connsiteX10" fmla="*/ 121815 w 449488"/>
              <a:gd name="connsiteY10" fmla="*/ 163829 h 292498"/>
              <a:gd name="connsiteX11" fmla="*/ 34895 w 449488"/>
              <a:gd name="connsiteY11" fmla="*/ 292471 h 29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488" h="292498">
                <a:moveTo>
                  <a:pt x="34895" y="292471"/>
                </a:moveTo>
                <a:cubicBezTo>
                  <a:pt x="14614" y="294209"/>
                  <a:pt x="-1611" y="213083"/>
                  <a:pt x="127" y="174259"/>
                </a:cubicBezTo>
                <a:cubicBezTo>
                  <a:pt x="1865" y="135435"/>
                  <a:pt x="12296" y="88498"/>
                  <a:pt x="45326" y="59525"/>
                </a:cubicBezTo>
                <a:cubicBezTo>
                  <a:pt x="78356" y="30552"/>
                  <a:pt x="155424" y="5055"/>
                  <a:pt x="198305" y="419"/>
                </a:cubicBezTo>
                <a:cubicBezTo>
                  <a:pt x="241186" y="-4217"/>
                  <a:pt x="273056" y="31131"/>
                  <a:pt x="302609" y="31710"/>
                </a:cubicBezTo>
                <a:cubicBezTo>
                  <a:pt x="332162" y="32289"/>
                  <a:pt x="351284" y="-11750"/>
                  <a:pt x="375622" y="3896"/>
                </a:cubicBezTo>
                <a:cubicBezTo>
                  <a:pt x="399960" y="19542"/>
                  <a:pt x="442840" y="85601"/>
                  <a:pt x="448635" y="125584"/>
                </a:cubicBezTo>
                <a:cubicBezTo>
                  <a:pt x="454430" y="165567"/>
                  <a:pt x="429512" y="237421"/>
                  <a:pt x="410390" y="243795"/>
                </a:cubicBezTo>
                <a:cubicBezTo>
                  <a:pt x="391268" y="250169"/>
                  <a:pt x="367509" y="178895"/>
                  <a:pt x="333900" y="163829"/>
                </a:cubicBezTo>
                <a:cubicBezTo>
                  <a:pt x="300291" y="148763"/>
                  <a:pt x="244082" y="153399"/>
                  <a:pt x="208735" y="153399"/>
                </a:cubicBezTo>
                <a:cubicBezTo>
                  <a:pt x="173388" y="153399"/>
                  <a:pt x="146732" y="142968"/>
                  <a:pt x="121815" y="163829"/>
                </a:cubicBezTo>
                <a:cubicBezTo>
                  <a:pt x="96898" y="184690"/>
                  <a:pt x="55176" y="290733"/>
                  <a:pt x="34895" y="29247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5820979" y="2350079"/>
            <a:ext cx="713351" cy="280090"/>
          </a:xfrm>
          <a:custGeom>
            <a:avLst/>
            <a:gdLst>
              <a:gd name="connsiteX0" fmla="*/ 350410 w 713351"/>
              <a:gd name="connsiteY0" fmla="*/ 18129 h 280090"/>
              <a:gd name="connsiteX1" fmla="*/ 266967 w 713351"/>
              <a:gd name="connsiteY1" fmla="*/ 4222 h 280090"/>
              <a:gd name="connsiteX2" fmla="*/ 193954 w 713351"/>
              <a:gd name="connsiteY2" fmla="*/ 98096 h 280090"/>
              <a:gd name="connsiteX3" fmla="*/ 183524 w 713351"/>
              <a:gd name="connsiteY3" fmla="*/ 160678 h 280090"/>
              <a:gd name="connsiteX4" fmla="*/ 117464 w 713351"/>
              <a:gd name="connsiteY4" fmla="*/ 101572 h 280090"/>
              <a:gd name="connsiteX5" fmla="*/ 30544 w 713351"/>
              <a:gd name="connsiteY5" fmla="*/ 118956 h 280090"/>
              <a:gd name="connsiteX6" fmla="*/ 2730 w 713351"/>
              <a:gd name="connsiteY6" fmla="*/ 278890 h 280090"/>
              <a:gd name="connsiteX7" fmla="*/ 89650 w 713351"/>
              <a:gd name="connsiteY7" fmla="*/ 191969 h 280090"/>
              <a:gd name="connsiteX8" fmla="*/ 173093 w 713351"/>
              <a:gd name="connsiteY8" fmla="*/ 188493 h 280090"/>
              <a:gd name="connsiteX9" fmla="*/ 197431 w 713351"/>
              <a:gd name="connsiteY9" fmla="*/ 226737 h 280090"/>
              <a:gd name="connsiteX10" fmla="*/ 291305 w 713351"/>
              <a:gd name="connsiteY10" fmla="*/ 185016 h 280090"/>
              <a:gd name="connsiteX11" fmla="*/ 312166 w 713351"/>
              <a:gd name="connsiteY11" fmla="*/ 219784 h 280090"/>
              <a:gd name="connsiteX12" fmla="*/ 385178 w 713351"/>
              <a:gd name="connsiteY12" fmla="*/ 160678 h 280090"/>
              <a:gd name="connsiteX13" fmla="*/ 430377 w 713351"/>
              <a:gd name="connsiteY13" fmla="*/ 205877 h 280090"/>
              <a:gd name="connsiteX14" fmla="*/ 489483 w 713351"/>
              <a:gd name="connsiteY14" fmla="*/ 178062 h 280090"/>
              <a:gd name="connsiteX15" fmla="*/ 524251 w 713351"/>
              <a:gd name="connsiteY15" fmla="*/ 181539 h 280090"/>
              <a:gd name="connsiteX16" fmla="*/ 562496 w 713351"/>
              <a:gd name="connsiteY16" fmla="*/ 164155 h 280090"/>
              <a:gd name="connsiteX17" fmla="*/ 586833 w 713351"/>
              <a:gd name="connsiteY17" fmla="*/ 129387 h 280090"/>
              <a:gd name="connsiteX18" fmla="*/ 635508 w 713351"/>
              <a:gd name="connsiteY18" fmla="*/ 122433 h 280090"/>
              <a:gd name="connsiteX19" fmla="*/ 691137 w 713351"/>
              <a:gd name="connsiteY19" fmla="*/ 240645 h 280090"/>
              <a:gd name="connsiteX20" fmla="*/ 711998 w 713351"/>
              <a:gd name="connsiteY20" fmla="*/ 108526 h 280090"/>
              <a:gd name="connsiteX21" fmla="*/ 656369 w 713351"/>
              <a:gd name="connsiteY21" fmla="*/ 45944 h 280090"/>
              <a:gd name="connsiteX22" fmla="*/ 559019 w 713351"/>
              <a:gd name="connsiteY22" fmla="*/ 49420 h 280090"/>
              <a:gd name="connsiteX23" fmla="*/ 548588 w 713351"/>
              <a:gd name="connsiteY23" fmla="*/ 84188 h 280090"/>
              <a:gd name="connsiteX24" fmla="*/ 506867 w 713351"/>
              <a:gd name="connsiteY24" fmla="*/ 25083 h 280090"/>
              <a:gd name="connsiteX25" fmla="*/ 437331 w 713351"/>
              <a:gd name="connsiteY25" fmla="*/ 35513 h 280090"/>
              <a:gd name="connsiteX26" fmla="*/ 350410 w 713351"/>
              <a:gd name="connsiteY26" fmla="*/ 18129 h 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351" h="280090">
                <a:moveTo>
                  <a:pt x="350410" y="18129"/>
                </a:moveTo>
                <a:cubicBezTo>
                  <a:pt x="322016" y="12914"/>
                  <a:pt x="293043" y="-9106"/>
                  <a:pt x="266967" y="4222"/>
                </a:cubicBezTo>
                <a:cubicBezTo>
                  <a:pt x="240891" y="17550"/>
                  <a:pt x="207861" y="72020"/>
                  <a:pt x="193954" y="98096"/>
                </a:cubicBezTo>
                <a:cubicBezTo>
                  <a:pt x="180047" y="124172"/>
                  <a:pt x="196272" y="160099"/>
                  <a:pt x="183524" y="160678"/>
                </a:cubicBezTo>
                <a:cubicBezTo>
                  <a:pt x="170776" y="161257"/>
                  <a:pt x="142961" y="108526"/>
                  <a:pt x="117464" y="101572"/>
                </a:cubicBezTo>
                <a:cubicBezTo>
                  <a:pt x="91967" y="94618"/>
                  <a:pt x="49666" y="89403"/>
                  <a:pt x="30544" y="118956"/>
                </a:cubicBezTo>
                <a:cubicBezTo>
                  <a:pt x="11422" y="148509"/>
                  <a:pt x="-7121" y="266721"/>
                  <a:pt x="2730" y="278890"/>
                </a:cubicBezTo>
                <a:cubicBezTo>
                  <a:pt x="12581" y="291059"/>
                  <a:pt x="61256" y="207035"/>
                  <a:pt x="89650" y="191969"/>
                </a:cubicBezTo>
                <a:cubicBezTo>
                  <a:pt x="118044" y="176903"/>
                  <a:pt x="155130" y="182698"/>
                  <a:pt x="173093" y="188493"/>
                </a:cubicBezTo>
                <a:cubicBezTo>
                  <a:pt x="191056" y="194288"/>
                  <a:pt x="177729" y="227316"/>
                  <a:pt x="197431" y="226737"/>
                </a:cubicBezTo>
                <a:cubicBezTo>
                  <a:pt x="217133" y="226158"/>
                  <a:pt x="272183" y="186175"/>
                  <a:pt x="291305" y="185016"/>
                </a:cubicBezTo>
                <a:cubicBezTo>
                  <a:pt x="310427" y="183857"/>
                  <a:pt x="296521" y="223840"/>
                  <a:pt x="312166" y="219784"/>
                </a:cubicBezTo>
                <a:cubicBezTo>
                  <a:pt x="327811" y="215728"/>
                  <a:pt x="365476" y="162996"/>
                  <a:pt x="385178" y="160678"/>
                </a:cubicBezTo>
                <a:cubicBezTo>
                  <a:pt x="404880" y="158360"/>
                  <a:pt x="412993" y="202980"/>
                  <a:pt x="430377" y="205877"/>
                </a:cubicBezTo>
                <a:cubicBezTo>
                  <a:pt x="447761" y="208774"/>
                  <a:pt x="473837" y="182118"/>
                  <a:pt x="489483" y="178062"/>
                </a:cubicBezTo>
                <a:cubicBezTo>
                  <a:pt x="505129" y="174006"/>
                  <a:pt x="512082" y="183857"/>
                  <a:pt x="524251" y="181539"/>
                </a:cubicBezTo>
                <a:cubicBezTo>
                  <a:pt x="536420" y="179221"/>
                  <a:pt x="552066" y="172847"/>
                  <a:pt x="562496" y="164155"/>
                </a:cubicBezTo>
                <a:cubicBezTo>
                  <a:pt x="572926" y="155463"/>
                  <a:pt x="574664" y="136341"/>
                  <a:pt x="586833" y="129387"/>
                </a:cubicBezTo>
                <a:cubicBezTo>
                  <a:pt x="599002" y="122433"/>
                  <a:pt x="618124" y="103890"/>
                  <a:pt x="635508" y="122433"/>
                </a:cubicBezTo>
                <a:cubicBezTo>
                  <a:pt x="652892" y="140976"/>
                  <a:pt x="678389" y="242963"/>
                  <a:pt x="691137" y="240645"/>
                </a:cubicBezTo>
                <a:cubicBezTo>
                  <a:pt x="703885" y="238327"/>
                  <a:pt x="717793" y="140976"/>
                  <a:pt x="711998" y="108526"/>
                </a:cubicBezTo>
                <a:cubicBezTo>
                  <a:pt x="706203" y="76076"/>
                  <a:pt x="681865" y="55795"/>
                  <a:pt x="656369" y="45944"/>
                </a:cubicBezTo>
                <a:cubicBezTo>
                  <a:pt x="630873" y="36093"/>
                  <a:pt x="576982" y="43046"/>
                  <a:pt x="559019" y="49420"/>
                </a:cubicBezTo>
                <a:cubicBezTo>
                  <a:pt x="541056" y="55794"/>
                  <a:pt x="557280" y="88244"/>
                  <a:pt x="548588" y="84188"/>
                </a:cubicBezTo>
                <a:cubicBezTo>
                  <a:pt x="539896" y="80132"/>
                  <a:pt x="525410" y="33196"/>
                  <a:pt x="506867" y="25083"/>
                </a:cubicBezTo>
                <a:cubicBezTo>
                  <a:pt x="488324" y="16970"/>
                  <a:pt x="463986" y="37831"/>
                  <a:pt x="437331" y="35513"/>
                </a:cubicBezTo>
                <a:cubicBezTo>
                  <a:pt x="410676" y="33195"/>
                  <a:pt x="378804" y="23344"/>
                  <a:pt x="350410" y="1812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6911827" y="2367580"/>
            <a:ext cx="435598" cy="228218"/>
          </a:xfrm>
          <a:custGeom>
            <a:avLst/>
            <a:gdLst>
              <a:gd name="connsiteX0" fmla="*/ 55692 w 435598"/>
              <a:gd name="connsiteY0" fmla="*/ 226117 h 228218"/>
              <a:gd name="connsiteX1" fmla="*/ 63 w 435598"/>
              <a:gd name="connsiteY1" fmla="*/ 97476 h 228218"/>
              <a:gd name="connsiteX2" fmla="*/ 59169 w 435598"/>
              <a:gd name="connsiteY2" fmla="*/ 76615 h 228218"/>
              <a:gd name="connsiteX3" fmla="*/ 205195 w 435598"/>
              <a:gd name="connsiteY3" fmla="*/ 125 h 228218"/>
              <a:gd name="connsiteX4" fmla="*/ 417280 w 435598"/>
              <a:gd name="connsiteY4" fmla="*/ 62707 h 228218"/>
              <a:gd name="connsiteX5" fmla="*/ 413803 w 435598"/>
              <a:gd name="connsiteY5" fmla="*/ 208733 h 228218"/>
              <a:gd name="connsiteX6" fmla="*/ 323406 w 435598"/>
              <a:gd name="connsiteY6" fmla="*/ 180919 h 228218"/>
              <a:gd name="connsiteX7" fmla="*/ 55692 w 435598"/>
              <a:gd name="connsiteY7" fmla="*/ 226117 h 22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598" h="228218">
                <a:moveTo>
                  <a:pt x="55692" y="226117"/>
                </a:moveTo>
                <a:cubicBezTo>
                  <a:pt x="1801" y="212210"/>
                  <a:pt x="-517" y="122393"/>
                  <a:pt x="63" y="97476"/>
                </a:cubicBezTo>
                <a:cubicBezTo>
                  <a:pt x="642" y="72559"/>
                  <a:pt x="24980" y="92840"/>
                  <a:pt x="59169" y="76615"/>
                </a:cubicBezTo>
                <a:cubicBezTo>
                  <a:pt x="93358" y="60390"/>
                  <a:pt x="145510" y="2443"/>
                  <a:pt x="205195" y="125"/>
                </a:cubicBezTo>
                <a:cubicBezTo>
                  <a:pt x="264880" y="-2193"/>
                  <a:pt x="382512" y="27939"/>
                  <a:pt x="417280" y="62707"/>
                </a:cubicBezTo>
                <a:cubicBezTo>
                  <a:pt x="452048" y="97475"/>
                  <a:pt x="429449" y="189031"/>
                  <a:pt x="413803" y="208733"/>
                </a:cubicBezTo>
                <a:cubicBezTo>
                  <a:pt x="398157" y="228435"/>
                  <a:pt x="383091" y="181498"/>
                  <a:pt x="323406" y="180919"/>
                </a:cubicBezTo>
                <a:cubicBezTo>
                  <a:pt x="263721" y="180340"/>
                  <a:pt x="109583" y="240024"/>
                  <a:pt x="55692" y="22611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7779268" y="1984603"/>
            <a:ext cx="534015" cy="719052"/>
          </a:xfrm>
          <a:custGeom>
            <a:avLst/>
            <a:gdLst>
              <a:gd name="connsiteX0" fmla="*/ 154803 w 534015"/>
              <a:gd name="connsiteY0" fmla="*/ 31945 h 719052"/>
              <a:gd name="connsiteX1" fmla="*/ 19208 w 534015"/>
              <a:gd name="connsiteY1" fmla="*/ 122341 h 719052"/>
              <a:gd name="connsiteX2" fmla="*/ 1824 w 534015"/>
              <a:gd name="connsiteY2" fmla="*/ 456115 h 719052"/>
              <a:gd name="connsiteX3" fmla="*/ 8778 w 534015"/>
              <a:gd name="connsiteY3" fmla="*/ 706445 h 719052"/>
              <a:gd name="connsiteX4" fmla="*/ 74837 w 534015"/>
              <a:gd name="connsiteY4" fmla="*/ 678630 h 719052"/>
              <a:gd name="connsiteX5" fmla="*/ 175664 w 534015"/>
              <a:gd name="connsiteY5" fmla="*/ 650816 h 719052"/>
              <a:gd name="connsiteX6" fmla="*/ 123512 w 534015"/>
              <a:gd name="connsiteY6" fmla="*/ 438731 h 719052"/>
              <a:gd name="connsiteX7" fmla="*/ 95698 w 534015"/>
              <a:gd name="connsiteY7" fmla="*/ 400486 h 719052"/>
              <a:gd name="connsiteX8" fmla="*/ 57453 w 534015"/>
              <a:gd name="connsiteY8" fmla="*/ 296182 h 719052"/>
              <a:gd name="connsiteX9" fmla="*/ 74837 w 534015"/>
              <a:gd name="connsiteY9" fmla="*/ 174494 h 719052"/>
              <a:gd name="connsiteX10" fmla="*/ 154803 w 534015"/>
              <a:gd name="connsiteY10" fmla="*/ 177970 h 719052"/>
              <a:gd name="connsiteX11" fmla="*/ 224340 w 534015"/>
              <a:gd name="connsiteY11" fmla="*/ 153633 h 719052"/>
              <a:gd name="connsiteX12" fmla="*/ 283445 w 534015"/>
              <a:gd name="connsiteY12" fmla="*/ 195354 h 719052"/>
              <a:gd name="connsiteX13" fmla="*/ 380796 w 534015"/>
              <a:gd name="connsiteY13" fmla="*/ 150156 h 719052"/>
              <a:gd name="connsiteX14" fmla="*/ 432948 w 534015"/>
              <a:gd name="connsiteY14" fmla="*/ 177970 h 719052"/>
              <a:gd name="connsiteX15" fmla="*/ 436425 w 534015"/>
              <a:gd name="connsiteY15" fmla="*/ 296182 h 719052"/>
              <a:gd name="connsiteX16" fmla="*/ 419041 w 534015"/>
              <a:gd name="connsiteY16" fmla="*/ 383102 h 719052"/>
              <a:gd name="connsiteX17" fmla="*/ 373842 w 534015"/>
              <a:gd name="connsiteY17" fmla="*/ 591710 h 719052"/>
              <a:gd name="connsiteX18" fmla="*/ 391226 w 534015"/>
              <a:gd name="connsiteY18" fmla="*/ 623002 h 719052"/>
              <a:gd name="connsiteX19" fmla="*/ 474670 w 534015"/>
              <a:gd name="connsiteY19" fmla="*/ 619525 h 719052"/>
              <a:gd name="connsiteX20" fmla="*/ 509438 w 534015"/>
              <a:gd name="connsiteY20" fmla="*/ 570849 h 719052"/>
              <a:gd name="connsiteX21" fmla="*/ 523345 w 534015"/>
              <a:gd name="connsiteY21" fmla="*/ 407440 h 719052"/>
              <a:gd name="connsiteX22" fmla="*/ 533775 w 534015"/>
              <a:gd name="connsiteY22" fmla="*/ 230122 h 719052"/>
              <a:gd name="connsiteX23" fmla="*/ 512915 w 534015"/>
              <a:gd name="connsiteY23" fmla="*/ 111911 h 719052"/>
              <a:gd name="connsiteX24" fmla="*/ 387749 w 534015"/>
              <a:gd name="connsiteY24" fmla="*/ 31945 h 719052"/>
              <a:gd name="connsiteX25" fmla="*/ 318213 w 534015"/>
              <a:gd name="connsiteY25" fmla="*/ 14560 h 719052"/>
              <a:gd name="connsiteX26" fmla="*/ 252154 w 534015"/>
              <a:gd name="connsiteY26" fmla="*/ 7607 h 719052"/>
              <a:gd name="connsiteX27" fmla="*/ 196525 w 534015"/>
              <a:gd name="connsiteY27" fmla="*/ 653 h 719052"/>
              <a:gd name="connsiteX28" fmla="*/ 154803 w 534015"/>
              <a:gd name="connsiteY28" fmla="*/ 31945 h 71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015" h="719052">
                <a:moveTo>
                  <a:pt x="154803" y="31945"/>
                </a:moveTo>
                <a:cubicBezTo>
                  <a:pt x="125250" y="52226"/>
                  <a:pt x="44705" y="51646"/>
                  <a:pt x="19208" y="122341"/>
                </a:cubicBezTo>
                <a:cubicBezTo>
                  <a:pt x="-6289" y="193036"/>
                  <a:pt x="3562" y="358764"/>
                  <a:pt x="1824" y="456115"/>
                </a:cubicBezTo>
                <a:cubicBezTo>
                  <a:pt x="86" y="553466"/>
                  <a:pt x="-3391" y="669359"/>
                  <a:pt x="8778" y="706445"/>
                </a:cubicBezTo>
                <a:cubicBezTo>
                  <a:pt x="20947" y="743531"/>
                  <a:pt x="47023" y="687901"/>
                  <a:pt x="74837" y="678630"/>
                </a:cubicBezTo>
                <a:cubicBezTo>
                  <a:pt x="102651" y="669359"/>
                  <a:pt x="167552" y="690799"/>
                  <a:pt x="175664" y="650816"/>
                </a:cubicBezTo>
                <a:cubicBezTo>
                  <a:pt x="183777" y="610833"/>
                  <a:pt x="136840" y="480453"/>
                  <a:pt x="123512" y="438731"/>
                </a:cubicBezTo>
                <a:cubicBezTo>
                  <a:pt x="110184" y="397009"/>
                  <a:pt x="106708" y="424244"/>
                  <a:pt x="95698" y="400486"/>
                </a:cubicBezTo>
                <a:cubicBezTo>
                  <a:pt x="84688" y="376728"/>
                  <a:pt x="60930" y="333847"/>
                  <a:pt x="57453" y="296182"/>
                </a:cubicBezTo>
                <a:cubicBezTo>
                  <a:pt x="53976" y="258517"/>
                  <a:pt x="58612" y="194196"/>
                  <a:pt x="74837" y="174494"/>
                </a:cubicBezTo>
                <a:cubicBezTo>
                  <a:pt x="91062" y="154792"/>
                  <a:pt x="129886" y="181447"/>
                  <a:pt x="154803" y="177970"/>
                </a:cubicBezTo>
                <a:cubicBezTo>
                  <a:pt x="179720" y="174493"/>
                  <a:pt x="202900" y="150736"/>
                  <a:pt x="224340" y="153633"/>
                </a:cubicBezTo>
                <a:cubicBezTo>
                  <a:pt x="245780" y="156530"/>
                  <a:pt x="257369" y="195934"/>
                  <a:pt x="283445" y="195354"/>
                </a:cubicBezTo>
                <a:cubicBezTo>
                  <a:pt x="309521" y="194775"/>
                  <a:pt x="355879" y="153053"/>
                  <a:pt x="380796" y="150156"/>
                </a:cubicBezTo>
                <a:cubicBezTo>
                  <a:pt x="405713" y="147259"/>
                  <a:pt x="423677" y="153632"/>
                  <a:pt x="432948" y="177970"/>
                </a:cubicBezTo>
                <a:cubicBezTo>
                  <a:pt x="442219" y="202308"/>
                  <a:pt x="438743" y="261993"/>
                  <a:pt x="436425" y="296182"/>
                </a:cubicBezTo>
                <a:cubicBezTo>
                  <a:pt x="434107" y="330371"/>
                  <a:pt x="429471" y="333847"/>
                  <a:pt x="419041" y="383102"/>
                </a:cubicBezTo>
                <a:cubicBezTo>
                  <a:pt x="408611" y="432357"/>
                  <a:pt x="378478" y="551727"/>
                  <a:pt x="373842" y="591710"/>
                </a:cubicBezTo>
                <a:cubicBezTo>
                  <a:pt x="369206" y="631693"/>
                  <a:pt x="374421" y="618366"/>
                  <a:pt x="391226" y="623002"/>
                </a:cubicBezTo>
                <a:cubicBezTo>
                  <a:pt x="408031" y="627638"/>
                  <a:pt x="454968" y="628217"/>
                  <a:pt x="474670" y="619525"/>
                </a:cubicBezTo>
                <a:cubicBezTo>
                  <a:pt x="494372" y="610833"/>
                  <a:pt x="501326" y="606196"/>
                  <a:pt x="509438" y="570849"/>
                </a:cubicBezTo>
                <a:cubicBezTo>
                  <a:pt x="517550" y="535502"/>
                  <a:pt x="519289" y="464228"/>
                  <a:pt x="523345" y="407440"/>
                </a:cubicBezTo>
                <a:cubicBezTo>
                  <a:pt x="527401" y="350652"/>
                  <a:pt x="535513" y="279377"/>
                  <a:pt x="533775" y="230122"/>
                </a:cubicBezTo>
                <a:cubicBezTo>
                  <a:pt x="532037" y="180867"/>
                  <a:pt x="537253" y="144940"/>
                  <a:pt x="512915" y="111911"/>
                </a:cubicBezTo>
                <a:cubicBezTo>
                  <a:pt x="488577" y="78882"/>
                  <a:pt x="420199" y="48170"/>
                  <a:pt x="387749" y="31945"/>
                </a:cubicBezTo>
                <a:cubicBezTo>
                  <a:pt x="355299" y="15720"/>
                  <a:pt x="340812" y="18616"/>
                  <a:pt x="318213" y="14560"/>
                </a:cubicBezTo>
                <a:cubicBezTo>
                  <a:pt x="295614" y="10504"/>
                  <a:pt x="272435" y="9925"/>
                  <a:pt x="252154" y="7607"/>
                </a:cubicBezTo>
                <a:cubicBezTo>
                  <a:pt x="231873" y="5289"/>
                  <a:pt x="213330" y="-2244"/>
                  <a:pt x="196525" y="653"/>
                </a:cubicBezTo>
                <a:cubicBezTo>
                  <a:pt x="179721" y="3550"/>
                  <a:pt x="184356" y="11664"/>
                  <a:pt x="154803" y="3194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Oval 2063"/>
          <p:cNvSpPr/>
          <p:nvPr/>
        </p:nvSpPr>
        <p:spPr>
          <a:xfrm>
            <a:off x="5294986" y="27878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43020" y="27838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092468" y="258283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240502" y="25788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053155" y="261133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201189" y="260730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944631" y="22332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092665" y="22292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8031492" y="2263509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7149894" y="2628551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195212" y="2595798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385741" y="2808380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 rot="20732683">
            <a:off x="6177487" y="2705669"/>
            <a:ext cx="60731" cy="32739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rot="20732683">
            <a:off x="5359589" y="2924384"/>
            <a:ext cx="60731" cy="24597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20732683">
            <a:off x="7127759" y="2726066"/>
            <a:ext cx="66804" cy="36013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20732683">
            <a:off x="8015795" y="2381244"/>
            <a:ext cx="66804" cy="39614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2051" grpId="0" animBg="1"/>
      <p:bldP spid="2052" grpId="0" animBg="1"/>
      <p:bldP spid="2053" grpId="0" animBg="1"/>
      <p:bldP spid="40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2055" grpId="0" animBg="1"/>
      <p:bldP spid="2056" grpId="0" animBg="1"/>
      <p:bldP spid="54" grpId="0" animBg="1"/>
      <p:bldP spid="55" grpId="0" animBg="1"/>
      <p:bldP spid="2057" grpId="0" animBg="1"/>
      <p:bldP spid="57" grpId="0" animBg="1"/>
      <p:bldP spid="59" grpId="0" animBg="1"/>
      <p:bldP spid="60" grpId="0" animBg="1"/>
      <p:bldP spid="61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2059" grpId="0" animBg="1"/>
      <p:bldP spid="2060" grpId="0" animBg="1"/>
      <p:bldP spid="2061" grpId="0" animBg="1"/>
      <p:bldP spid="2063" grpId="0" animBg="1"/>
      <p:bldP spid="2064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2065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2\20211219_114612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971550"/>
            <a:ext cx="4114800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80382" y="2402005"/>
            <a:ext cx="12675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094056" y="2744072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4068" y="2037802"/>
            <a:ext cx="371474" cy="428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3682" y="2416151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85199" y="2300153"/>
            <a:ext cx="146495" cy="184380"/>
          </a:xfrm>
          <a:custGeom>
            <a:avLst/>
            <a:gdLst>
              <a:gd name="connsiteX0" fmla="*/ 8572 w 146495"/>
              <a:gd name="connsiteY0" fmla="*/ 140949 h 184380"/>
              <a:gd name="connsiteX1" fmla="*/ 17240 w 146495"/>
              <a:gd name="connsiteY1" fmla="*/ 6606 h 184380"/>
              <a:gd name="connsiteX2" fmla="*/ 138582 w 146495"/>
              <a:gd name="connsiteY2" fmla="*/ 32608 h 184380"/>
              <a:gd name="connsiteX3" fmla="*/ 129915 w 146495"/>
              <a:gd name="connsiteY3" fmla="*/ 136616 h 184380"/>
              <a:gd name="connsiteX4" fmla="*/ 90912 w 146495"/>
              <a:gd name="connsiteY4" fmla="*/ 184286 h 184380"/>
              <a:gd name="connsiteX5" fmla="*/ 8572 w 146495"/>
              <a:gd name="connsiteY5" fmla="*/ 140949 h 1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95" h="184380">
                <a:moveTo>
                  <a:pt x="8572" y="140949"/>
                </a:moveTo>
                <a:cubicBezTo>
                  <a:pt x="-3707" y="111336"/>
                  <a:pt x="-4428" y="24663"/>
                  <a:pt x="17240" y="6606"/>
                </a:cubicBezTo>
                <a:cubicBezTo>
                  <a:pt x="38908" y="-11451"/>
                  <a:pt x="119803" y="10940"/>
                  <a:pt x="138582" y="32608"/>
                </a:cubicBezTo>
                <a:cubicBezTo>
                  <a:pt x="157361" y="54276"/>
                  <a:pt x="137860" y="111336"/>
                  <a:pt x="129915" y="136616"/>
                </a:cubicBezTo>
                <a:cubicBezTo>
                  <a:pt x="121970" y="161896"/>
                  <a:pt x="108247" y="182842"/>
                  <a:pt x="90912" y="184286"/>
                </a:cubicBezTo>
                <a:cubicBezTo>
                  <a:pt x="73577" y="185731"/>
                  <a:pt x="20851" y="170562"/>
                  <a:pt x="8572" y="14094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33813" y="3092913"/>
            <a:ext cx="139139" cy="146013"/>
          </a:xfrm>
          <a:custGeom>
            <a:avLst/>
            <a:gdLst>
              <a:gd name="connsiteX0" fmla="*/ 28224 w 139139"/>
              <a:gd name="connsiteY0" fmla="*/ 6904 h 146013"/>
              <a:gd name="connsiteX1" fmla="*/ 2222 w 139139"/>
              <a:gd name="connsiteY1" fmla="*/ 106578 h 146013"/>
              <a:gd name="connsiteX2" fmla="*/ 75894 w 139139"/>
              <a:gd name="connsiteY2" fmla="*/ 145581 h 146013"/>
              <a:gd name="connsiteX3" fmla="*/ 136565 w 139139"/>
              <a:gd name="connsiteY3" fmla="*/ 84910 h 146013"/>
              <a:gd name="connsiteX4" fmla="*/ 119230 w 139139"/>
              <a:gd name="connsiteY4" fmla="*/ 15571 h 146013"/>
              <a:gd name="connsiteX5" fmla="*/ 28224 w 139139"/>
              <a:gd name="connsiteY5" fmla="*/ 6904 h 14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39" h="146013">
                <a:moveTo>
                  <a:pt x="28224" y="6904"/>
                </a:moveTo>
                <a:cubicBezTo>
                  <a:pt x="8723" y="22072"/>
                  <a:pt x="-5723" y="83465"/>
                  <a:pt x="2222" y="106578"/>
                </a:cubicBezTo>
                <a:cubicBezTo>
                  <a:pt x="10167" y="129691"/>
                  <a:pt x="53504" y="149192"/>
                  <a:pt x="75894" y="145581"/>
                </a:cubicBezTo>
                <a:cubicBezTo>
                  <a:pt x="98284" y="141970"/>
                  <a:pt x="129342" y="106578"/>
                  <a:pt x="136565" y="84910"/>
                </a:cubicBezTo>
                <a:cubicBezTo>
                  <a:pt x="143788" y="63242"/>
                  <a:pt x="135120" y="26405"/>
                  <a:pt x="119230" y="15571"/>
                </a:cubicBezTo>
                <a:cubicBezTo>
                  <a:pt x="103340" y="4737"/>
                  <a:pt x="47725" y="-8264"/>
                  <a:pt x="28224" y="69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09817" y="3841684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48383" y="3833858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073733" y="3017478"/>
            <a:ext cx="472368" cy="637046"/>
          </a:xfrm>
          <a:custGeom>
            <a:avLst/>
            <a:gdLst>
              <a:gd name="connsiteX0" fmla="*/ 143011 w 472368"/>
              <a:gd name="connsiteY0" fmla="*/ 0 h 637046"/>
              <a:gd name="connsiteX1" fmla="*/ 247018 w 472368"/>
              <a:gd name="connsiteY1" fmla="*/ 281687 h 637046"/>
              <a:gd name="connsiteX2" fmla="*/ 403030 w 472368"/>
              <a:gd name="connsiteY2" fmla="*/ 533038 h 637046"/>
              <a:gd name="connsiteX3" fmla="*/ 472368 w 472368"/>
              <a:gd name="connsiteY3" fmla="*/ 576375 h 637046"/>
              <a:gd name="connsiteX4" fmla="*/ 463701 w 472368"/>
              <a:gd name="connsiteY4" fmla="*/ 589376 h 637046"/>
              <a:gd name="connsiteX5" fmla="*/ 346692 w 472368"/>
              <a:gd name="connsiteY5" fmla="*/ 628379 h 637046"/>
              <a:gd name="connsiteX6" fmla="*/ 242685 w 472368"/>
              <a:gd name="connsiteY6" fmla="*/ 637046 h 637046"/>
              <a:gd name="connsiteX7" fmla="*/ 108342 w 472368"/>
              <a:gd name="connsiteY7" fmla="*/ 611044 h 637046"/>
              <a:gd name="connsiteX8" fmla="*/ 0 w 472368"/>
              <a:gd name="connsiteY8" fmla="*/ 372693 h 637046"/>
              <a:gd name="connsiteX9" fmla="*/ 4334 w 472368"/>
              <a:gd name="connsiteY9" fmla="*/ 86673 h 637046"/>
              <a:gd name="connsiteX10" fmla="*/ 143011 w 472368"/>
              <a:gd name="connsiteY10" fmla="*/ 0 h 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368" h="637046">
                <a:moveTo>
                  <a:pt x="143011" y="0"/>
                </a:moveTo>
                <a:lnTo>
                  <a:pt x="247018" y="281687"/>
                </a:lnTo>
                <a:lnTo>
                  <a:pt x="403030" y="533038"/>
                </a:lnTo>
                <a:lnTo>
                  <a:pt x="472368" y="576375"/>
                </a:lnTo>
                <a:lnTo>
                  <a:pt x="463701" y="589376"/>
                </a:lnTo>
                <a:lnTo>
                  <a:pt x="346692" y="628379"/>
                </a:lnTo>
                <a:lnTo>
                  <a:pt x="242685" y="637046"/>
                </a:lnTo>
                <a:lnTo>
                  <a:pt x="108342" y="611044"/>
                </a:lnTo>
                <a:lnTo>
                  <a:pt x="0" y="372693"/>
                </a:lnTo>
                <a:cubicBezTo>
                  <a:pt x="1445" y="277353"/>
                  <a:pt x="2889" y="182013"/>
                  <a:pt x="4334" y="86673"/>
                </a:cubicBezTo>
                <a:lnTo>
                  <a:pt x="143011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89754" y="3074507"/>
            <a:ext cx="451542" cy="828992"/>
          </a:xfrm>
          <a:custGeom>
            <a:avLst/>
            <a:gdLst>
              <a:gd name="connsiteX0" fmla="*/ 23634 w 451542"/>
              <a:gd name="connsiteY0" fmla="*/ 393670 h 828992"/>
              <a:gd name="connsiteX1" fmla="*/ 10633 w 451542"/>
              <a:gd name="connsiteY1" fmla="*/ 766364 h 828992"/>
              <a:gd name="connsiteX2" fmla="*/ 6300 w 451542"/>
              <a:gd name="connsiteY2" fmla="*/ 801033 h 828992"/>
              <a:gd name="connsiteX3" fmla="*/ 101640 w 451542"/>
              <a:gd name="connsiteY3" fmla="*/ 809700 h 828992"/>
              <a:gd name="connsiteX4" fmla="*/ 196980 w 451542"/>
              <a:gd name="connsiteY4" fmla="*/ 814034 h 828992"/>
              <a:gd name="connsiteX5" fmla="*/ 244650 w 451542"/>
              <a:gd name="connsiteY5" fmla="*/ 684025 h 828992"/>
              <a:gd name="connsiteX6" fmla="*/ 266319 w 451542"/>
              <a:gd name="connsiteY6" fmla="*/ 818368 h 828992"/>
              <a:gd name="connsiteX7" fmla="*/ 378994 w 451542"/>
              <a:gd name="connsiteY7" fmla="*/ 818368 h 828992"/>
              <a:gd name="connsiteX8" fmla="*/ 439665 w 451542"/>
              <a:gd name="connsiteY8" fmla="*/ 801033 h 828992"/>
              <a:gd name="connsiteX9" fmla="*/ 448332 w 451542"/>
              <a:gd name="connsiteY9" fmla="*/ 662356 h 828992"/>
              <a:gd name="connsiteX10" fmla="*/ 400662 w 451542"/>
              <a:gd name="connsiteY10" fmla="*/ 198656 h 828992"/>
              <a:gd name="connsiteX11" fmla="*/ 357325 w 451542"/>
              <a:gd name="connsiteY11" fmla="*/ 16643 h 828992"/>
              <a:gd name="connsiteX12" fmla="*/ 322656 w 451542"/>
              <a:gd name="connsiteY12" fmla="*/ 16643 h 828992"/>
              <a:gd name="connsiteX13" fmla="*/ 196980 w 451542"/>
              <a:gd name="connsiteY13" fmla="*/ 90315 h 828992"/>
              <a:gd name="connsiteX14" fmla="*/ 84305 w 451542"/>
              <a:gd name="connsiteY14" fmla="*/ 194322 h 828992"/>
              <a:gd name="connsiteX15" fmla="*/ 23634 w 451542"/>
              <a:gd name="connsiteY15" fmla="*/ 393670 h 8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542" h="828992">
                <a:moveTo>
                  <a:pt x="23634" y="393670"/>
                </a:moveTo>
                <a:cubicBezTo>
                  <a:pt x="11355" y="489010"/>
                  <a:pt x="13522" y="698470"/>
                  <a:pt x="10633" y="766364"/>
                </a:cubicBezTo>
                <a:cubicBezTo>
                  <a:pt x="7744" y="834258"/>
                  <a:pt x="-8868" y="793810"/>
                  <a:pt x="6300" y="801033"/>
                </a:cubicBezTo>
                <a:cubicBezTo>
                  <a:pt x="21468" y="808256"/>
                  <a:pt x="69860" y="807533"/>
                  <a:pt x="101640" y="809700"/>
                </a:cubicBezTo>
                <a:cubicBezTo>
                  <a:pt x="133420" y="811867"/>
                  <a:pt x="173145" y="834980"/>
                  <a:pt x="196980" y="814034"/>
                </a:cubicBezTo>
                <a:cubicBezTo>
                  <a:pt x="220815" y="793088"/>
                  <a:pt x="233094" y="683303"/>
                  <a:pt x="244650" y="684025"/>
                </a:cubicBezTo>
                <a:cubicBezTo>
                  <a:pt x="256206" y="684747"/>
                  <a:pt x="243928" y="795978"/>
                  <a:pt x="266319" y="818368"/>
                </a:cubicBezTo>
                <a:cubicBezTo>
                  <a:pt x="288710" y="840758"/>
                  <a:pt x="350103" y="821257"/>
                  <a:pt x="378994" y="818368"/>
                </a:cubicBezTo>
                <a:cubicBezTo>
                  <a:pt x="407885" y="815479"/>
                  <a:pt x="428109" y="827035"/>
                  <a:pt x="439665" y="801033"/>
                </a:cubicBezTo>
                <a:cubicBezTo>
                  <a:pt x="451221" y="775031"/>
                  <a:pt x="454833" y="762752"/>
                  <a:pt x="448332" y="662356"/>
                </a:cubicBezTo>
                <a:cubicBezTo>
                  <a:pt x="441832" y="561960"/>
                  <a:pt x="415830" y="306275"/>
                  <a:pt x="400662" y="198656"/>
                </a:cubicBezTo>
                <a:cubicBezTo>
                  <a:pt x="385494" y="91037"/>
                  <a:pt x="370326" y="46978"/>
                  <a:pt x="357325" y="16643"/>
                </a:cubicBezTo>
                <a:cubicBezTo>
                  <a:pt x="344324" y="-13693"/>
                  <a:pt x="349380" y="4364"/>
                  <a:pt x="322656" y="16643"/>
                </a:cubicBezTo>
                <a:cubicBezTo>
                  <a:pt x="295932" y="28922"/>
                  <a:pt x="236705" y="60702"/>
                  <a:pt x="196980" y="90315"/>
                </a:cubicBezTo>
                <a:cubicBezTo>
                  <a:pt x="157255" y="119928"/>
                  <a:pt x="112474" y="141596"/>
                  <a:pt x="84305" y="194322"/>
                </a:cubicBezTo>
                <a:cubicBezTo>
                  <a:pt x="56136" y="247048"/>
                  <a:pt x="35913" y="298330"/>
                  <a:pt x="23634" y="39367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20000" y="2421042"/>
            <a:ext cx="1091725" cy="1399779"/>
          </a:xfrm>
          <a:custGeom>
            <a:avLst/>
            <a:gdLst>
              <a:gd name="connsiteX0" fmla="*/ 308648 w 1091725"/>
              <a:gd name="connsiteY0" fmla="*/ 109223 h 1399779"/>
              <a:gd name="connsiteX1" fmla="*/ 157870 w 1091725"/>
              <a:gd name="connsiteY1" fmla="*/ 162725 h 1399779"/>
              <a:gd name="connsiteX2" fmla="*/ 70321 w 1091725"/>
              <a:gd name="connsiteY2" fmla="*/ 537240 h 1399779"/>
              <a:gd name="connsiteX3" fmla="*/ 21682 w 1091725"/>
              <a:gd name="connsiteY3" fmla="*/ 683155 h 1399779"/>
              <a:gd name="connsiteX4" fmla="*/ 143278 w 1091725"/>
              <a:gd name="connsiteY4" fmla="*/ 722065 h 1399779"/>
              <a:gd name="connsiteX5" fmla="*/ 172461 w 1091725"/>
              <a:gd name="connsiteY5" fmla="*/ 722065 h 1399779"/>
              <a:gd name="connsiteX6" fmla="*/ 245419 w 1091725"/>
              <a:gd name="connsiteY6" fmla="*/ 459419 h 1399779"/>
              <a:gd name="connsiteX7" fmla="*/ 279465 w 1091725"/>
              <a:gd name="connsiteY7" fmla="*/ 289184 h 1399779"/>
              <a:gd name="connsiteX8" fmla="*/ 313512 w 1091725"/>
              <a:gd name="connsiteY8" fmla="*/ 449691 h 1399779"/>
              <a:gd name="connsiteX9" fmla="*/ 289193 w 1091725"/>
              <a:gd name="connsiteY9" fmla="*/ 688019 h 1399779"/>
              <a:gd name="connsiteX10" fmla="*/ 216236 w 1091725"/>
              <a:gd name="connsiteY10" fmla="*/ 1028487 h 1399779"/>
              <a:gd name="connsiteX11" fmla="*/ 31410 w 1091725"/>
              <a:gd name="connsiteY11" fmla="*/ 1334908 h 1399779"/>
              <a:gd name="connsiteX12" fmla="*/ 2227 w 1091725"/>
              <a:gd name="connsiteY12" fmla="*/ 1368955 h 1399779"/>
              <a:gd name="connsiteX13" fmla="*/ 55729 w 1091725"/>
              <a:gd name="connsiteY13" fmla="*/ 1378682 h 1399779"/>
              <a:gd name="connsiteX14" fmla="*/ 250282 w 1091725"/>
              <a:gd name="connsiteY14" fmla="*/ 1373819 h 1399779"/>
              <a:gd name="connsiteX15" fmla="*/ 464291 w 1091725"/>
              <a:gd name="connsiteY15" fmla="*/ 1388410 h 1399779"/>
              <a:gd name="connsiteX16" fmla="*/ 571295 w 1091725"/>
              <a:gd name="connsiteY16" fmla="*/ 1388410 h 1399779"/>
              <a:gd name="connsiteX17" fmla="*/ 634525 w 1091725"/>
              <a:gd name="connsiteY17" fmla="*/ 1242495 h 1399779"/>
              <a:gd name="connsiteX18" fmla="*/ 653980 w 1091725"/>
              <a:gd name="connsiteY18" fmla="*/ 906891 h 1399779"/>
              <a:gd name="connsiteX19" fmla="*/ 683163 w 1091725"/>
              <a:gd name="connsiteY19" fmla="*/ 551831 h 1399779"/>
              <a:gd name="connsiteX20" fmla="*/ 644253 w 1091725"/>
              <a:gd name="connsiteY20" fmla="*/ 279457 h 1399779"/>
              <a:gd name="connsiteX21" fmla="*/ 785304 w 1091725"/>
              <a:gd name="connsiteY21" fmla="*/ 289184 h 1399779"/>
              <a:gd name="connsiteX22" fmla="*/ 970129 w 1091725"/>
              <a:gd name="connsiteY22" fmla="*/ 328095 h 1399779"/>
              <a:gd name="connsiteX23" fmla="*/ 1072270 w 1091725"/>
              <a:gd name="connsiteY23" fmla="*/ 133542 h 1399779"/>
              <a:gd name="connsiteX24" fmla="*/ 1086861 w 1091725"/>
              <a:gd name="connsiteY24" fmla="*/ 36265 h 1399779"/>
              <a:gd name="connsiteX25" fmla="*/ 1013904 w 1091725"/>
              <a:gd name="connsiteY25" fmla="*/ 16810 h 1399779"/>
              <a:gd name="connsiteX26" fmla="*/ 955538 w 1091725"/>
              <a:gd name="connsiteY26" fmla="*/ 7082 h 1399779"/>
              <a:gd name="connsiteX27" fmla="*/ 926355 w 1091725"/>
              <a:gd name="connsiteY27" fmla="*/ 128678 h 1399779"/>
              <a:gd name="connsiteX28" fmla="*/ 887444 w 1091725"/>
              <a:gd name="connsiteY28" fmla="*/ 187044 h 1399779"/>
              <a:gd name="connsiteX29" fmla="*/ 770712 w 1091725"/>
              <a:gd name="connsiteY29" fmla="*/ 128678 h 1399779"/>
              <a:gd name="connsiteX30" fmla="*/ 649116 w 1091725"/>
              <a:gd name="connsiteY30" fmla="*/ 89767 h 1399779"/>
              <a:gd name="connsiteX31" fmla="*/ 498338 w 1091725"/>
              <a:gd name="connsiteY31" fmla="*/ 89767 h 1399779"/>
              <a:gd name="connsiteX32" fmla="*/ 308648 w 1091725"/>
              <a:gd name="connsiteY32" fmla="*/ 109223 h 13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1725" h="1399779">
                <a:moveTo>
                  <a:pt x="308648" y="109223"/>
                </a:moveTo>
                <a:cubicBezTo>
                  <a:pt x="251903" y="121383"/>
                  <a:pt x="197591" y="91389"/>
                  <a:pt x="157870" y="162725"/>
                </a:cubicBezTo>
                <a:cubicBezTo>
                  <a:pt x="118149" y="234061"/>
                  <a:pt x="93019" y="450502"/>
                  <a:pt x="70321" y="537240"/>
                </a:cubicBezTo>
                <a:cubicBezTo>
                  <a:pt x="47623" y="623978"/>
                  <a:pt x="9523" y="652351"/>
                  <a:pt x="21682" y="683155"/>
                </a:cubicBezTo>
                <a:cubicBezTo>
                  <a:pt x="33841" y="713959"/>
                  <a:pt x="118148" y="715580"/>
                  <a:pt x="143278" y="722065"/>
                </a:cubicBezTo>
                <a:cubicBezTo>
                  <a:pt x="168408" y="728550"/>
                  <a:pt x="155438" y="765839"/>
                  <a:pt x="172461" y="722065"/>
                </a:cubicBezTo>
                <a:cubicBezTo>
                  <a:pt x="189484" y="678291"/>
                  <a:pt x="227585" y="531566"/>
                  <a:pt x="245419" y="459419"/>
                </a:cubicBezTo>
                <a:cubicBezTo>
                  <a:pt x="263253" y="387272"/>
                  <a:pt x="268116" y="290805"/>
                  <a:pt x="279465" y="289184"/>
                </a:cubicBezTo>
                <a:cubicBezTo>
                  <a:pt x="290814" y="287563"/>
                  <a:pt x="311891" y="383219"/>
                  <a:pt x="313512" y="449691"/>
                </a:cubicBezTo>
                <a:cubicBezTo>
                  <a:pt x="315133" y="516163"/>
                  <a:pt x="305406" y="591553"/>
                  <a:pt x="289193" y="688019"/>
                </a:cubicBezTo>
                <a:cubicBezTo>
                  <a:pt x="272980" y="784485"/>
                  <a:pt x="259200" y="920672"/>
                  <a:pt x="216236" y="1028487"/>
                </a:cubicBezTo>
                <a:cubicBezTo>
                  <a:pt x="173272" y="1136302"/>
                  <a:pt x="67078" y="1278163"/>
                  <a:pt x="31410" y="1334908"/>
                </a:cubicBezTo>
                <a:cubicBezTo>
                  <a:pt x="-4258" y="1391653"/>
                  <a:pt x="-1826" y="1361659"/>
                  <a:pt x="2227" y="1368955"/>
                </a:cubicBezTo>
                <a:cubicBezTo>
                  <a:pt x="6280" y="1376251"/>
                  <a:pt x="55729" y="1378682"/>
                  <a:pt x="55729" y="1378682"/>
                </a:cubicBezTo>
                <a:cubicBezTo>
                  <a:pt x="97071" y="1379493"/>
                  <a:pt x="182188" y="1372198"/>
                  <a:pt x="250282" y="1373819"/>
                </a:cubicBezTo>
                <a:cubicBezTo>
                  <a:pt x="318376" y="1375440"/>
                  <a:pt x="410789" y="1385978"/>
                  <a:pt x="464291" y="1388410"/>
                </a:cubicBezTo>
                <a:cubicBezTo>
                  <a:pt x="517793" y="1390842"/>
                  <a:pt x="542923" y="1412729"/>
                  <a:pt x="571295" y="1388410"/>
                </a:cubicBezTo>
                <a:cubicBezTo>
                  <a:pt x="599667" y="1364091"/>
                  <a:pt x="620744" y="1322748"/>
                  <a:pt x="634525" y="1242495"/>
                </a:cubicBezTo>
                <a:cubicBezTo>
                  <a:pt x="648306" y="1162242"/>
                  <a:pt x="645874" y="1022002"/>
                  <a:pt x="653980" y="906891"/>
                </a:cubicBezTo>
                <a:cubicBezTo>
                  <a:pt x="662086" y="791780"/>
                  <a:pt x="684784" y="656403"/>
                  <a:pt x="683163" y="551831"/>
                </a:cubicBezTo>
                <a:cubicBezTo>
                  <a:pt x="681542" y="447259"/>
                  <a:pt x="627230" y="323231"/>
                  <a:pt x="644253" y="279457"/>
                </a:cubicBezTo>
                <a:cubicBezTo>
                  <a:pt x="661276" y="235683"/>
                  <a:pt x="730991" y="281078"/>
                  <a:pt x="785304" y="289184"/>
                </a:cubicBezTo>
                <a:cubicBezTo>
                  <a:pt x="839617" y="297290"/>
                  <a:pt x="922301" y="354035"/>
                  <a:pt x="970129" y="328095"/>
                </a:cubicBezTo>
                <a:cubicBezTo>
                  <a:pt x="1017957" y="302155"/>
                  <a:pt x="1052815" y="182180"/>
                  <a:pt x="1072270" y="133542"/>
                </a:cubicBezTo>
                <a:cubicBezTo>
                  <a:pt x="1091725" y="84904"/>
                  <a:pt x="1096589" y="55720"/>
                  <a:pt x="1086861" y="36265"/>
                </a:cubicBezTo>
                <a:cubicBezTo>
                  <a:pt x="1077133" y="16810"/>
                  <a:pt x="1035791" y="21674"/>
                  <a:pt x="1013904" y="16810"/>
                </a:cubicBezTo>
                <a:cubicBezTo>
                  <a:pt x="992017" y="11946"/>
                  <a:pt x="970130" y="-11563"/>
                  <a:pt x="955538" y="7082"/>
                </a:cubicBezTo>
                <a:cubicBezTo>
                  <a:pt x="940947" y="25727"/>
                  <a:pt x="937704" y="98684"/>
                  <a:pt x="926355" y="128678"/>
                </a:cubicBezTo>
                <a:cubicBezTo>
                  <a:pt x="915006" y="158672"/>
                  <a:pt x="913384" y="187044"/>
                  <a:pt x="887444" y="187044"/>
                </a:cubicBezTo>
                <a:cubicBezTo>
                  <a:pt x="861504" y="187044"/>
                  <a:pt x="810433" y="144891"/>
                  <a:pt x="770712" y="128678"/>
                </a:cubicBezTo>
                <a:cubicBezTo>
                  <a:pt x="730991" y="112465"/>
                  <a:pt x="694512" y="96252"/>
                  <a:pt x="649116" y="89767"/>
                </a:cubicBezTo>
                <a:cubicBezTo>
                  <a:pt x="603720" y="83282"/>
                  <a:pt x="556704" y="86524"/>
                  <a:pt x="498338" y="89767"/>
                </a:cubicBezTo>
                <a:cubicBezTo>
                  <a:pt x="439972" y="93010"/>
                  <a:pt x="365393" y="97063"/>
                  <a:pt x="308648" y="10922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015173" y="375275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00297" y="375086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64982" y="326966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435706" y="330168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20409" y="318696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764934" y="2861819"/>
            <a:ext cx="751210" cy="484379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11827" y="2367580"/>
            <a:ext cx="435598" cy="228218"/>
          </a:xfrm>
          <a:custGeom>
            <a:avLst/>
            <a:gdLst>
              <a:gd name="connsiteX0" fmla="*/ 55692 w 435598"/>
              <a:gd name="connsiteY0" fmla="*/ 226117 h 228218"/>
              <a:gd name="connsiteX1" fmla="*/ 63 w 435598"/>
              <a:gd name="connsiteY1" fmla="*/ 97476 h 228218"/>
              <a:gd name="connsiteX2" fmla="*/ 59169 w 435598"/>
              <a:gd name="connsiteY2" fmla="*/ 76615 h 228218"/>
              <a:gd name="connsiteX3" fmla="*/ 205195 w 435598"/>
              <a:gd name="connsiteY3" fmla="*/ 125 h 228218"/>
              <a:gd name="connsiteX4" fmla="*/ 417280 w 435598"/>
              <a:gd name="connsiteY4" fmla="*/ 62707 h 228218"/>
              <a:gd name="connsiteX5" fmla="*/ 413803 w 435598"/>
              <a:gd name="connsiteY5" fmla="*/ 208733 h 228218"/>
              <a:gd name="connsiteX6" fmla="*/ 323406 w 435598"/>
              <a:gd name="connsiteY6" fmla="*/ 180919 h 228218"/>
              <a:gd name="connsiteX7" fmla="*/ 55692 w 435598"/>
              <a:gd name="connsiteY7" fmla="*/ 226117 h 22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598" h="228218">
                <a:moveTo>
                  <a:pt x="55692" y="226117"/>
                </a:moveTo>
                <a:cubicBezTo>
                  <a:pt x="1801" y="212210"/>
                  <a:pt x="-517" y="122393"/>
                  <a:pt x="63" y="97476"/>
                </a:cubicBezTo>
                <a:cubicBezTo>
                  <a:pt x="642" y="72559"/>
                  <a:pt x="24980" y="92840"/>
                  <a:pt x="59169" y="76615"/>
                </a:cubicBezTo>
                <a:cubicBezTo>
                  <a:pt x="93358" y="60390"/>
                  <a:pt x="145510" y="2443"/>
                  <a:pt x="205195" y="125"/>
                </a:cubicBezTo>
                <a:cubicBezTo>
                  <a:pt x="264880" y="-2193"/>
                  <a:pt x="382512" y="27939"/>
                  <a:pt x="417280" y="62707"/>
                </a:cubicBezTo>
                <a:cubicBezTo>
                  <a:pt x="452048" y="97475"/>
                  <a:pt x="429449" y="189031"/>
                  <a:pt x="413803" y="208733"/>
                </a:cubicBezTo>
                <a:cubicBezTo>
                  <a:pt x="398157" y="228435"/>
                  <a:pt x="383091" y="181498"/>
                  <a:pt x="323406" y="180919"/>
                </a:cubicBezTo>
                <a:cubicBezTo>
                  <a:pt x="263721" y="180340"/>
                  <a:pt x="109583" y="240024"/>
                  <a:pt x="55692" y="22611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779268" y="1984603"/>
            <a:ext cx="534015" cy="719052"/>
          </a:xfrm>
          <a:custGeom>
            <a:avLst/>
            <a:gdLst>
              <a:gd name="connsiteX0" fmla="*/ 154803 w 534015"/>
              <a:gd name="connsiteY0" fmla="*/ 31945 h 719052"/>
              <a:gd name="connsiteX1" fmla="*/ 19208 w 534015"/>
              <a:gd name="connsiteY1" fmla="*/ 122341 h 719052"/>
              <a:gd name="connsiteX2" fmla="*/ 1824 w 534015"/>
              <a:gd name="connsiteY2" fmla="*/ 456115 h 719052"/>
              <a:gd name="connsiteX3" fmla="*/ 8778 w 534015"/>
              <a:gd name="connsiteY3" fmla="*/ 706445 h 719052"/>
              <a:gd name="connsiteX4" fmla="*/ 74837 w 534015"/>
              <a:gd name="connsiteY4" fmla="*/ 678630 h 719052"/>
              <a:gd name="connsiteX5" fmla="*/ 175664 w 534015"/>
              <a:gd name="connsiteY5" fmla="*/ 650816 h 719052"/>
              <a:gd name="connsiteX6" fmla="*/ 123512 w 534015"/>
              <a:gd name="connsiteY6" fmla="*/ 438731 h 719052"/>
              <a:gd name="connsiteX7" fmla="*/ 95698 w 534015"/>
              <a:gd name="connsiteY7" fmla="*/ 400486 h 719052"/>
              <a:gd name="connsiteX8" fmla="*/ 57453 w 534015"/>
              <a:gd name="connsiteY8" fmla="*/ 296182 h 719052"/>
              <a:gd name="connsiteX9" fmla="*/ 74837 w 534015"/>
              <a:gd name="connsiteY9" fmla="*/ 174494 h 719052"/>
              <a:gd name="connsiteX10" fmla="*/ 154803 w 534015"/>
              <a:gd name="connsiteY10" fmla="*/ 177970 h 719052"/>
              <a:gd name="connsiteX11" fmla="*/ 224340 w 534015"/>
              <a:gd name="connsiteY11" fmla="*/ 153633 h 719052"/>
              <a:gd name="connsiteX12" fmla="*/ 283445 w 534015"/>
              <a:gd name="connsiteY12" fmla="*/ 195354 h 719052"/>
              <a:gd name="connsiteX13" fmla="*/ 380796 w 534015"/>
              <a:gd name="connsiteY13" fmla="*/ 150156 h 719052"/>
              <a:gd name="connsiteX14" fmla="*/ 432948 w 534015"/>
              <a:gd name="connsiteY14" fmla="*/ 177970 h 719052"/>
              <a:gd name="connsiteX15" fmla="*/ 436425 w 534015"/>
              <a:gd name="connsiteY15" fmla="*/ 296182 h 719052"/>
              <a:gd name="connsiteX16" fmla="*/ 419041 w 534015"/>
              <a:gd name="connsiteY16" fmla="*/ 383102 h 719052"/>
              <a:gd name="connsiteX17" fmla="*/ 373842 w 534015"/>
              <a:gd name="connsiteY17" fmla="*/ 591710 h 719052"/>
              <a:gd name="connsiteX18" fmla="*/ 391226 w 534015"/>
              <a:gd name="connsiteY18" fmla="*/ 623002 h 719052"/>
              <a:gd name="connsiteX19" fmla="*/ 474670 w 534015"/>
              <a:gd name="connsiteY19" fmla="*/ 619525 h 719052"/>
              <a:gd name="connsiteX20" fmla="*/ 509438 w 534015"/>
              <a:gd name="connsiteY20" fmla="*/ 570849 h 719052"/>
              <a:gd name="connsiteX21" fmla="*/ 523345 w 534015"/>
              <a:gd name="connsiteY21" fmla="*/ 407440 h 719052"/>
              <a:gd name="connsiteX22" fmla="*/ 533775 w 534015"/>
              <a:gd name="connsiteY22" fmla="*/ 230122 h 719052"/>
              <a:gd name="connsiteX23" fmla="*/ 512915 w 534015"/>
              <a:gd name="connsiteY23" fmla="*/ 111911 h 719052"/>
              <a:gd name="connsiteX24" fmla="*/ 387749 w 534015"/>
              <a:gd name="connsiteY24" fmla="*/ 31945 h 719052"/>
              <a:gd name="connsiteX25" fmla="*/ 318213 w 534015"/>
              <a:gd name="connsiteY25" fmla="*/ 14560 h 719052"/>
              <a:gd name="connsiteX26" fmla="*/ 252154 w 534015"/>
              <a:gd name="connsiteY26" fmla="*/ 7607 h 719052"/>
              <a:gd name="connsiteX27" fmla="*/ 196525 w 534015"/>
              <a:gd name="connsiteY27" fmla="*/ 653 h 719052"/>
              <a:gd name="connsiteX28" fmla="*/ 154803 w 534015"/>
              <a:gd name="connsiteY28" fmla="*/ 31945 h 71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015" h="719052">
                <a:moveTo>
                  <a:pt x="154803" y="31945"/>
                </a:moveTo>
                <a:cubicBezTo>
                  <a:pt x="125250" y="52226"/>
                  <a:pt x="44705" y="51646"/>
                  <a:pt x="19208" y="122341"/>
                </a:cubicBezTo>
                <a:cubicBezTo>
                  <a:pt x="-6289" y="193036"/>
                  <a:pt x="3562" y="358764"/>
                  <a:pt x="1824" y="456115"/>
                </a:cubicBezTo>
                <a:cubicBezTo>
                  <a:pt x="86" y="553466"/>
                  <a:pt x="-3391" y="669359"/>
                  <a:pt x="8778" y="706445"/>
                </a:cubicBezTo>
                <a:cubicBezTo>
                  <a:pt x="20947" y="743531"/>
                  <a:pt x="47023" y="687901"/>
                  <a:pt x="74837" y="678630"/>
                </a:cubicBezTo>
                <a:cubicBezTo>
                  <a:pt x="102651" y="669359"/>
                  <a:pt x="167552" y="690799"/>
                  <a:pt x="175664" y="650816"/>
                </a:cubicBezTo>
                <a:cubicBezTo>
                  <a:pt x="183777" y="610833"/>
                  <a:pt x="136840" y="480453"/>
                  <a:pt x="123512" y="438731"/>
                </a:cubicBezTo>
                <a:cubicBezTo>
                  <a:pt x="110184" y="397009"/>
                  <a:pt x="106708" y="424244"/>
                  <a:pt x="95698" y="400486"/>
                </a:cubicBezTo>
                <a:cubicBezTo>
                  <a:pt x="84688" y="376728"/>
                  <a:pt x="60930" y="333847"/>
                  <a:pt x="57453" y="296182"/>
                </a:cubicBezTo>
                <a:cubicBezTo>
                  <a:pt x="53976" y="258517"/>
                  <a:pt x="58612" y="194196"/>
                  <a:pt x="74837" y="174494"/>
                </a:cubicBezTo>
                <a:cubicBezTo>
                  <a:pt x="91062" y="154792"/>
                  <a:pt x="129886" y="181447"/>
                  <a:pt x="154803" y="177970"/>
                </a:cubicBezTo>
                <a:cubicBezTo>
                  <a:pt x="179720" y="174493"/>
                  <a:pt x="202900" y="150736"/>
                  <a:pt x="224340" y="153633"/>
                </a:cubicBezTo>
                <a:cubicBezTo>
                  <a:pt x="245780" y="156530"/>
                  <a:pt x="257369" y="195934"/>
                  <a:pt x="283445" y="195354"/>
                </a:cubicBezTo>
                <a:cubicBezTo>
                  <a:pt x="309521" y="194775"/>
                  <a:pt x="355879" y="153053"/>
                  <a:pt x="380796" y="150156"/>
                </a:cubicBezTo>
                <a:cubicBezTo>
                  <a:pt x="405713" y="147259"/>
                  <a:pt x="423677" y="153632"/>
                  <a:pt x="432948" y="177970"/>
                </a:cubicBezTo>
                <a:cubicBezTo>
                  <a:pt x="442219" y="202308"/>
                  <a:pt x="438743" y="261993"/>
                  <a:pt x="436425" y="296182"/>
                </a:cubicBezTo>
                <a:cubicBezTo>
                  <a:pt x="434107" y="330371"/>
                  <a:pt x="429471" y="333847"/>
                  <a:pt x="419041" y="383102"/>
                </a:cubicBezTo>
                <a:cubicBezTo>
                  <a:pt x="408611" y="432357"/>
                  <a:pt x="378478" y="551727"/>
                  <a:pt x="373842" y="591710"/>
                </a:cubicBezTo>
                <a:cubicBezTo>
                  <a:pt x="369206" y="631693"/>
                  <a:pt x="374421" y="618366"/>
                  <a:pt x="391226" y="623002"/>
                </a:cubicBezTo>
                <a:cubicBezTo>
                  <a:pt x="408031" y="627638"/>
                  <a:pt x="454968" y="628217"/>
                  <a:pt x="474670" y="619525"/>
                </a:cubicBezTo>
                <a:cubicBezTo>
                  <a:pt x="494372" y="610833"/>
                  <a:pt x="501326" y="606196"/>
                  <a:pt x="509438" y="570849"/>
                </a:cubicBezTo>
                <a:cubicBezTo>
                  <a:pt x="517550" y="535502"/>
                  <a:pt x="519289" y="464228"/>
                  <a:pt x="523345" y="407440"/>
                </a:cubicBezTo>
                <a:cubicBezTo>
                  <a:pt x="527401" y="350652"/>
                  <a:pt x="535513" y="279377"/>
                  <a:pt x="533775" y="230122"/>
                </a:cubicBezTo>
                <a:cubicBezTo>
                  <a:pt x="532037" y="180867"/>
                  <a:pt x="537253" y="144940"/>
                  <a:pt x="512915" y="111911"/>
                </a:cubicBezTo>
                <a:cubicBezTo>
                  <a:pt x="488577" y="78882"/>
                  <a:pt x="420199" y="48170"/>
                  <a:pt x="387749" y="31945"/>
                </a:cubicBezTo>
                <a:cubicBezTo>
                  <a:pt x="355299" y="15720"/>
                  <a:pt x="340812" y="18616"/>
                  <a:pt x="318213" y="14560"/>
                </a:cubicBezTo>
                <a:cubicBezTo>
                  <a:pt x="295614" y="10504"/>
                  <a:pt x="272435" y="9925"/>
                  <a:pt x="252154" y="7607"/>
                </a:cubicBezTo>
                <a:cubicBezTo>
                  <a:pt x="231873" y="5289"/>
                  <a:pt x="213330" y="-2244"/>
                  <a:pt x="196525" y="653"/>
                </a:cubicBezTo>
                <a:cubicBezTo>
                  <a:pt x="179721" y="3550"/>
                  <a:pt x="184356" y="11664"/>
                  <a:pt x="154803" y="3194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53155" y="261133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01189" y="260730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944631" y="223327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092665" y="222925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031492" y="2263509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149894" y="2628551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20732683">
            <a:off x="7127759" y="2726066"/>
            <a:ext cx="66804" cy="36013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20732683">
            <a:off x="8015795" y="2381244"/>
            <a:ext cx="66804" cy="39614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ounded Rectangle 2051"/>
          <p:cNvSpPr/>
          <p:nvPr/>
        </p:nvSpPr>
        <p:spPr>
          <a:xfrm>
            <a:off x="6524939" y="3411216"/>
            <a:ext cx="499917" cy="3622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5162930" y="2968010"/>
            <a:ext cx="449488" cy="4998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983109" y="2744327"/>
            <a:ext cx="449488" cy="4998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158377" y="2722038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294986" y="2969129"/>
            <a:ext cx="193053" cy="119641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019000" y="2397316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211128" y="2609619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20473006">
            <a:off x="5718617" y="3072114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0601351">
            <a:off x="6433841" y="2698439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091218" y="3743302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241584" y="3750985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118061" y="3171589"/>
            <a:ext cx="247046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824925" y="2839337"/>
            <a:ext cx="709405" cy="455539"/>
          </a:xfrm>
          <a:custGeom>
            <a:avLst/>
            <a:gdLst>
              <a:gd name="connsiteX0" fmla="*/ 283232 w 709405"/>
              <a:gd name="connsiteY0" fmla="*/ 7505 h 455539"/>
              <a:gd name="connsiteX1" fmla="*/ 144555 w 709405"/>
              <a:gd name="connsiteY1" fmla="*/ 46508 h 455539"/>
              <a:gd name="connsiteX2" fmla="*/ 5878 w 709405"/>
              <a:gd name="connsiteY2" fmla="*/ 250189 h 455539"/>
              <a:gd name="connsiteX3" fmla="*/ 40547 w 709405"/>
              <a:gd name="connsiteY3" fmla="*/ 289192 h 455539"/>
              <a:gd name="connsiteX4" fmla="*/ 174891 w 709405"/>
              <a:gd name="connsiteY4" fmla="*/ 349863 h 455539"/>
              <a:gd name="connsiteX5" fmla="*/ 213893 w 709405"/>
              <a:gd name="connsiteY5" fmla="*/ 193852 h 455539"/>
              <a:gd name="connsiteX6" fmla="*/ 252896 w 709405"/>
              <a:gd name="connsiteY6" fmla="*/ 349863 h 455539"/>
              <a:gd name="connsiteX7" fmla="*/ 235562 w 709405"/>
              <a:gd name="connsiteY7" fmla="*/ 445203 h 455539"/>
              <a:gd name="connsiteX8" fmla="*/ 317901 w 709405"/>
              <a:gd name="connsiteY8" fmla="*/ 453871 h 455539"/>
              <a:gd name="connsiteX9" fmla="*/ 478246 w 709405"/>
              <a:gd name="connsiteY9" fmla="*/ 453871 h 455539"/>
              <a:gd name="connsiteX10" fmla="*/ 551918 w 709405"/>
              <a:gd name="connsiteY10" fmla="*/ 436536 h 455539"/>
              <a:gd name="connsiteX11" fmla="*/ 521583 w 709405"/>
              <a:gd name="connsiteY11" fmla="*/ 315194 h 455539"/>
              <a:gd name="connsiteX12" fmla="*/ 538917 w 709405"/>
              <a:gd name="connsiteY12" fmla="*/ 172184 h 455539"/>
              <a:gd name="connsiteX13" fmla="*/ 603922 w 709405"/>
              <a:gd name="connsiteY13" fmla="*/ 276191 h 455539"/>
              <a:gd name="connsiteX14" fmla="*/ 699262 w 709405"/>
              <a:gd name="connsiteY14" fmla="*/ 150515 h 455539"/>
              <a:gd name="connsiteX15" fmla="*/ 694928 w 709405"/>
              <a:gd name="connsiteY15" fmla="*/ 81177 h 455539"/>
              <a:gd name="connsiteX16" fmla="*/ 595255 w 709405"/>
              <a:gd name="connsiteY16" fmla="*/ 7505 h 455539"/>
              <a:gd name="connsiteX17" fmla="*/ 283232 w 709405"/>
              <a:gd name="connsiteY17" fmla="*/ 7505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9405" h="455539">
                <a:moveTo>
                  <a:pt x="283232" y="7505"/>
                </a:moveTo>
                <a:cubicBezTo>
                  <a:pt x="208115" y="14005"/>
                  <a:pt x="190781" y="6061"/>
                  <a:pt x="144555" y="46508"/>
                </a:cubicBezTo>
                <a:cubicBezTo>
                  <a:pt x="98329" y="86955"/>
                  <a:pt x="23213" y="209742"/>
                  <a:pt x="5878" y="250189"/>
                </a:cubicBezTo>
                <a:cubicBezTo>
                  <a:pt x="-11457" y="290636"/>
                  <a:pt x="12378" y="272580"/>
                  <a:pt x="40547" y="289192"/>
                </a:cubicBezTo>
                <a:cubicBezTo>
                  <a:pt x="68716" y="305804"/>
                  <a:pt x="146000" y="365753"/>
                  <a:pt x="174891" y="349863"/>
                </a:cubicBezTo>
                <a:cubicBezTo>
                  <a:pt x="203782" y="333973"/>
                  <a:pt x="200892" y="193852"/>
                  <a:pt x="213893" y="193852"/>
                </a:cubicBezTo>
                <a:cubicBezTo>
                  <a:pt x="226894" y="193852"/>
                  <a:pt x="249285" y="307971"/>
                  <a:pt x="252896" y="349863"/>
                </a:cubicBezTo>
                <a:cubicBezTo>
                  <a:pt x="256507" y="391755"/>
                  <a:pt x="224728" y="427868"/>
                  <a:pt x="235562" y="445203"/>
                </a:cubicBezTo>
                <a:cubicBezTo>
                  <a:pt x="246396" y="462538"/>
                  <a:pt x="277454" y="452426"/>
                  <a:pt x="317901" y="453871"/>
                </a:cubicBezTo>
                <a:cubicBezTo>
                  <a:pt x="358348" y="455316"/>
                  <a:pt x="439243" y="456760"/>
                  <a:pt x="478246" y="453871"/>
                </a:cubicBezTo>
                <a:cubicBezTo>
                  <a:pt x="517249" y="450982"/>
                  <a:pt x="544695" y="459649"/>
                  <a:pt x="551918" y="436536"/>
                </a:cubicBezTo>
                <a:cubicBezTo>
                  <a:pt x="559141" y="413423"/>
                  <a:pt x="523750" y="359253"/>
                  <a:pt x="521583" y="315194"/>
                </a:cubicBezTo>
                <a:cubicBezTo>
                  <a:pt x="519416" y="271135"/>
                  <a:pt x="525194" y="178685"/>
                  <a:pt x="538917" y="172184"/>
                </a:cubicBezTo>
                <a:cubicBezTo>
                  <a:pt x="552640" y="165684"/>
                  <a:pt x="577198" y="279802"/>
                  <a:pt x="603922" y="276191"/>
                </a:cubicBezTo>
                <a:cubicBezTo>
                  <a:pt x="630646" y="272580"/>
                  <a:pt x="684094" y="183017"/>
                  <a:pt x="699262" y="150515"/>
                </a:cubicBezTo>
                <a:cubicBezTo>
                  <a:pt x="714430" y="118013"/>
                  <a:pt x="712263" y="105012"/>
                  <a:pt x="694928" y="81177"/>
                </a:cubicBezTo>
                <a:cubicBezTo>
                  <a:pt x="677594" y="57342"/>
                  <a:pt x="662426" y="20506"/>
                  <a:pt x="595255" y="7505"/>
                </a:cubicBezTo>
                <a:cubicBezTo>
                  <a:pt x="528084" y="-5496"/>
                  <a:pt x="358349" y="1005"/>
                  <a:pt x="283232" y="750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939734" y="3236340"/>
            <a:ext cx="605496" cy="411762"/>
          </a:xfrm>
          <a:custGeom>
            <a:avLst/>
            <a:gdLst>
              <a:gd name="connsiteX0" fmla="*/ 160538 w 605496"/>
              <a:gd name="connsiteY0" fmla="*/ 19216 h 411762"/>
              <a:gd name="connsiteX1" fmla="*/ 101161 w 605496"/>
              <a:gd name="connsiteY1" fmla="*/ 167657 h 411762"/>
              <a:gd name="connsiteX2" fmla="*/ 221 w 605496"/>
              <a:gd name="connsiteY2" fmla="*/ 345787 h 411762"/>
              <a:gd name="connsiteX3" fmla="*/ 130849 w 605496"/>
              <a:gd name="connsiteY3" fmla="*/ 357662 h 411762"/>
              <a:gd name="connsiteX4" fmla="*/ 326792 w 605496"/>
              <a:gd name="connsiteY4" fmla="*/ 411101 h 411762"/>
              <a:gd name="connsiteX5" fmla="*/ 445546 w 605496"/>
              <a:gd name="connsiteY5" fmla="*/ 316099 h 411762"/>
              <a:gd name="connsiteX6" fmla="*/ 593987 w 605496"/>
              <a:gd name="connsiteY6" fmla="*/ 339849 h 411762"/>
              <a:gd name="connsiteX7" fmla="*/ 576174 w 605496"/>
              <a:gd name="connsiteY7" fmla="*/ 215158 h 411762"/>
              <a:gd name="connsiteX8" fmla="*/ 421795 w 605496"/>
              <a:gd name="connsiteY8" fmla="*/ 19216 h 411762"/>
              <a:gd name="connsiteX9" fmla="*/ 285229 w 605496"/>
              <a:gd name="connsiteY9" fmla="*/ 7340 h 411762"/>
              <a:gd name="connsiteX10" fmla="*/ 160538 w 605496"/>
              <a:gd name="connsiteY10" fmla="*/ 19216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96" h="411762">
                <a:moveTo>
                  <a:pt x="160538" y="19216"/>
                </a:moveTo>
                <a:cubicBezTo>
                  <a:pt x="129860" y="45935"/>
                  <a:pt x="127880" y="113229"/>
                  <a:pt x="101161" y="167657"/>
                </a:cubicBezTo>
                <a:cubicBezTo>
                  <a:pt x="74442" y="222085"/>
                  <a:pt x="-4727" y="314120"/>
                  <a:pt x="221" y="345787"/>
                </a:cubicBezTo>
                <a:cubicBezTo>
                  <a:pt x="5169" y="377454"/>
                  <a:pt x="76421" y="346776"/>
                  <a:pt x="130849" y="357662"/>
                </a:cubicBezTo>
                <a:cubicBezTo>
                  <a:pt x="185277" y="368548"/>
                  <a:pt x="274342" y="418028"/>
                  <a:pt x="326792" y="411101"/>
                </a:cubicBezTo>
                <a:cubicBezTo>
                  <a:pt x="379242" y="404174"/>
                  <a:pt x="401014" y="327974"/>
                  <a:pt x="445546" y="316099"/>
                </a:cubicBezTo>
                <a:cubicBezTo>
                  <a:pt x="490079" y="304224"/>
                  <a:pt x="572216" y="356672"/>
                  <a:pt x="593987" y="339849"/>
                </a:cubicBezTo>
                <a:cubicBezTo>
                  <a:pt x="615758" y="323026"/>
                  <a:pt x="604873" y="268597"/>
                  <a:pt x="576174" y="215158"/>
                </a:cubicBezTo>
                <a:cubicBezTo>
                  <a:pt x="547475" y="161719"/>
                  <a:pt x="470286" y="53852"/>
                  <a:pt x="421795" y="19216"/>
                </a:cubicBezTo>
                <a:cubicBezTo>
                  <a:pt x="373304" y="-15420"/>
                  <a:pt x="326793" y="7340"/>
                  <a:pt x="285229" y="7340"/>
                </a:cubicBezTo>
                <a:cubicBezTo>
                  <a:pt x="243665" y="7340"/>
                  <a:pt x="191216" y="-7503"/>
                  <a:pt x="160538" y="1921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244112" y="386228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429236" y="386039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993921" y="337919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664645" y="341121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49348" y="329649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993873" y="3061701"/>
            <a:ext cx="751210" cy="394027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162930" y="2544603"/>
            <a:ext cx="449488" cy="292498"/>
          </a:xfrm>
          <a:custGeom>
            <a:avLst/>
            <a:gdLst>
              <a:gd name="connsiteX0" fmla="*/ 34895 w 449488"/>
              <a:gd name="connsiteY0" fmla="*/ 292471 h 292498"/>
              <a:gd name="connsiteX1" fmla="*/ 127 w 449488"/>
              <a:gd name="connsiteY1" fmla="*/ 174259 h 292498"/>
              <a:gd name="connsiteX2" fmla="*/ 45326 w 449488"/>
              <a:gd name="connsiteY2" fmla="*/ 59525 h 292498"/>
              <a:gd name="connsiteX3" fmla="*/ 198305 w 449488"/>
              <a:gd name="connsiteY3" fmla="*/ 419 h 292498"/>
              <a:gd name="connsiteX4" fmla="*/ 302609 w 449488"/>
              <a:gd name="connsiteY4" fmla="*/ 31710 h 292498"/>
              <a:gd name="connsiteX5" fmla="*/ 375622 w 449488"/>
              <a:gd name="connsiteY5" fmla="*/ 3896 h 292498"/>
              <a:gd name="connsiteX6" fmla="*/ 448635 w 449488"/>
              <a:gd name="connsiteY6" fmla="*/ 125584 h 292498"/>
              <a:gd name="connsiteX7" fmla="*/ 410390 w 449488"/>
              <a:gd name="connsiteY7" fmla="*/ 243795 h 292498"/>
              <a:gd name="connsiteX8" fmla="*/ 333900 w 449488"/>
              <a:gd name="connsiteY8" fmla="*/ 163829 h 292498"/>
              <a:gd name="connsiteX9" fmla="*/ 208735 w 449488"/>
              <a:gd name="connsiteY9" fmla="*/ 153399 h 292498"/>
              <a:gd name="connsiteX10" fmla="*/ 121815 w 449488"/>
              <a:gd name="connsiteY10" fmla="*/ 163829 h 292498"/>
              <a:gd name="connsiteX11" fmla="*/ 34895 w 449488"/>
              <a:gd name="connsiteY11" fmla="*/ 292471 h 29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488" h="292498">
                <a:moveTo>
                  <a:pt x="34895" y="292471"/>
                </a:moveTo>
                <a:cubicBezTo>
                  <a:pt x="14614" y="294209"/>
                  <a:pt x="-1611" y="213083"/>
                  <a:pt x="127" y="174259"/>
                </a:cubicBezTo>
                <a:cubicBezTo>
                  <a:pt x="1865" y="135435"/>
                  <a:pt x="12296" y="88498"/>
                  <a:pt x="45326" y="59525"/>
                </a:cubicBezTo>
                <a:cubicBezTo>
                  <a:pt x="78356" y="30552"/>
                  <a:pt x="155424" y="5055"/>
                  <a:pt x="198305" y="419"/>
                </a:cubicBezTo>
                <a:cubicBezTo>
                  <a:pt x="241186" y="-4217"/>
                  <a:pt x="273056" y="31131"/>
                  <a:pt x="302609" y="31710"/>
                </a:cubicBezTo>
                <a:cubicBezTo>
                  <a:pt x="332162" y="32289"/>
                  <a:pt x="351284" y="-11750"/>
                  <a:pt x="375622" y="3896"/>
                </a:cubicBezTo>
                <a:cubicBezTo>
                  <a:pt x="399960" y="19542"/>
                  <a:pt x="442840" y="85601"/>
                  <a:pt x="448635" y="125584"/>
                </a:cubicBezTo>
                <a:cubicBezTo>
                  <a:pt x="454430" y="165567"/>
                  <a:pt x="429512" y="237421"/>
                  <a:pt x="410390" y="243795"/>
                </a:cubicBezTo>
                <a:cubicBezTo>
                  <a:pt x="391268" y="250169"/>
                  <a:pt x="367509" y="178895"/>
                  <a:pt x="333900" y="163829"/>
                </a:cubicBezTo>
                <a:cubicBezTo>
                  <a:pt x="300291" y="148763"/>
                  <a:pt x="244082" y="153399"/>
                  <a:pt x="208735" y="153399"/>
                </a:cubicBezTo>
                <a:cubicBezTo>
                  <a:pt x="173388" y="153399"/>
                  <a:pt x="146732" y="142968"/>
                  <a:pt x="121815" y="163829"/>
                </a:cubicBezTo>
                <a:cubicBezTo>
                  <a:pt x="96898" y="184690"/>
                  <a:pt x="55176" y="290733"/>
                  <a:pt x="34895" y="29247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820979" y="2350079"/>
            <a:ext cx="713351" cy="280090"/>
          </a:xfrm>
          <a:custGeom>
            <a:avLst/>
            <a:gdLst>
              <a:gd name="connsiteX0" fmla="*/ 350410 w 713351"/>
              <a:gd name="connsiteY0" fmla="*/ 18129 h 280090"/>
              <a:gd name="connsiteX1" fmla="*/ 266967 w 713351"/>
              <a:gd name="connsiteY1" fmla="*/ 4222 h 280090"/>
              <a:gd name="connsiteX2" fmla="*/ 193954 w 713351"/>
              <a:gd name="connsiteY2" fmla="*/ 98096 h 280090"/>
              <a:gd name="connsiteX3" fmla="*/ 183524 w 713351"/>
              <a:gd name="connsiteY3" fmla="*/ 160678 h 280090"/>
              <a:gd name="connsiteX4" fmla="*/ 117464 w 713351"/>
              <a:gd name="connsiteY4" fmla="*/ 101572 h 280090"/>
              <a:gd name="connsiteX5" fmla="*/ 30544 w 713351"/>
              <a:gd name="connsiteY5" fmla="*/ 118956 h 280090"/>
              <a:gd name="connsiteX6" fmla="*/ 2730 w 713351"/>
              <a:gd name="connsiteY6" fmla="*/ 278890 h 280090"/>
              <a:gd name="connsiteX7" fmla="*/ 89650 w 713351"/>
              <a:gd name="connsiteY7" fmla="*/ 191969 h 280090"/>
              <a:gd name="connsiteX8" fmla="*/ 173093 w 713351"/>
              <a:gd name="connsiteY8" fmla="*/ 188493 h 280090"/>
              <a:gd name="connsiteX9" fmla="*/ 197431 w 713351"/>
              <a:gd name="connsiteY9" fmla="*/ 226737 h 280090"/>
              <a:gd name="connsiteX10" fmla="*/ 291305 w 713351"/>
              <a:gd name="connsiteY10" fmla="*/ 185016 h 280090"/>
              <a:gd name="connsiteX11" fmla="*/ 312166 w 713351"/>
              <a:gd name="connsiteY11" fmla="*/ 219784 h 280090"/>
              <a:gd name="connsiteX12" fmla="*/ 385178 w 713351"/>
              <a:gd name="connsiteY12" fmla="*/ 160678 h 280090"/>
              <a:gd name="connsiteX13" fmla="*/ 430377 w 713351"/>
              <a:gd name="connsiteY13" fmla="*/ 205877 h 280090"/>
              <a:gd name="connsiteX14" fmla="*/ 489483 w 713351"/>
              <a:gd name="connsiteY14" fmla="*/ 178062 h 280090"/>
              <a:gd name="connsiteX15" fmla="*/ 524251 w 713351"/>
              <a:gd name="connsiteY15" fmla="*/ 181539 h 280090"/>
              <a:gd name="connsiteX16" fmla="*/ 562496 w 713351"/>
              <a:gd name="connsiteY16" fmla="*/ 164155 h 280090"/>
              <a:gd name="connsiteX17" fmla="*/ 586833 w 713351"/>
              <a:gd name="connsiteY17" fmla="*/ 129387 h 280090"/>
              <a:gd name="connsiteX18" fmla="*/ 635508 w 713351"/>
              <a:gd name="connsiteY18" fmla="*/ 122433 h 280090"/>
              <a:gd name="connsiteX19" fmla="*/ 691137 w 713351"/>
              <a:gd name="connsiteY19" fmla="*/ 240645 h 280090"/>
              <a:gd name="connsiteX20" fmla="*/ 711998 w 713351"/>
              <a:gd name="connsiteY20" fmla="*/ 108526 h 280090"/>
              <a:gd name="connsiteX21" fmla="*/ 656369 w 713351"/>
              <a:gd name="connsiteY21" fmla="*/ 45944 h 280090"/>
              <a:gd name="connsiteX22" fmla="*/ 559019 w 713351"/>
              <a:gd name="connsiteY22" fmla="*/ 49420 h 280090"/>
              <a:gd name="connsiteX23" fmla="*/ 548588 w 713351"/>
              <a:gd name="connsiteY23" fmla="*/ 84188 h 280090"/>
              <a:gd name="connsiteX24" fmla="*/ 506867 w 713351"/>
              <a:gd name="connsiteY24" fmla="*/ 25083 h 280090"/>
              <a:gd name="connsiteX25" fmla="*/ 437331 w 713351"/>
              <a:gd name="connsiteY25" fmla="*/ 35513 h 280090"/>
              <a:gd name="connsiteX26" fmla="*/ 350410 w 713351"/>
              <a:gd name="connsiteY26" fmla="*/ 18129 h 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351" h="280090">
                <a:moveTo>
                  <a:pt x="350410" y="18129"/>
                </a:moveTo>
                <a:cubicBezTo>
                  <a:pt x="322016" y="12914"/>
                  <a:pt x="293043" y="-9106"/>
                  <a:pt x="266967" y="4222"/>
                </a:cubicBezTo>
                <a:cubicBezTo>
                  <a:pt x="240891" y="17550"/>
                  <a:pt x="207861" y="72020"/>
                  <a:pt x="193954" y="98096"/>
                </a:cubicBezTo>
                <a:cubicBezTo>
                  <a:pt x="180047" y="124172"/>
                  <a:pt x="196272" y="160099"/>
                  <a:pt x="183524" y="160678"/>
                </a:cubicBezTo>
                <a:cubicBezTo>
                  <a:pt x="170776" y="161257"/>
                  <a:pt x="142961" y="108526"/>
                  <a:pt x="117464" y="101572"/>
                </a:cubicBezTo>
                <a:cubicBezTo>
                  <a:pt x="91967" y="94618"/>
                  <a:pt x="49666" y="89403"/>
                  <a:pt x="30544" y="118956"/>
                </a:cubicBezTo>
                <a:cubicBezTo>
                  <a:pt x="11422" y="148509"/>
                  <a:pt x="-7121" y="266721"/>
                  <a:pt x="2730" y="278890"/>
                </a:cubicBezTo>
                <a:cubicBezTo>
                  <a:pt x="12581" y="291059"/>
                  <a:pt x="61256" y="207035"/>
                  <a:pt x="89650" y="191969"/>
                </a:cubicBezTo>
                <a:cubicBezTo>
                  <a:pt x="118044" y="176903"/>
                  <a:pt x="155130" y="182698"/>
                  <a:pt x="173093" y="188493"/>
                </a:cubicBezTo>
                <a:cubicBezTo>
                  <a:pt x="191056" y="194288"/>
                  <a:pt x="177729" y="227316"/>
                  <a:pt x="197431" y="226737"/>
                </a:cubicBezTo>
                <a:cubicBezTo>
                  <a:pt x="217133" y="226158"/>
                  <a:pt x="272183" y="186175"/>
                  <a:pt x="291305" y="185016"/>
                </a:cubicBezTo>
                <a:cubicBezTo>
                  <a:pt x="310427" y="183857"/>
                  <a:pt x="296521" y="223840"/>
                  <a:pt x="312166" y="219784"/>
                </a:cubicBezTo>
                <a:cubicBezTo>
                  <a:pt x="327811" y="215728"/>
                  <a:pt x="365476" y="162996"/>
                  <a:pt x="385178" y="160678"/>
                </a:cubicBezTo>
                <a:cubicBezTo>
                  <a:pt x="404880" y="158360"/>
                  <a:pt x="412993" y="202980"/>
                  <a:pt x="430377" y="205877"/>
                </a:cubicBezTo>
                <a:cubicBezTo>
                  <a:pt x="447761" y="208774"/>
                  <a:pt x="473837" y="182118"/>
                  <a:pt x="489483" y="178062"/>
                </a:cubicBezTo>
                <a:cubicBezTo>
                  <a:pt x="505129" y="174006"/>
                  <a:pt x="512082" y="183857"/>
                  <a:pt x="524251" y="181539"/>
                </a:cubicBezTo>
                <a:cubicBezTo>
                  <a:pt x="536420" y="179221"/>
                  <a:pt x="552066" y="172847"/>
                  <a:pt x="562496" y="164155"/>
                </a:cubicBezTo>
                <a:cubicBezTo>
                  <a:pt x="572926" y="155463"/>
                  <a:pt x="574664" y="136341"/>
                  <a:pt x="586833" y="129387"/>
                </a:cubicBezTo>
                <a:cubicBezTo>
                  <a:pt x="599002" y="122433"/>
                  <a:pt x="618124" y="103890"/>
                  <a:pt x="635508" y="122433"/>
                </a:cubicBezTo>
                <a:cubicBezTo>
                  <a:pt x="652892" y="140976"/>
                  <a:pt x="678389" y="242963"/>
                  <a:pt x="691137" y="240645"/>
                </a:cubicBezTo>
                <a:cubicBezTo>
                  <a:pt x="703885" y="238327"/>
                  <a:pt x="717793" y="140976"/>
                  <a:pt x="711998" y="108526"/>
                </a:cubicBezTo>
                <a:cubicBezTo>
                  <a:pt x="706203" y="76076"/>
                  <a:pt x="681865" y="55795"/>
                  <a:pt x="656369" y="45944"/>
                </a:cubicBezTo>
                <a:cubicBezTo>
                  <a:pt x="630873" y="36093"/>
                  <a:pt x="576982" y="43046"/>
                  <a:pt x="559019" y="49420"/>
                </a:cubicBezTo>
                <a:cubicBezTo>
                  <a:pt x="541056" y="55794"/>
                  <a:pt x="557280" y="88244"/>
                  <a:pt x="548588" y="84188"/>
                </a:cubicBezTo>
                <a:cubicBezTo>
                  <a:pt x="539896" y="80132"/>
                  <a:pt x="525410" y="33196"/>
                  <a:pt x="506867" y="25083"/>
                </a:cubicBezTo>
                <a:cubicBezTo>
                  <a:pt x="488324" y="16970"/>
                  <a:pt x="463986" y="37831"/>
                  <a:pt x="437331" y="35513"/>
                </a:cubicBezTo>
                <a:cubicBezTo>
                  <a:pt x="410676" y="33195"/>
                  <a:pt x="378804" y="23344"/>
                  <a:pt x="350410" y="1812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294986" y="2787841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43020" y="2783816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2468" y="2582832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240502" y="2578807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195212" y="2595798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385741" y="2808380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20732683">
            <a:off x="6177487" y="2705669"/>
            <a:ext cx="60731" cy="32739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rot="20732683">
            <a:off x="5359589" y="2924384"/>
            <a:ext cx="60731" cy="24597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2\20211219_114612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971550"/>
            <a:ext cx="4114800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33794" y="1165706"/>
            <a:ext cx="1436788" cy="1183728"/>
          </a:xfrm>
          <a:custGeom>
            <a:avLst/>
            <a:gdLst>
              <a:gd name="connsiteX0" fmla="*/ 669539 w 1436788"/>
              <a:gd name="connsiteY0" fmla="*/ 1010227 h 1183728"/>
              <a:gd name="connsiteX1" fmla="*/ 491739 w 1436788"/>
              <a:gd name="connsiteY1" fmla="*/ 1069494 h 1183728"/>
              <a:gd name="connsiteX2" fmla="*/ 424006 w 1436788"/>
              <a:gd name="connsiteY2" fmla="*/ 908627 h 1183728"/>
              <a:gd name="connsiteX3" fmla="*/ 178473 w 1436788"/>
              <a:gd name="connsiteY3" fmla="*/ 950961 h 1183728"/>
              <a:gd name="connsiteX4" fmla="*/ 673 w 1436788"/>
              <a:gd name="connsiteY4" fmla="*/ 739294 h 1183728"/>
              <a:gd name="connsiteX5" fmla="*/ 119206 w 1436788"/>
              <a:gd name="connsiteY5" fmla="*/ 476827 h 1183728"/>
              <a:gd name="connsiteX6" fmla="*/ 161539 w 1436788"/>
              <a:gd name="connsiteY6" fmla="*/ 434494 h 1183728"/>
              <a:gd name="connsiteX7" fmla="*/ 153073 w 1436788"/>
              <a:gd name="connsiteY7" fmla="*/ 239761 h 1183728"/>
              <a:gd name="connsiteX8" fmla="*/ 305473 w 1436788"/>
              <a:gd name="connsiteY8" fmla="*/ 146627 h 1183728"/>
              <a:gd name="connsiteX9" fmla="*/ 474806 w 1436788"/>
              <a:gd name="connsiteY9" fmla="*/ 265161 h 1183728"/>
              <a:gd name="connsiteX10" fmla="*/ 491739 w 1436788"/>
              <a:gd name="connsiteY10" fmla="*/ 222827 h 1183728"/>
              <a:gd name="connsiteX11" fmla="*/ 661073 w 1436788"/>
              <a:gd name="connsiteY11" fmla="*/ 19627 h 1183728"/>
              <a:gd name="connsiteX12" fmla="*/ 796539 w 1436788"/>
              <a:gd name="connsiteY12" fmla="*/ 28094 h 1183728"/>
              <a:gd name="connsiteX13" fmla="*/ 974339 w 1436788"/>
              <a:gd name="connsiteY13" fmla="*/ 197427 h 1183728"/>
              <a:gd name="connsiteX14" fmla="*/ 1101339 w 1436788"/>
              <a:gd name="connsiteY14" fmla="*/ 180494 h 1183728"/>
              <a:gd name="connsiteX15" fmla="*/ 1228339 w 1436788"/>
              <a:gd name="connsiteY15" fmla="*/ 205894 h 1183728"/>
              <a:gd name="connsiteX16" fmla="*/ 1296073 w 1436788"/>
              <a:gd name="connsiteY16" fmla="*/ 349827 h 1183728"/>
              <a:gd name="connsiteX17" fmla="*/ 1152139 w 1436788"/>
              <a:gd name="connsiteY17" fmla="*/ 544561 h 1183728"/>
              <a:gd name="connsiteX18" fmla="*/ 1262206 w 1436788"/>
              <a:gd name="connsiteY18" fmla="*/ 586894 h 1183728"/>
              <a:gd name="connsiteX19" fmla="*/ 1397673 w 1436788"/>
              <a:gd name="connsiteY19" fmla="*/ 807027 h 1183728"/>
              <a:gd name="connsiteX20" fmla="*/ 1431539 w 1436788"/>
              <a:gd name="connsiteY20" fmla="*/ 1035627 h 1183728"/>
              <a:gd name="connsiteX21" fmla="*/ 1304539 w 1436788"/>
              <a:gd name="connsiteY21" fmla="*/ 1154161 h 1183728"/>
              <a:gd name="connsiteX22" fmla="*/ 1169073 w 1436788"/>
              <a:gd name="connsiteY22" fmla="*/ 1179561 h 1183728"/>
              <a:gd name="connsiteX23" fmla="*/ 1033606 w 1436788"/>
              <a:gd name="connsiteY23" fmla="*/ 1086427 h 1183728"/>
              <a:gd name="connsiteX24" fmla="*/ 881206 w 1436788"/>
              <a:gd name="connsiteY24" fmla="*/ 1086427 h 1183728"/>
              <a:gd name="connsiteX25" fmla="*/ 771139 w 1436788"/>
              <a:gd name="connsiteY25" fmla="*/ 1018694 h 1183728"/>
              <a:gd name="connsiteX26" fmla="*/ 669539 w 1436788"/>
              <a:gd name="connsiteY26" fmla="*/ 1010227 h 118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6788" h="1183728">
                <a:moveTo>
                  <a:pt x="669539" y="1010227"/>
                </a:moveTo>
                <a:cubicBezTo>
                  <a:pt x="622972" y="1018694"/>
                  <a:pt x="532661" y="1086427"/>
                  <a:pt x="491739" y="1069494"/>
                </a:cubicBezTo>
                <a:cubicBezTo>
                  <a:pt x="450817" y="1052561"/>
                  <a:pt x="476217" y="928382"/>
                  <a:pt x="424006" y="908627"/>
                </a:cubicBezTo>
                <a:cubicBezTo>
                  <a:pt x="371795" y="888872"/>
                  <a:pt x="249028" y="979183"/>
                  <a:pt x="178473" y="950961"/>
                </a:cubicBezTo>
                <a:cubicBezTo>
                  <a:pt x="107917" y="922739"/>
                  <a:pt x="10551" y="818316"/>
                  <a:pt x="673" y="739294"/>
                </a:cubicBezTo>
                <a:cubicBezTo>
                  <a:pt x="-9205" y="660272"/>
                  <a:pt x="92395" y="527627"/>
                  <a:pt x="119206" y="476827"/>
                </a:cubicBezTo>
                <a:cubicBezTo>
                  <a:pt x="146017" y="426027"/>
                  <a:pt x="155895" y="474005"/>
                  <a:pt x="161539" y="434494"/>
                </a:cubicBezTo>
                <a:cubicBezTo>
                  <a:pt x="167183" y="394983"/>
                  <a:pt x="129084" y="287739"/>
                  <a:pt x="153073" y="239761"/>
                </a:cubicBezTo>
                <a:cubicBezTo>
                  <a:pt x="177062" y="191783"/>
                  <a:pt x="251851" y="142394"/>
                  <a:pt x="305473" y="146627"/>
                </a:cubicBezTo>
                <a:cubicBezTo>
                  <a:pt x="359095" y="150860"/>
                  <a:pt x="443762" y="252461"/>
                  <a:pt x="474806" y="265161"/>
                </a:cubicBezTo>
                <a:cubicBezTo>
                  <a:pt x="505850" y="277861"/>
                  <a:pt x="460695" y="263749"/>
                  <a:pt x="491739" y="222827"/>
                </a:cubicBezTo>
                <a:cubicBezTo>
                  <a:pt x="522783" y="181905"/>
                  <a:pt x="610273" y="52082"/>
                  <a:pt x="661073" y="19627"/>
                </a:cubicBezTo>
                <a:cubicBezTo>
                  <a:pt x="711873" y="-12829"/>
                  <a:pt x="744328" y="-1539"/>
                  <a:pt x="796539" y="28094"/>
                </a:cubicBezTo>
                <a:cubicBezTo>
                  <a:pt x="848750" y="57727"/>
                  <a:pt x="923539" y="172027"/>
                  <a:pt x="974339" y="197427"/>
                </a:cubicBezTo>
                <a:cubicBezTo>
                  <a:pt x="1025139" y="222827"/>
                  <a:pt x="1059006" y="179083"/>
                  <a:pt x="1101339" y="180494"/>
                </a:cubicBezTo>
                <a:cubicBezTo>
                  <a:pt x="1143672" y="181905"/>
                  <a:pt x="1195883" y="177672"/>
                  <a:pt x="1228339" y="205894"/>
                </a:cubicBezTo>
                <a:cubicBezTo>
                  <a:pt x="1260795" y="234116"/>
                  <a:pt x="1308773" y="293382"/>
                  <a:pt x="1296073" y="349827"/>
                </a:cubicBezTo>
                <a:cubicBezTo>
                  <a:pt x="1283373" y="406272"/>
                  <a:pt x="1157783" y="505050"/>
                  <a:pt x="1152139" y="544561"/>
                </a:cubicBezTo>
                <a:cubicBezTo>
                  <a:pt x="1146495" y="584072"/>
                  <a:pt x="1221284" y="543150"/>
                  <a:pt x="1262206" y="586894"/>
                </a:cubicBezTo>
                <a:cubicBezTo>
                  <a:pt x="1303128" y="630638"/>
                  <a:pt x="1369451" y="732238"/>
                  <a:pt x="1397673" y="807027"/>
                </a:cubicBezTo>
                <a:cubicBezTo>
                  <a:pt x="1425895" y="881816"/>
                  <a:pt x="1447061" y="977771"/>
                  <a:pt x="1431539" y="1035627"/>
                </a:cubicBezTo>
                <a:cubicBezTo>
                  <a:pt x="1416017" y="1093483"/>
                  <a:pt x="1348283" y="1130172"/>
                  <a:pt x="1304539" y="1154161"/>
                </a:cubicBezTo>
                <a:cubicBezTo>
                  <a:pt x="1260795" y="1178150"/>
                  <a:pt x="1214229" y="1190850"/>
                  <a:pt x="1169073" y="1179561"/>
                </a:cubicBezTo>
                <a:cubicBezTo>
                  <a:pt x="1123918" y="1168272"/>
                  <a:pt x="1081584" y="1101949"/>
                  <a:pt x="1033606" y="1086427"/>
                </a:cubicBezTo>
                <a:cubicBezTo>
                  <a:pt x="985628" y="1070905"/>
                  <a:pt x="924950" y="1097716"/>
                  <a:pt x="881206" y="1086427"/>
                </a:cubicBezTo>
                <a:cubicBezTo>
                  <a:pt x="837462" y="1075138"/>
                  <a:pt x="803595" y="1027161"/>
                  <a:pt x="771139" y="1018694"/>
                </a:cubicBezTo>
                <a:cubicBezTo>
                  <a:pt x="738684" y="1010227"/>
                  <a:pt x="716106" y="1001760"/>
                  <a:pt x="669539" y="101022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10867" y="1556690"/>
            <a:ext cx="808133" cy="1203941"/>
          </a:xfrm>
          <a:custGeom>
            <a:avLst/>
            <a:gdLst>
              <a:gd name="connsiteX0" fmla="*/ 428036 w 1335764"/>
              <a:gd name="connsiteY0" fmla="*/ 1536669 h 1577586"/>
              <a:gd name="connsiteX1" fmla="*/ 521170 w 1335764"/>
              <a:gd name="connsiteY1" fmla="*/ 927069 h 1577586"/>
              <a:gd name="connsiteX2" fmla="*/ 411103 w 1335764"/>
              <a:gd name="connsiteY2" fmla="*/ 537603 h 1577586"/>
              <a:gd name="connsiteX3" fmla="*/ 224836 w 1335764"/>
              <a:gd name="connsiteY3" fmla="*/ 419069 h 1577586"/>
              <a:gd name="connsiteX4" fmla="*/ 207903 w 1335764"/>
              <a:gd name="connsiteY4" fmla="*/ 419069 h 1577586"/>
              <a:gd name="connsiteX5" fmla="*/ 30103 w 1335764"/>
              <a:gd name="connsiteY5" fmla="*/ 512203 h 1577586"/>
              <a:gd name="connsiteX6" fmla="*/ 4703 w 1335764"/>
              <a:gd name="connsiteY6" fmla="*/ 419069 h 1577586"/>
              <a:gd name="connsiteX7" fmla="*/ 80903 w 1335764"/>
              <a:gd name="connsiteY7" fmla="*/ 368269 h 1577586"/>
              <a:gd name="connsiteX8" fmla="*/ 174036 w 1335764"/>
              <a:gd name="connsiteY8" fmla="*/ 342869 h 1577586"/>
              <a:gd name="connsiteX9" fmla="*/ 114770 w 1335764"/>
              <a:gd name="connsiteY9" fmla="*/ 275136 h 1577586"/>
              <a:gd name="connsiteX10" fmla="*/ 47036 w 1335764"/>
              <a:gd name="connsiteY10" fmla="*/ 207403 h 1577586"/>
              <a:gd name="connsiteX11" fmla="*/ 80903 w 1335764"/>
              <a:gd name="connsiteY11" fmla="*/ 148136 h 1577586"/>
              <a:gd name="connsiteX12" fmla="*/ 140170 w 1335764"/>
              <a:gd name="connsiteY12" fmla="*/ 156603 h 1577586"/>
              <a:gd name="connsiteX13" fmla="*/ 199436 w 1335764"/>
              <a:gd name="connsiteY13" fmla="*/ 258203 h 1577586"/>
              <a:gd name="connsiteX14" fmla="*/ 241770 w 1335764"/>
              <a:gd name="connsiteY14" fmla="*/ 139669 h 1577586"/>
              <a:gd name="connsiteX15" fmla="*/ 241770 w 1335764"/>
              <a:gd name="connsiteY15" fmla="*/ 88869 h 1577586"/>
              <a:gd name="connsiteX16" fmla="*/ 284103 w 1335764"/>
              <a:gd name="connsiteY16" fmla="*/ 97336 h 1577586"/>
              <a:gd name="connsiteX17" fmla="*/ 351836 w 1335764"/>
              <a:gd name="connsiteY17" fmla="*/ 198936 h 1577586"/>
              <a:gd name="connsiteX18" fmla="*/ 301036 w 1335764"/>
              <a:gd name="connsiteY18" fmla="*/ 266669 h 1577586"/>
              <a:gd name="connsiteX19" fmla="*/ 555036 w 1335764"/>
              <a:gd name="connsiteY19" fmla="*/ 495269 h 1577586"/>
              <a:gd name="connsiteX20" fmla="*/ 563503 w 1335764"/>
              <a:gd name="connsiteY20" fmla="*/ 579936 h 1577586"/>
              <a:gd name="connsiteX21" fmla="*/ 580436 w 1335764"/>
              <a:gd name="connsiteY21" fmla="*/ 393669 h 1577586"/>
              <a:gd name="connsiteX22" fmla="*/ 521170 w 1335764"/>
              <a:gd name="connsiteY22" fmla="*/ 266669 h 1577586"/>
              <a:gd name="connsiteX23" fmla="*/ 453436 w 1335764"/>
              <a:gd name="connsiteY23" fmla="*/ 232803 h 1577586"/>
              <a:gd name="connsiteX24" fmla="*/ 428036 w 1335764"/>
              <a:gd name="connsiteY24" fmla="*/ 88869 h 1577586"/>
              <a:gd name="connsiteX25" fmla="*/ 495770 w 1335764"/>
              <a:gd name="connsiteY25" fmla="*/ 97336 h 1577586"/>
              <a:gd name="connsiteX26" fmla="*/ 580436 w 1335764"/>
              <a:gd name="connsiteY26" fmla="*/ 198936 h 1577586"/>
              <a:gd name="connsiteX27" fmla="*/ 614303 w 1335764"/>
              <a:gd name="connsiteY27" fmla="*/ 275136 h 1577586"/>
              <a:gd name="connsiteX28" fmla="*/ 631236 w 1335764"/>
              <a:gd name="connsiteY28" fmla="*/ 148136 h 1577586"/>
              <a:gd name="connsiteX29" fmla="*/ 639703 w 1335764"/>
              <a:gd name="connsiteY29" fmla="*/ 38069 h 1577586"/>
              <a:gd name="connsiteX30" fmla="*/ 758236 w 1335764"/>
              <a:gd name="connsiteY30" fmla="*/ 4203 h 1577586"/>
              <a:gd name="connsiteX31" fmla="*/ 741303 w 1335764"/>
              <a:gd name="connsiteY31" fmla="*/ 122736 h 1577586"/>
              <a:gd name="connsiteX32" fmla="*/ 724370 w 1335764"/>
              <a:gd name="connsiteY32" fmla="*/ 258203 h 1577586"/>
              <a:gd name="connsiteX33" fmla="*/ 715903 w 1335764"/>
              <a:gd name="connsiteY33" fmla="*/ 309003 h 1577586"/>
              <a:gd name="connsiteX34" fmla="*/ 783636 w 1335764"/>
              <a:gd name="connsiteY34" fmla="*/ 224336 h 1577586"/>
              <a:gd name="connsiteX35" fmla="*/ 859836 w 1335764"/>
              <a:gd name="connsiteY35" fmla="*/ 224336 h 1577586"/>
              <a:gd name="connsiteX36" fmla="*/ 817503 w 1335764"/>
              <a:gd name="connsiteY36" fmla="*/ 368269 h 1577586"/>
              <a:gd name="connsiteX37" fmla="*/ 732836 w 1335764"/>
              <a:gd name="connsiteY37" fmla="*/ 410603 h 1577586"/>
              <a:gd name="connsiteX38" fmla="*/ 732836 w 1335764"/>
              <a:gd name="connsiteY38" fmla="*/ 579936 h 1577586"/>
              <a:gd name="connsiteX39" fmla="*/ 732836 w 1335764"/>
              <a:gd name="connsiteY39" fmla="*/ 647669 h 1577586"/>
              <a:gd name="connsiteX40" fmla="*/ 783636 w 1335764"/>
              <a:gd name="connsiteY40" fmla="*/ 605336 h 1577586"/>
              <a:gd name="connsiteX41" fmla="*/ 885236 w 1335764"/>
              <a:gd name="connsiteY41" fmla="*/ 529136 h 1577586"/>
              <a:gd name="connsiteX42" fmla="*/ 893703 w 1335764"/>
              <a:gd name="connsiteY42" fmla="*/ 410603 h 1577586"/>
              <a:gd name="connsiteX43" fmla="*/ 944503 w 1335764"/>
              <a:gd name="connsiteY43" fmla="*/ 368269 h 1577586"/>
              <a:gd name="connsiteX44" fmla="*/ 969903 w 1335764"/>
              <a:gd name="connsiteY44" fmla="*/ 546069 h 1577586"/>
              <a:gd name="connsiteX45" fmla="*/ 978370 w 1335764"/>
              <a:gd name="connsiteY45" fmla="*/ 546069 h 1577586"/>
              <a:gd name="connsiteX46" fmla="*/ 1046103 w 1335764"/>
              <a:gd name="connsiteY46" fmla="*/ 351336 h 1577586"/>
              <a:gd name="connsiteX47" fmla="*/ 1029170 w 1335764"/>
              <a:gd name="connsiteY47" fmla="*/ 283603 h 1577586"/>
              <a:gd name="connsiteX48" fmla="*/ 1122303 w 1335764"/>
              <a:gd name="connsiteY48" fmla="*/ 317469 h 1577586"/>
              <a:gd name="connsiteX49" fmla="*/ 1130770 w 1335764"/>
              <a:gd name="connsiteY49" fmla="*/ 461403 h 1577586"/>
              <a:gd name="connsiteX50" fmla="*/ 1113836 w 1335764"/>
              <a:gd name="connsiteY50" fmla="*/ 554536 h 1577586"/>
              <a:gd name="connsiteX51" fmla="*/ 1113836 w 1335764"/>
              <a:gd name="connsiteY51" fmla="*/ 579936 h 1577586"/>
              <a:gd name="connsiteX52" fmla="*/ 1266236 w 1335764"/>
              <a:gd name="connsiteY52" fmla="*/ 537603 h 1577586"/>
              <a:gd name="connsiteX53" fmla="*/ 1325503 w 1335764"/>
              <a:gd name="connsiteY53" fmla="*/ 639203 h 1577586"/>
              <a:gd name="connsiteX54" fmla="*/ 1063036 w 1335764"/>
              <a:gd name="connsiteY54" fmla="*/ 664603 h 1577586"/>
              <a:gd name="connsiteX55" fmla="*/ 969903 w 1335764"/>
              <a:gd name="connsiteY55" fmla="*/ 605336 h 1577586"/>
              <a:gd name="connsiteX56" fmla="*/ 876770 w 1335764"/>
              <a:gd name="connsiteY56" fmla="*/ 639203 h 1577586"/>
              <a:gd name="connsiteX57" fmla="*/ 825970 w 1335764"/>
              <a:gd name="connsiteY57" fmla="*/ 690003 h 1577586"/>
              <a:gd name="connsiteX58" fmla="*/ 715903 w 1335764"/>
              <a:gd name="connsiteY58" fmla="*/ 766203 h 1577586"/>
              <a:gd name="connsiteX59" fmla="*/ 673570 w 1335764"/>
              <a:gd name="connsiteY59" fmla="*/ 1045603 h 1577586"/>
              <a:gd name="connsiteX60" fmla="*/ 673570 w 1335764"/>
              <a:gd name="connsiteY60" fmla="*/ 1341936 h 1577586"/>
              <a:gd name="connsiteX61" fmla="*/ 715903 w 1335764"/>
              <a:gd name="connsiteY61" fmla="*/ 1502803 h 1577586"/>
              <a:gd name="connsiteX62" fmla="*/ 428036 w 1335764"/>
              <a:gd name="connsiteY62" fmla="*/ 1536669 h 15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5764" h="1577586">
                <a:moveTo>
                  <a:pt x="428036" y="1536669"/>
                </a:moveTo>
                <a:cubicBezTo>
                  <a:pt x="395580" y="1440713"/>
                  <a:pt x="523992" y="1093580"/>
                  <a:pt x="521170" y="927069"/>
                </a:cubicBezTo>
                <a:cubicBezTo>
                  <a:pt x="518348" y="760558"/>
                  <a:pt x="460492" y="622270"/>
                  <a:pt x="411103" y="537603"/>
                </a:cubicBezTo>
                <a:cubicBezTo>
                  <a:pt x="361714" y="452936"/>
                  <a:pt x="258703" y="438825"/>
                  <a:pt x="224836" y="419069"/>
                </a:cubicBezTo>
                <a:cubicBezTo>
                  <a:pt x="190969" y="399313"/>
                  <a:pt x="240358" y="403547"/>
                  <a:pt x="207903" y="419069"/>
                </a:cubicBezTo>
                <a:cubicBezTo>
                  <a:pt x="175447" y="434591"/>
                  <a:pt x="63970" y="512203"/>
                  <a:pt x="30103" y="512203"/>
                </a:cubicBezTo>
                <a:cubicBezTo>
                  <a:pt x="-3764" y="512203"/>
                  <a:pt x="-3764" y="443058"/>
                  <a:pt x="4703" y="419069"/>
                </a:cubicBezTo>
                <a:cubicBezTo>
                  <a:pt x="13170" y="395080"/>
                  <a:pt x="52681" y="380969"/>
                  <a:pt x="80903" y="368269"/>
                </a:cubicBezTo>
                <a:cubicBezTo>
                  <a:pt x="109125" y="355569"/>
                  <a:pt x="168391" y="358391"/>
                  <a:pt x="174036" y="342869"/>
                </a:cubicBezTo>
                <a:cubicBezTo>
                  <a:pt x="179680" y="327347"/>
                  <a:pt x="135937" y="297714"/>
                  <a:pt x="114770" y="275136"/>
                </a:cubicBezTo>
                <a:cubicBezTo>
                  <a:pt x="93603" y="252558"/>
                  <a:pt x="52680" y="228570"/>
                  <a:pt x="47036" y="207403"/>
                </a:cubicBezTo>
                <a:cubicBezTo>
                  <a:pt x="41392" y="186236"/>
                  <a:pt x="65381" y="156603"/>
                  <a:pt x="80903" y="148136"/>
                </a:cubicBezTo>
                <a:cubicBezTo>
                  <a:pt x="96425" y="139669"/>
                  <a:pt x="120415" y="138259"/>
                  <a:pt x="140170" y="156603"/>
                </a:cubicBezTo>
                <a:cubicBezTo>
                  <a:pt x="159925" y="174947"/>
                  <a:pt x="182503" y="261025"/>
                  <a:pt x="199436" y="258203"/>
                </a:cubicBezTo>
                <a:cubicBezTo>
                  <a:pt x="216369" y="255381"/>
                  <a:pt x="234714" y="167891"/>
                  <a:pt x="241770" y="139669"/>
                </a:cubicBezTo>
                <a:cubicBezTo>
                  <a:pt x="248826" y="111447"/>
                  <a:pt x="234715" y="95924"/>
                  <a:pt x="241770" y="88869"/>
                </a:cubicBezTo>
                <a:cubicBezTo>
                  <a:pt x="248825" y="81814"/>
                  <a:pt x="265759" y="78991"/>
                  <a:pt x="284103" y="97336"/>
                </a:cubicBezTo>
                <a:cubicBezTo>
                  <a:pt x="302447" y="115680"/>
                  <a:pt x="349014" y="170714"/>
                  <a:pt x="351836" y="198936"/>
                </a:cubicBezTo>
                <a:cubicBezTo>
                  <a:pt x="354658" y="227158"/>
                  <a:pt x="267169" y="217280"/>
                  <a:pt x="301036" y="266669"/>
                </a:cubicBezTo>
                <a:cubicBezTo>
                  <a:pt x="334903" y="316058"/>
                  <a:pt x="511292" y="443058"/>
                  <a:pt x="555036" y="495269"/>
                </a:cubicBezTo>
                <a:cubicBezTo>
                  <a:pt x="598781" y="547480"/>
                  <a:pt x="559270" y="596869"/>
                  <a:pt x="563503" y="579936"/>
                </a:cubicBezTo>
                <a:cubicBezTo>
                  <a:pt x="567736" y="563003"/>
                  <a:pt x="587491" y="445880"/>
                  <a:pt x="580436" y="393669"/>
                </a:cubicBezTo>
                <a:cubicBezTo>
                  <a:pt x="573381" y="341458"/>
                  <a:pt x="542337" y="293480"/>
                  <a:pt x="521170" y="266669"/>
                </a:cubicBezTo>
                <a:cubicBezTo>
                  <a:pt x="500003" y="239858"/>
                  <a:pt x="468958" y="262436"/>
                  <a:pt x="453436" y="232803"/>
                </a:cubicBezTo>
                <a:cubicBezTo>
                  <a:pt x="437914" y="203170"/>
                  <a:pt x="420980" y="111447"/>
                  <a:pt x="428036" y="88869"/>
                </a:cubicBezTo>
                <a:cubicBezTo>
                  <a:pt x="435092" y="66291"/>
                  <a:pt x="470370" y="78991"/>
                  <a:pt x="495770" y="97336"/>
                </a:cubicBezTo>
                <a:cubicBezTo>
                  <a:pt x="521170" y="115681"/>
                  <a:pt x="560681" y="169303"/>
                  <a:pt x="580436" y="198936"/>
                </a:cubicBezTo>
                <a:cubicBezTo>
                  <a:pt x="600191" y="228569"/>
                  <a:pt x="605836" y="283603"/>
                  <a:pt x="614303" y="275136"/>
                </a:cubicBezTo>
                <a:cubicBezTo>
                  <a:pt x="622770" y="266669"/>
                  <a:pt x="627003" y="187647"/>
                  <a:pt x="631236" y="148136"/>
                </a:cubicBezTo>
                <a:cubicBezTo>
                  <a:pt x="635469" y="108625"/>
                  <a:pt x="618536" y="62058"/>
                  <a:pt x="639703" y="38069"/>
                </a:cubicBezTo>
                <a:cubicBezTo>
                  <a:pt x="660870" y="14080"/>
                  <a:pt x="741303" y="-9908"/>
                  <a:pt x="758236" y="4203"/>
                </a:cubicBezTo>
                <a:cubicBezTo>
                  <a:pt x="775169" y="18314"/>
                  <a:pt x="746947" y="80403"/>
                  <a:pt x="741303" y="122736"/>
                </a:cubicBezTo>
                <a:cubicBezTo>
                  <a:pt x="735659" y="165069"/>
                  <a:pt x="728603" y="227158"/>
                  <a:pt x="724370" y="258203"/>
                </a:cubicBezTo>
                <a:cubicBezTo>
                  <a:pt x="720137" y="289248"/>
                  <a:pt x="706025" y="314648"/>
                  <a:pt x="715903" y="309003"/>
                </a:cubicBezTo>
                <a:cubicBezTo>
                  <a:pt x="725781" y="303358"/>
                  <a:pt x="759647" y="238447"/>
                  <a:pt x="783636" y="224336"/>
                </a:cubicBezTo>
                <a:cubicBezTo>
                  <a:pt x="807625" y="210225"/>
                  <a:pt x="854192" y="200347"/>
                  <a:pt x="859836" y="224336"/>
                </a:cubicBezTo>
                <a:cubicBezTo>
                  <a:pt x="865480" y="248325"/>
                  <a:pt x="838670" y="337224"/>
                  <a:pt x="817503" y="368269"/>
                </a:cubicBezTo>
                <a:cubicBezTo>
                  <a:pt x="796336" y="399313"/>
                  <a:pt x="746947" y="375325"/>
                  <a:pt x="732836" y="410603"/>
                </a:cubicBezTo>
                <a:cubicBezTo>
                  <a:pt x="718725" y="445881"/>
                  <a:pt x="732836" y="579936"/>
                  <a:pt x="732836" y="579936"/>
                </a:cubicBezTo>
                <a:cubicBezTo>
                  <a:pt x="732836" y="619447"/>
                  <a:pt x="724369" y="643436"/>
                  <a:pt x="732836" y="647669"/>
                </a:cubicBezTo>
                <a:cubicBezTo>
                  <a:pt x="741303" y="651902"/>
                  <a:pt x="758236" y="625091"/>
                  <a:pt x="783636" y="605336"/>
                </a:cubicBezTo>
                <a:cubicBezTo>
                  <a:pt x="809036" y="585580"/>
                  <a:pt x="866891" y="561592"/>
                  <a:pt x="885236" y="529136"/>
                </a:cubicBezTo>
                <a:cubicBezTo>
                  <a:pt x="903581" y="496680"/>
                  <a:pt x="883825" y="437414"/>
                  <a:pt x="893703" y="410603"/>
                </a:cubicBezTo>
                <a:cubicBezTo>
                  <a:pt x="903581" y="383792"/>
                  <a:pt x="931803" y="345691"/>
                  <a:pt x="944503" y="368269"/>
                </a:cubicBezTo>
                <a:cubicBezTo>
                  <a:pt x="957203" y="390847"/>
                  <a:pt x="964259" y="516436"/>
                  <a:pt x="969903" y="546069"/>
                </a:cubicBezTo>
                <a:cubicBezTo>
                  <a:pt x="975547" y="575702"/>
                  <a:pt x="965670" y="578524"/>
                  <a:pt x="978370" y="546069"/>
                </a:cubicBezTo>
                <a:cubicBezTo>
                  <a:pt x="991070" y="513613"/>
                  <a:pt x="1037636" y="395080"/>
                  <a:pt x="1046103" y="351336"/>
                </a:cubicBezTo>
                <a:cubicBezTo>
                  <a:pt x="1054570" y="307592"/>
                  <a:pt x="1016470" y="289247"/>
                  <a:pt x="1029170" y="283603"/>
                </a:cubicBezTo>
                <a:cubicBezTo>
                  <a:pt x="1041870" y="277959"/>
                  <a:pt x="1105370" y="287836"/>
                  <a:pt x="1122303" y="317469"/>
                </a:cubicBezTo>
                <a:cubicBezTo>
                  <a:pt x="1139236" y="347102"/>
                  <a:pt x="1132181" y="421892"/>
                  <a:pt x="1130770" y="461403"/>
                </a:cubicBezTo>
                <a:cubicBezTo>
                  <a:pt x="1129359" y="500914"/>
                  <a:pt x="1116658" y="534781"/>
                  <a:pt x="1113836" y="554536"/>
                </a:cubicBezTo>
                <a:cubicBezTo>
                  <a:pt x="1111014" y="574291"/>
                  <a:pt x="1088436" y="582758"/>
                  <a:pt x="1113836" y="579936"/>
                </a:cubicBezTo>
                <a:cubicBezTo>
                  <a:pt x="1139236" y="577114"/>
                  <a:pt x="1230958" y="527725"/>
                  <a:pt x="1266236" y="537603"/>
                </a:cubicBezTo>
                <a:cubicBezTo>
                  <a:pt x="1301514" y="547481"/>
                  <a:pt x="1359370" y="618036"/>
                  <a:pt x="1325503" y="639203"/>
                </a:cubicBezTo>
                <a:cubicBezTo>
                  <a:pt x="1291636" y="660370"/>
                  <a:pt x="1122303" y="670247"/>
                  <a:pt x="1063036" y="664603"/>
                </a:cubicBezTo>
                <a:cubicBezTo>
                  <a:pt x="1003769" y="658959"/>
                  <a:pt x="1000947" y="609569"/>
                  <a:pt x="969903" y="605336"/>
                </a:cubicBezTo>
                <a:cubicBezTo>
                  <a:pt x="938859" y="601103"/>
                  <a:pt x="900759" y="625092"/>
                  <a:pt x="876770" y="639203"/>
                </a:cubicBezTo>
                <a:cubicBezTo>
                  <a:pt x="852781" y="653314"/>
                  <a:pt x="852781" y="668836"/>
                  <a:pt x="825970" y="690003"/>
                </a:cubicBezTo>
                <a:cubicBezTo>
                  <a:pt x="799159" y="711170"/>
                  <a:pt x="741303" y="706936"/>
                  <a:pt x="715903" y="766203"/>
                </a:cubicBezTo>
                <a:cubicBezTo>
                  <a:pt x="690503" y="825470"/>
                  <a:pt x="680626" y="949647"/>
                  <a:pt x="673570" y="1045603"/>
                </a:cubicBezTo>
                <a:cubicBezTo>
                  <a:pt x="666515" y="1141558"/>
                  <a:pt x="666515" y="1265736"/>
                  <a:pt x="673570" y="1341936"/>
                </a:cubicBezTo>
                <a:cubicBezTo>
                  <a:pt x="680625" y="1418136"/>
                  <a:pt x="755414" y="1471759"/>
                  <a:pt x="715903" y="1502803"/>
                </a:cubicBezTo>
                <a:cubicBezTo>
                  <a:pt x="676392" y="1533847"/>
                  <a:pt x="460492" y="1632625"/>
                  <a:pt x="428036" y="153666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89281" y="1099516"/>
            <a:ext cx="2205398" cy="2109448"/>
          </a:xfrm>
          <a:custGeom>
            <a:avLst/>
            <a:gdLst>
              <a:gd name="connsiteX0" fmla="*/ 1670786 w 2205398"/>
              <a:gd name="connsiteY0" fmla="*/ 43484 h 2109448"/>
              <a:gd name="connsiteX1" fmla="*/ 1696186 w 2205398"/>
              <a:gd name="connsiteY1" fmla="*/ 373684 h 2109448"/>
              <a:gd name="connsiteX2" fmla="*/ 1772386 w 2205398"/>
              <a:gd name="connsiteY2" fmla="*/ 1025617 h 2109448"/>
              <a:gd name="connsiteX3" fmla="*/ 1772386 w 2205398"/>
              <a:gd name="connsiteY3" fmla="*/ 1245751 h 2109448"/>
              <a:gd name="connsiteX4" fmla="*/ 1035786 w 2205398"/>
              <a:gd name="connsiteY4" fmla="*/ 1288084 h 2109448"/>
              <a:gd name="connsiteX5" fmla="*/ 468519 w 2205398"/>
              <a:gd name="connsiteY5" fmla="*/ 1338884 h 2109448"/>
              <a:gd name="connsiteX6" fmla="*/ 239919 w 2205398"/>
              <a:gd name="connsiteY6" fmla="*/ 1389684 h 2109448"/>
              <a:gd name="connsiteX7" fmla="*/ 36719 w 2205398"/>
              <a:gd name="connsiteY7" fmla="*/ 1389684 h 2109448"/>
              <a:gd name="connsiteX8" fmla="*/ 2852 w 2205398"/>
              <a:gd name="connsiteY8" fmla="*/ 1389684 h 2109448"/>
              <a:gd name="connsiteX9" fmla="*/ 2852 w 2205398"/>
              <a:gd name="connsiteY9" fmla="*/ 1440484 h 2109448"/>
              <a:gd name="connsiteX10" fmla="*/ 11319 w 2205398"/>
              <a:gd name="connsiteY10" fmla="*/ 1643684 h 2109448"/>
              <a:gd name="connsiteX11" fmla="*/ 19786 w 2205398"/>
              <a:gd name="connsiteY11" fmla="*/ 1897684 h 2109448"/>
              <a:gd name="connsiteX12" fmla="*/ 19786 w 2205398"/>
              <a:gd name="connsiteY12" fmla="*/ 1999284 h 2109448"/>
              <a:gd name="connsiteX13" fmla="*/ 19786 w 2205398"/>
              <a:gd name="connsiteY13" fmla="*/ 2075484 h 2109448"/>
              <a:gd name="connsiteX14" fmla="*/ 19786 w 2205398"/>
              <a:gd name="connsiteY14" fmla="*/ 2109351 h 2109448"/>
              <a:gd name="connsiteX15" fmla="*/ 70586 w 2205398"/>
              <a:gd name="connsiteY15" fmla="*/ 2083951 h 2109448"/>
              <a:gd name="connsiteX16" fmla="*/ 392319 w 2205398"/>
              <a:gd name="connsiteY16" fmla="*/ 2033151 h 2109448"/>
              <a:gd name="connsiteX17" fmla="*/ 849519 w 2205398"/>
              <a:gd name="connsiteY17" fmla="*/ 1973884 h 2109448"/>
              <a:gd name="connsiteX18" fmla="*/ 1315186 w 2205398"/>
              <a:gd name="connsiteY18" fmla="*/ 1931551 h 2109448"/>
              <a:gd name="connsiteX19" fmla="*/ 1696186 w 2205398"/>
              <a:gd name="connsiteY19" fmla="*/ 1872284 h 2109448"/>
              <a:gd name="connsiteX20" fmla="*/ 2034852 w 2205398"/>
              <a:gd name="connsiteY20" fmla="*/ 1838417 h 2109448"/>
              <a:gd name="connsiteX21" fmla="*/ 2195719 w 2205398"/>
              <a:gd name="connsiteY21" fmla="*/ 1829951 h 2109448"/>
              <a:gd name="connsiteX22" fmla="*/ 2187252 w 2205398"/>
              <a:gd name="connsiteY22" fmla="*/ 1567484 h 2109448"/>
              <a:gd name="connsiteX23" fmla="*/ 2187252 w 2205398"/>
              <a:gd name="connsiteY23" fmla="*/ 1220351 h 2109448"/>
              <a:gd name="connsiteX24" fmla="*/ 2153386 w 2205398"/>
              <a:gd name="connsiteY24" fmla="*/ 932484 h 2109448"/>
              <a:gd name="connsiteX25" fmla="*/ 2136452 w 2205398"/>
              <a:gd name="connsiteY25" fmla="*/ 568417 h 2109448"/>
              <a:gd name="connsiteX26" fmla="*/ 2051786 w 2205398"/>
              <a:gd name="connsiteY26" fmla="*/ 153551 h 2109448"/>
              <a:gd name="connsiteX27" fmla="*/ 2043319 w 2205398"/>
              <a:gd name="connsiteY27" fmla="*/ 35017 h 2109448"/>
              <a:gd name="connsiteX28" fmla="*/ 1958652 w 2205398"/>
              <a:gd name="connsiteY28" fmla="*/ 18084 h 2109448"/>
              <a:gd name="connsiteX29" fmla="*/ 1755452 w 2205398"/>
              <a:gd name="connsiteY29" fmla="*/ 1151 h 2109448"/>
              <a:gd name="connsiteX30" fmla="*/ 1670786 w 2205398"/>
              <a:gd name="connsiteY30" fmla="*/ 43484 h 21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05398" h="2109448">
                <a:moveTo>
                  <a:pt x="1670786" y="43484"/>
                </a:moveTo>
                <a:cubicBezTo>
                  <a:pt x="1660908" y="105573"/>
                  <a:pt x="1679253" y="209995"/>
                  <a:pt x="1696186" y="373684"/>
                </a:cubicBezTo>
                <a:cubicBezTo>
                  <a:pt x="1713119" y="537373"/>
                  <a:pt x="1759686" y="880273"/>
                  <a:pt x="1772386" y="1025617"/>
                </a:cubicBezTo>
                <a:cubicBezTo>
                  <a:pt x="1785086" y="1170961"/>
                  <a:pt x="1895153" y="1202007"/>
                  <a:pt x="1772386" y="1245751"/>
                </a:cubicBezTo>
                <a:cubicBezTo>
                  <a:pt x="1649619" y="1289495"/>
                  <a:pt x="1253097" y="1272562"/>
                  <a:pt x="1035786" y="1288084"/>
                </a:cubicBezTo>
                <a:cubicBezTo>
                  <a:pt x="818475" y="1303606"/>
                  <a:pt x="601163" y="1321951"/>
                  <a:pt x="468519" y="1338884"/>
                </a:cubicBezTo>
                <a:cubicBezTo>
                  <a:pt x="335875" y="1355817"/>
                  <a:pt x="311886" y="1381217"/>
                  <a:pt x="239919" y="1389684"/>
                </a:cubicBezTo>
                <a:cubicBezTo>
                  <a:pt x="167952" y="1398151"/>
                  <a:pt x="36719" y="1389684"/>
                  <a:pt x="36719" y="1389684"/>
                </a:cubicBezTo>
                <a:cubicBezTo>
                  <a:pt x="-2792" y="1389684"/>
                  <a:pt x="8496" y="1381217"/>
                  <a:pt x="2852" y="1389684"/>
                </a:cubicBezTo>
                <a:cubicBezTo>
                  <a:pt x="-2792" y="1398151"/>
                  <a:pt x="1441" y="1398151"/>
                  <a:pt x="2852" y="1440484"/>
                </a:cubicBezTo>
                <a:cubicBezTo>
                  <a:pt x="4263" y="1482817"/>
                  <a:pt x="8497" y="1567484"/>
                  <a:pt x="11319" y="1643684"/>
                </a:cubicBezTo>
                <a:cubicBezTo>
                  <a:pt x="14141" y="1719884"/>
                  <a:pt x="18375" y="1838417"/>
                  <a:pt x="19786" y="1897684"/>
                </a:cubicBezTo>
                <a:cubicBezTo>
                  <a:pt x="21197" y="1956951"/>
                  <a:pt x="19786" y="1999284"/>
                  <a:pt x="19786" y="1999284"/>
                </a:cubicBezTo>
                <a:lnTo>
                  <a:pt x="19786" y="2075484"/>
                </a:lnTo>
                <a:cubicBezTo>
                  <a:pt x="19786" y="2093828"/>
                  <a:pt x="11319" y="2107940"/>
                  <a:pt x="19786" y="2109351"/>
                </a:cubicBezTo>
                <a:cubicBezTo>
                  <a:pt x="28253" y="2110762"/>
                  <a:pt x="8497" y="2096651"/>
                  <a:pt x="70586" y="2083951"/>
                </a:cubicBezTo>
                <a:cubicBezTo>
                  <a:pt x="132675" y="2071251"/>
                  <a:pt x="262497" y="2051495"/>
                  <a:pt x="392319" y="2033151"/>
                </a:cubicBezTo>
                <a:cubicBezTo>
                  <a:pt x="522141" y="2014807"/>
                  <a:pt x="695708" y="1990817"/>
                  <a:pt x="849519" y="1973884"/>
                </a:cubicBezTo>
                <a:cubicBezTo>
                  <a:pt x="1003330" y="1956951"/>
                  <a:pt x="1174075" y="1948484"/>
                  <a:pt x="1315186" y="1931551"/>
                </a:cubicBezTo>
                <a:cubicBezTo>
                  <a:pt x="1456297" y="1914618"/>
                  <a:pt x="1576242" y="1887806"/>
                  <a:pt x="1696186" y="1872284"/>
                </a:cubicBezTo>
                <a:cubicBezTo>
                  <a:pt x="1816130" y="1856762"/>
                  <a:pt x="1951597" y="1845473"/>
                  <a:pt x="2034852" y="1838417"/>
                </a:cubicBezTo>
                <a:cubicBezTo>
                  <a:pt x="2118108" y="1831362"/>
                  <a:pt x="2170319" y="1875107"/>
                  <a:pt x="2195719" y="1829951"/>
                </a:cubicBezTo>
                <a:cubicBezTo>
                  <a:pt x="2221119" y="1784795"/>
                  <a:pt x="2188663" y="1669084"/>
                  <a:pt x="2187252" y="1567484"/>
                </a:cubicBezTo>
                <a:cubicBezTo>
                  <a:pt x="2185841" y="1465884"/>
                  <a:pt x="2192896" y="1326184"/>
                  <a:pt x="2187252" y="1220351"/>
                </a:cubicBezTo>
                <a:cubicBezTo>
                  <a:pt x="2181608" y="1114518"/>
                  <a:pt x="2161853" y="1041140"/>
                  <a:pt x="2153386" y="932484"/>
                </a:cubicBezTo>
                <a:cubicBezTo>
                  <a:pt x="2144919" y="823828"/>
                  <a:pt x="2153385" y="698239"/>
                  <a:pt x="2136452" y="568417"/>
                </a:cubicBezTo>
                <a:cubicBezTo>
                  <a:pt x="2119519" y="438595"/>
                  <a:pt x="2067308" y="242451"/>
                  <a:pt x="2051786" y="153551"/>
                </a:cubicBezTo>
                <a:cubicBezTo>
                  <a:pt x="2036264" y="64651"/>
                  <a:pt x="2058841" y="57595"/>
                  <a:pt x="2043319" y="35017"/>
                </a:cubicBezTo>
                <a:cubicBezTo>
                  <a:pt x="2027797" y="12439"/>
                  <a:pt x="2006630" y="23728"/>
                  <a:pt x="1958652" y="18084"/>
                </a:cubicBezTo>
                <a:cubicBezTo>
                  <a:pt x="1910674" y="12440"/>
                  <a:pt x="1802019" y="-3082"/>
                  <a:pt x="1755452" y="1151"/>
                </a:cubicBezTo>
                <a:cubicBezTo>
                  <a:pt x="1708885" y="5384"/>
                  <a:pt x="1680664" y="-18605"/>
                  <a:pt x="1670786" y="4348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60261" y="971550"/>
            <a:ext cx="2486242" cy="855826"/>
          </a:xfrm>
          <a:custGeom>
            <a:avLst/>
            <a:gdLst>
              <a:gd name="connsiteX0" fmla="*/ 54080 w 2486242"/>
              <a:gd name="connsiteY0" fmla="*/ 279842 h 855826"/>
              <a:gd name="connsiteX1" fmla="*/ 595946 w 2486242"/>
              <a:gd name="connsiteY1" fmla="*/ 76642 h 855826"/>
              <a:gd name="connsiteX2" fmla="*/ 1230946 w 2486242"/>
              <a:gd name="connsiteY2" fmla="*/ 442 h 855826"/>
              <a:gd name="connsiteX3" fmla="*/ 1857480 w 2486242"/>
              <a:gd name="connsiteY3" fmla="*/ 51242 h 855826"/>
              <a:gd name="connsiteX4" fmla="*/ 2314680 w 2486242"/>
              <a:gd name="connsiteY4" fmla="*/ 169775 h 855826"/>
              <a:gd name="connsiteX5" fmla="*/ 2467080 w 2486242"/>
              <a:gd name="connsiteY5" fmla="*/ 271375 h 855826"/>
              <a:gd name="connsiteX6" fmla="*/ 2484013 w 2486242"/>
              <a:gd name="connsiteY6" fmla="*/ 330642 h 855826"/>
              <a:gd name="connsiteX7" fmla="*/ 2467080 w 2486242"/>
              <a:gd name="connsiteY7" fmla="*/ 686242 h 855826"/>
              <a:gd name="connsiteX8" fmla="*/ 2467080 w 2486242"/>
              <a:gd name="connsiteY8" fmla="*/ 821709 h 855826"/>
              <a:gd name="connsiteX9" fmla="*/ 2365480 w 2486242"/>
              <a:gd name="connsiteY9" fmla="*/ 804775 h 855826"/>
              <a:gd name="connsiteX10" fmla="*/ 2111480 w 2486242"/>
              <a:gd name="connsiteY10" fmla="*/ 745509 h 855826"/>
              <a:gd name="connsiteX11" fmla="*/ 1595013 w 2486242"/>
              <a:gd name="connsiteY11" fmla="*/ 610042 h 855826"/>
              <a:gd name="connsiteX12" fmla="*/ 875346 w 2486242"/>
              <a:gd name="connsiteY12" fmla="*/ 635442 h 855826"/>
              <a:gd name="connsiteX13" fmla="*/ 409680 w 2486242"/>
              <a:gd name="connsiteY13" fmla="*/ 787842 h 855826"/>
              <a:gd name="connsiteX14" fmla="*/ 291146 w 2486242"/>
              <a:gd name="connsiteY14" fmla="*/ 855575 h 855826"/>
              <a:gd name="connsiteX15" fmla="*/ 257280 w 2486242"/>
              <a:gd name="connsiteY15" fmla="*/ 804775 h 855826"/>
              <a:gd name="connsiteX16" fmla="*/ 164146 w 2486242"/>
              <a:gd name="connsiteY16" fmla="*/ 660842 h 855826"/>
              <a:gd name="connsiteX17" fmla="*/ 71013 w 2486242"/>
              <a:gd name="connsiteY17" fmla="*/ 423775 h 855826"/>
              <a:gd name="connsiteX18" fmla="*/ 20213 w 2486242"/>
              <a:gd name="connsiteY18" fmla="*/ 322175 h 855826"/>
              <a:gd name="connsiteX19" fmla="*/ 54080 w 2486242"/>
              <a:gd name="connsiteY19" fmla="*/ 279842 h 8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6242" h="855826">
                <a:moveTo>
                  <a:pt x="54080" y="279842"/>
                </a:moveTo>
                <a:cubicBezTo>
                  <a:pt x="150036" y="238920"/>
                  <a:pt x="399802" y="123209"/>
                  <a:pt x="595946" y="76642"/>
                </a:cubicBezTo>
                <a:cubicBezTo>
                  <a:pt x="792090" y="30075"/>
                  <a:pt x="1020690" y="4675"/>
                  <a:pt x="1230946" y="442"/>
                </a:cubicBezTo>
                <a:cubicBezTo>
                  <a:pt x="1441202" y="-3791"/>
                  <a:pt x="1676858" y="23020"/>
                  <a:pt x="1857480" y="51242"/>
                </a:cubicBezTo>
                <a:cubicBezTo>
                  <a:pt x="2038102" y="79464"/>
                  <a:pt x="2213080" y="133086"/>
                  <a:pt x="2314680" y="169775"/>
                </a:cubicBezTo>
                <a:cubicBezTo>
                  <a:pt x="2416280" y="206464"/>
                  <a:pt x="2438858" y="244564"/>
                  <a:pt x="2467080" y="271375"/>
                </a:cubicBezTo>
                <a:cubicBezTo>
                  <a:pt x="2495302" y="298186"/>
                  <a:pt x="2484013" y="261498"/>
                  <a:pt x="2484013" y="330642"/>
                </a:cubicBezTo>
                <a:cubicBezTo>
                  <a:pt x="2484013" y="399786"/>
                  <a:pt x="2469902" y="604398"/>
                  <a:pt x="2467080" y="686242"/>
                </a:cubicBezTo>
                <a:cubicBezTo>
                  <a:pt x="2464258" y="768086"/>
                  <a:pt x="2484013" y="801954"/>
                  <a:pt x="2467080" y="821709"/>
                </a:cubicBezTo>
                <a:cubicBezTo>
                  <a:pt x="2450147" y="841464"/>
                  <a:pt x="2424747" y="817475"/>
                  <a:pt x="2365480" y="804775"/>
                </a:cubicBezTo>
                <a:cubicBezTo>
                  <a:pt x="2306213" y="792075"/>
                  <a:pt x="2111480" y="745509"/>
                  <a:pt x="2111480" y="745509"/>
                </a:cubicBezTo>
                <a:cubicBezTo>
                  <a:pt x="1983069" y="713054"/>
                  <a:pt x="1801035" y="628386"/>
                  <a:pt x="1595013" y="610042"/>
                </a:cubicBezTo>
                <a:cubicBezTo>
                  <a:pt x="1388991" y="591698"/>
                  <a:pt x="1072901" y="605809"/>
                  <a:pt x="875346" y="635442"/>
                </a:cubicBezTo>
                <a:cubicBezTo>
                  <a:pt x="677791" y="665075"/>
                  <a:pt x="507047" y="751153"/>
                  <a:pt x="409680" y="787842"/>
                </a:cubicBezTo>
                <a:cubicBezTo>
                  <a:pt x="312313" y="824531"/>
                  <a:pt x="316546" y="852753"/>
                  <a:pt x="291146" y="855575"/>
                </a:cubicBezTo>
                <a:cubicBezTo>
                  <a:pt x="265746" y="858397"/>
                  <a:pt x="278447" y="837230"/>
                  <a:pt x="257280" y="804775"/>
                </a:cubicBezTo>
                <a:cubicBezTo>
                  <a:pt x="236113" y="772320"/>
                  <a:pt x="195190" y="724342"/>
                  <a:pt x="164146" y="660842"/>
                </a:cubicBezTo>
                <a:cubicBezTo>
                  <a:pt x="133102" y="597342"/>
                  <a:pt x="95002" y="480219"/>
                  <a:pt x="71013" y="423775"/>
                </a:cubicBezTo>
                <a:cubicBezTo>
                  <a:pt x="47024" y="367331"/>
                  <a:pt x="21624" y="346164"/>
                  <a:pt x="20213" y="322175"/>
                </a:cubicBezTo>
                <a:cubicBezTo>
                  <a:pt x="18802" y="298186"/>
                  <a:pt x="-41876" y="320764"/>
                  <a:pt x="54080" y="27984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92133" y="2777067"/>
            <a:ext cx="4123267" cy="1405466"/>
          </a:xfrm>
          <a:custGeom>
            <a:avLst/>
            <a:gdLst>
              <a:gd name="connsiteX0" fmla="*/ 25400 w 4123267"/>
              <a:gd name="connsiteY0" fmla="*/ 262466 h 1405466"/>
              <a:gd name="connsiteX1" fmla="*/ 973667 w 4123267"/>
              <a:gd name="connsiteY1" fmla="*/ 76200 h 1405466"/>
              <a:gd name="connsiteX2" fmla="*/ 2006600 w 4123267"/>
              <a:gd name="connsiteY2" fmla="*/ 0 h 1405466"/>
              <a:gd name="connsiteX3" fmla="*/ 2963334 w 4123267"/>
              <a:gd name="connsiteY3" fmla="*/ 67733 h 1405466"/>
              <a:gd name="connsiteX4" fmla="*/ 3750734 w 4123267"/>
              <a:gd name="connsiteY4" fmla="*/ 160866 h 1405466"/>
              <a:gd name="connsiteX5" fmla="*/ 4114800 w 4123267"/>
              <a:gd name="connsiteY5" fmla="*/ 220133 h 1405466"/>
              <a:gd name="connsiteX6" fmla="*/ 4123267 w 4123267"/>
              <a:gd name="connsiteY6" fmla="*/ 1397000 h 1405466"/>
              <a:gd name="connsiteX7" fmla="*/ 0 w 4123267"/>
              <a:gd name="connsiteY7" fmla="*/ 1405466 h 1405466"/>
              <a:gd name="connsiteX8" fmla="*/ 25400 w 4123267"/>
              <a:gd name="connsiteY8" fmla="*/ 262466 h 140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3267" h="1405466">
                <a:moveTo>
                  <a:pt x="25400" y="262466"/>
                </a:moveTo>
                <a:lnTo>
                  <a:pt x="973667" y="76200"/>
                </a:lnTo>
                <a:lnTo>
                  <a:pt x="2006600" y="0"/>
                </a:lnTo>
                <a:lnTo>
                  <a:pt x="2963334" y="67733"/>
                </a:lnTo>
                <a:lnTo>
                  <a:pt x="3750734" y="160866"/>
                </a:lnTo>
                <a:lnTo>
                  <a:pt x="4114800" y="220133"/>
                </a:lnTo>
                <a:cubicBezTo>
                  <a:pt x="4117622" y="612422"/>
                  <a:pt x="4120445" y="1004711"/>
                  <a:pt x="4123267" y="1397000"/>
                </a:cubicBezTo>
                <a:lnTo>
                  <a:pt x="0" y="1405466"/>
                </a:lnTo>
                <a:lnTo>
                  <a:pt x="25400" y="26246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80382" y="2402005"/>
            <a:ext cx="12675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094056" y="2744072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4068" y="2037802"/>
            <a:ext cx="371474" cy="428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3682" y="2416151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85199" y="2300153"/>
            <a:ext cx="146495" cy="184380"/>
          </a:xfrm>
          <a:custGeom>
            <a:avLst/>
            <a:gdLst>
              <a:gd name="connsiteX0" fmla="*/ 8572 w 146495"/>
              <a:gd name="connsiteY0" fmla="*/ 140949 h 184380"/>
              <a:gd name="connsiteX1" fmla="*/ 17240 w 146495"/>
              <a:gd name="connsiteY1" fmla="*/ 6606 h 184380"/>
              <a:gd name="connsiteX2" fmla="*/ 138582 w 146495"/>
              <a:gd name="connsiteY2" fmla="*/ 32608 h 184380"/>
              <a:gd name="connsiteX3" fmla="*/ 129915 w 146495"/>
              <a:gd name="connsiteY3" fmla="*/ 136616 h 184380"/>
              <a:gd name="connsiteX4" fmla="*/ 90912 w 146495"/>
              <a:gd name="connsiteY4" fmla="*/ 184286 h 184380"/>
              <a:gd name="connsiteX5" fmla="*/ 8572 w 146495"/>
              <a:gd name="connsiteY5" fmla="*/ 140949 h 1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95" h="184380">
                <a:moveTo>
                  <a:pt x="8572" y="140949"/>
                </a:moveTo>
                <a:cubicBezTo>
                  <a:pt x="-3707" y="111336"/>
                  <a:pt x="-4428" y="24663"/>
                  <a:pt x="17240" y="6606"/>
                </a:cubicBezTo>
                <a:cubicBezTo>
                  <a:pt x="38908" y="-11451"/>
                  <a:pt x="119803" y="10940"/>
                  <a:pt x="138582" y="32608"/>
                </a:cubicBezTo>
                <a:cubicBezTo>
                  <a:pt x="157361" y="54276"/>
                  <a:pt x="137860" y="111336"/>
                  <a:pt x="129915" y="136616"/>
                </a:cubicBezTo>
                <a:cubicBezTo>
                  <a:pt x="121970" y="161896"/>
                  <a:pt x="108247" y="182842"/>
                  <a:pt x="90912" y="184286"/>
                </a:cubicBezTo>
                <a:cubicBezTo>
                  <a:pt x="73577" y="185731"/>
                  <a:pt x="20851" y="170562"/>
                  <a:pt x="8572" y="14094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33813" y="3092913"/>
            <a:ext cx="139139" cy="146013"/>
          </a:xfrm>
          <a:custGeom>
            <a:avLst/>
            <a:gdLst>
              <a:gd name="connsiteX0" fmla="*/ 28224 w 139139"/>
              <a:gd name="connsiteY0" fmla="*/ 6904 h 146013"/>
              <a:gd name="connsiteX1" fmla="*/ 2222 w 139139"/>
              <a:gd name="connsiteY1" fmla="*/ 106578 h 146013"/>
              <a:gd name="connsiteX2" fmla="*/ 75894 w 139139"/>
              <a:gd name="connsiteY2" fmla="*/ 145581 h 146013"/>
              <a:gd name="connsiteX3" fmla="*/ 136565 w 139139"/>
              <a:gd name="connsiteY3" fmla="*/ 84910 h 146013"/>
              <a:gd name="connsiteX4" fmla="*/ 119230 w 139139"/>
              <a:gd name="connsiteY4" fmla="*/ 15571 h 146013"/>
              <a:gd name="connsiteX5" fmla="*/ 28224 w 139139"/>
              <a:gd name="connsiteY5" fmla="*/ 6904 h 14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39" h="146013">
                <a:moveTo>
                  <a:pt x="28224" y="6904"/>
                </a:moveTo>
                <a:cubicBezTo>
                  <a:pt x="8723" y="22072"/>
                  <a:pt x="-5723" y="83465"/>
                  <a:pt x="2222" y="106578"/>
                </a:cubicBezTo>
                <a:cubicBezTo>
                  <a:pt x="10167" y="129691"/>
                  <a:pt x="53504" y="149192"/>
                  <a:pt x="75894" y="145581"/>
                </a:cubicBezTo>
                <a:cubicBezTo>
                  <a:pt x="98284" y="141970"/>
                  <a:pt x="129342" y="106578"/>
                  <a:pt x="136565" y="84910"/>
                </a:cubicBezTo>
                <a:cubicBezTo>
                  <a:pt x="143788" y="63242"/>
                  <a:pt x="135120" y="26405"/>
                  <a:pt x="119230" y="15571"/>
                </a:cubicBezTo>
                <a:cubicBezTo>
                  <a:pt x="103340" y="4737"/>
                  <a:pt x="47725" y="-8264"/>
                  <a:pt x="28224" y="69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09817" y="3841684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48383" y="3833858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073733" y="3017478"/>
            <a:ext cx="472368" cy="637046"/>
          </a:xfrm>
          <a:custGeom>
            <a:avLst/>
            <a:gdLst>
              <a:gd name="connsiteX0" fmla="*/ 143011 w 472368"/>
              <a:gd name="connsiteY0" fmla="*/ 0 h 637046"/>
              <a:gd name="connsiteX1" fmla="*/ 247018 w 472368"/>
              <a:gd name="connsiteY1" fmla="*/ 281687 h 637046"/>
              <a:gd name="connsiteX2" fmla="*/ 403030 w 472368"/>
              <a:gd name="connsiteY2" fmla="*/ 533038 h 637046"/>
              <a:gd name="connsiteX3" fmla="*/ 472368 w 472368"/>
              <a:gd name="connsiteY3" fmla="*/ 576375 h 637046"/>
              <a:gd name="connsiteX4" fmla="*/ 463701 w 472368"/>
              <a:gd name="connsiteY4" fmla="*/ 589376 h 637046"/>
              <a:gd name="connsiteX5" fmla="*/ 346692 w 472368"/>
              <a:gd name="connsiteY5" fmla="*/ 628379 h 637046"/>
              <a:gd name="connsiteX6" fmla="*/ 242685 w 472368"/>
              <a:gd name="connsiteY6" fmla="*/ 637046 h 637046"/>
              <a:gd name="connsiteX7" fmla="*/ 108342 w 472368"/>
              <a:gd name="connsiteY7" fmla="*/ 611044 h 637046"/>
              <a:gd name="connsiteX8" fmla="*/ 0 w 472368"/>
              <a:gd name="connsiteY8" fmla="*/ 372693 h 637046"/>
              <a:gd name="connsiteX9" fmla="*/ 4334 w 472368"/>
              <a:gd name="connsiteY9" fmla="*/ 86673 h 637046"/>
              <a:gd name="connsiteX10" fmla="*/ 143011 w 472368"/>
              <a:gd name="connsiteY10" fmla="*/ 0 h 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368" h="637046">
                <a:moveTo>
                  <a:pt x="143011" y="0"/>
                </a:moveTo>
                <a:lnTo>
                  <a:pt x="247018" y="281687"/>
                </a:lnTo>
                <a:lnTo>
                  <a:pt x="403030" y="533038"/>
                </a:lnTo>
                <a:lnTo>
                  <a:pt x="472368" y="576375"/>
                </a:lnTo>
                <a:lnTo>
                  <a:pt x="463701" y="589376"/>
                </a:lnTo>
                <a:lnTo>
                  <a:pt x="346692" y="628379"/>
                </a:lnTo>
                <a:lnTo>
                  <a:pt x="242685" y="637046"/>
                </a:lnTo>
                <a:lnTo>
                  <a:pt x="108342" y="611044"/>
                </a:lnTo>
                <a:lnTo>
                  <a:pt x="0" y="372693"/>
                </a:lnTo>
                <a:cubicBezTo>
                  <a:pt x="1445" y="277353"/>
                  <a:pt x="2889" y="182013"/>
                  <a:pt x="4334" y="86673"/>
                </a:cubicBezTo>
                <a:lnTo>
                  <a:pt x="143011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89754" y="3074507"/>
            <a:ext cx="451542" cy="828992"/>
          </a:xfrm>
          <a:custGeom>
            <a:avLst/>
            <a:gdLst>
              <a:gd name="connsiteX0" fmla="*/ 23634 w 451542"/>
              <a:gd name="connsiteY0" fmla="*/ 393670 h 828992"/>
              <a:gd name="connsiteX1" fmla="*/ 10633 w 451542"/>
              <a:gd name="connsiteY1" fmla="*/ 766364 h 828992"/>
              <a:gd name="connsiteX2" fmla="*/ 6300 w 451542"/>
              <a:gd name="connsiteY2" fmla="*/ 801033 h 828992"/>
              <a:gd name="connsiteX3" fmla="*/ 101640 w 451542"/>
              <a:gd name="connsiteY3" fmla="*/ 809700 h 828992"/>
              <a:gd name="connsiteX4" fmla="*/ 196980 w 451542"/>
              <a:gd name="connsiteY4" fmla="*/ 814034 h 828992"/>
              <a:gd name="connsiteX5" fmla="*/ 244650 w 451542"/>
              <a:gd name="connsiteY5" fmla="*/ 684025 h 828992"/>
              <a:gd name="connsiteX6" fmla="*/ 266319 w 451542"/>
              <a:gd name="connsiteY6" fmla="*/ 818368 h 828992"/>
              <a:gd name="connsiteX7" fmla="*/ 378994 w 451542"/>
              <a:gd name="connsiteY7" fmla="*/ 818368 h 828992"/>
              <a:gd name="connsiteX8" fmla="*/ 439665 w 451542"/>
              <a:gd name="connsiteY8" fmla="*/ 801033 h 828992"/>
              <a:gd name="connsiteX9" fmla="*/ 448332 w 451542"/>
              <a:gd name="connsiteY9" fmla="*/ 662356 h 828992"/>
              <a:gd name="connsiteX10" fmla="*/ 400662 w 451542"/>
              <a:gd name="connsiteY10" fmla="*/ 198656 h 828992"/>
              <a:gd name="connsiteX11" fmla="*/ 357325 w 451542"/>
              <a:gd name="connsiteY11" fmla="*/ 16643 h 828992"/>
              <a:gd name="connsiteX12" fmla="*/ 322656 w 451542"/>
              <a:gd name="connsiteY12" fmla="*/ 16643 h 828992"/>
              <a:gd name="connsiteX13" fmla="*/ 196980 w 451542"/>
              <a:gd name="connsiteY13" fmla="*/ 90315 h 828992"/>
              <a:gd name="connsiteX14" fmla="*/ 84305 w 451542"/>
              <a:gd name="connsiteY14" fmla="*/ 194322 h 828992"/>
              <a:gd name="connsiteX15" fmla="*/ 23634 w 451542"/>
              <a:gd name="connsiteY15" fmla="*/ 393670 h 8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542" h="828992">
                <a:moveTo>
                  <a:pt x="23634" y="393670"/>
                </a:moveTo>
                <a:cubicBezTo>
                  <a:pt x="11355" y="489010"/>
                  <a:pt x="13522" y="698470"/>
                  <a:pt x="10633" y="766364"/>
                </a:cubicBezTo>
                <a:cubicBezTo>
                  <a:pt x="7744" y="834258"/>
                  <a:pt x="-8868" y="793810"/>
                  <a:pt x="6300" y="801033"/>
                </a:cubicBezTo>
                <a:cubicBezTo>
                  <a:pt x="21468" y="808256"/>
                  <a:pt x="69860" y="807533"/>
                  <a:pt x="101640" y="809700"/>
                </a:cubicBezTo>
                <a:cubicBezTo>
                  <a:pt x="133420" y="811867"/>
                  <a:pt x="173145" y="834980"/>
                  <a:pt x="196980" y="814034"/>
                </a:cubicBezTo>
                <a:cubicBezTo>
                  <a:pt x="220815" y="793088"/>
                  <a:pt x="233094" y="683303"/>
                  <a:pt x="244650" y="684025"/>
                </a:cubicBezTo>
                <a:cubicBezTo>
                  <a:pt x="256206" y="684747"/>
                  <a:pt x="243928" y="795978"/>
                  <a:pt x="266319" y="818368"/>
                </a:cubicBezTo>
                <a:cubicBezTo>
                  <a:pt x="288710" y="840758"/>
                  <a:pt x="350103" y="821257"/>
                  <a:pt x="378994" y="818368"/>
                </a:cubicBezTo>
                <a:cubicBezTo>
                  <a:pt x="407885" y="815479"/>
                  <a:pt x="428109" y="827035"/>
                  <a:pt x="439665" y="801033"/>
                </a:cubicBezTo>
                <a:cubicBezTo>
                  <a:pt x="451221" y="775031"/>
                  <a:pt x="454833" y="762752"/>
                  <a:pt x="448332" y="662356"/>
                </a:cubicBezTo>
                <a:cubicBezTo>
                  <a:pt x="441832" y="561960"/>
                  <a:pt x="415830" y="306275"/>
                  <a:pt x="400662" y="198656"/>
                </a:cubicBezTo>
                <a:cubicBezTo>
                  <a:pt x="385494" y="91037"/>
                  <a:pt x="370326" y="46978"/>
                  <a:pt x="357325" y="16643"/>
                </a:cubicBezTo>
                <a:cubicBezTo>
                  <a:pt x="344324" y="-13693"/>
                  <a:pt x="349380" y="4364"/>
                  <a:pt x="322656" y="16643"/>
                </a:cubicBezTo>
                <a:cubicBezTo>
                  <a:pt x="295932" y="28922"/>
                  <a:pt x="236705" y="60702"/>
                  <a:pt x="196980" y="90315"/>
                </a:cubicBezTo>
                <a:cubicBezTo>
                  <a:pt x="157255" y="119928"/>
                  <a:pt x="112474" y="141596"/>
                  <a:pt x="84305" y="194322"/>
                </a:cubicBezTo>
                <a:cubicBezTo>
                  <a:pt x="56136" y="247048"/>
                  <a:pt x="35913" y="298330"/>
                  <a:pt x="23634" y="39367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20000" y="2421042"/>
            <a:ext cx="1091725" cy="1399779"/>
          </a:xfrm>
          <a:custGeom>
            <a:avLst/>
            <a:gdLst>
              <a:gd name="connsiteX0" fmla="*/ 308648 w 1091725"/>
              <a:gd name="connsiteY0" fmla="*/ 109223 h 1399779"/>
              <a:gd name="connsiteX1" fmla="*/ 157870 w 1091725"/>
              <a:gd name="connsiteY1" fmla="*/ 162725 h 1399779"/>
              <a:gd name="connsiteX2" fmla="*/ 70321 w 1091725"/>
              <a:gd name="connsiteY2" fmla="*/ 537240 h 1399779"/>
              <a:gd name="connsiteX3" fmla="*/ 21682 w 1091725"/>
              <a:gd name="connsiteY3" fmla="*/ 683155 h 1399779"/>
              <a:gd name="connsiteX4" fmla="*/ 143278 w 1091725"/>
              <a:gd name="connsiteY4" fmla="*/ 722065 h 1399779"/>
              <a:gd name="connsiteX5" fmla="*/ 172461 w 1091725"/>
              <a:gd name="connsiteY5" fmla="*/ 722065 h 1399779"/>
              <a:gd name="connsiteX6" fmla="*/ 245419 w 1091725"/>
              <a:gd name="connsiteY6" fmla="*/ 459419 h 1399779"/>
              <a:gd name="connsiteX7" fmla="*/ 279465 w 1091725"/>
              <a:gd name="connsiteY7" fmla="*/ 289184 h 1399779"/>
              <a:gd name="connsiteX8" fmla="*/ 313512 w 1091725"/>
              <a:gd name="connsiteY8" fmla="*/ 449691 h 1399779"/>
              <a:gd name="connsiteX9" fmla="*/ 289193 w 1091725"/>
              <a:gd name="connsiteY9" fmla="*/ 688019 h 1399779"/>
              <a:gd name="connsiteX10" fmla="*/ 216236 w 1091725"/>
              <a:gd name="connsiteY10" fmla="*/ 1028487 h 1399779"/>
              <a:gd name="connsiteX11" fmla="*/ 31410 w 1091725"/>
              <a:gd name="connsiteY11" fmla="*/ 1334908 h 1399779"/>
              <a:gd name="connsiteX12" fmla="*/ 2227 w 1091725"/>
              <a:gd name="connsiteY12" fmla="*/ 1368955 h 1399779"/>
              <a:gd name="connsiteX13" fmla="*/ 55729 w 1091725"/>
              <a:gd name="connsiteY13" fmla="*/ 1378682 h 1399779"/>
              <a:gd name="connsiteX14" fmla="*/ 250282 w 1091725"/>
              <a:gd name="connsiteY14" fmla="*/ 1373819 h 1399779"/>
              <a:gd name="connsiteX15" fmla="*/ 464291 w 1091725"/>
              <a:gd name="connsiteY15" fmla="*/ 1388410 h 1399779"/>
              <a:gd name="connsiteX16" fmla="*/ 571295 w 1091725"/>
              <a:gd name="connsiteY16" fmla="*/ 1388410 h 1399779"/>
              <a:gd name="connsiteX17" fmla="*/ 634525 w 1091725"/>
              <a:gd name="connsiteY17" fmla="*/ 1242495 h 1399779"/>
              <a:gd name="connsiteX18" fmla="*/ 653980 w 1091725"/>
              <a:gd name="connsiteY18" fmla="*/ 906891 h 1399779"/>
              <a:gd name="connsiteX19" fmla="*/ 683163 w 1091725"/>
              <a:gd name="connsiteY19" fmla="*/ 551831 h 1399779"/>
              <a:gd name="connsiteX20" fmla="*/ 644253 w 1091725"/>
              <a:gd name="connsiteY20" fmla="*/ 279457 h 1399779"/>
              <a:gd name="connsiteX21" fmla="*/ 785304 w 1091725"/>
              <a:gd name="connsiteY21" fmla="*/ 289184 h 1399779"/>
              <a:gd name="connsiteX22" fmla="*/ 970129 w 1091725"/>
              <a:gd name="connsiteY22" fmla="*/ 328095 h 1399779"/>
              <a:gd name="connsiteX23" fmla="*/ 1072270 w 1091725"/>
              <a:gd name="connsiteY23" fmla="*/ 133542 h 1399779"/>
              <a:gd name="connsiteX24" fmla="*/ 1086861 w 1091725"/>
              <a:gd name="connsiteY24" fmla="*/ 36265 h 1399779"/>
              <a:gd name="connsiteX25" fmla="*/ 1013904 w 1091725"/>
              <a:gd name="connsiteY25" fmla="*/ 16810 h 1399779"/>
              <a:gd name="connsiteX26" fmla="*/ 955538 w 1091725"/>
              <a:gd name="connsiteY26" fmla="*/ 7082 h 1399779"/>
              <a:gd name="connsiteX27" fmla="*/ 926355 w 1091725"/>
              <a:gd name="connsiteY27" fmla="*/ 128678 h 1399779"/>
              <a:gd name="connsiteX28" fmla="*/ 887444 w 1091725"/>
              <a:gd name="connsiteY28" fmla="*/ 187044 h 1399779"/>
              <a:gd name="connsiteX29" fmla="*/ 770712 w 1091725"/>
              <a:gd name="connsiteY29" fmla="*/ 128678 h 1399779"/>
              <a:gd name="connsiteX30" fmla="*/ 649116 w 1091725"/>
              <a:gd name="connsiteY30" fmla="*/ 89767 h 1399779"/>
              <a:gd name="connsiteX31" fmla="*/ 498338 w 1091725"/>
              <a:gd name="connsiteY31" fmla="*/ 89767 h 1399779"/>
              <a:gd name="connsiteX32" fmla="*/ 308648 w 1091725"/>
              <a:gd name="connsiteY32" fmla="*/ 109223 h 13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1725" h="1399779">
                <a:moveTo>
                  <a:pt x="308648" y="109223"/>
                </a:moveTo>
                <a:cubicBezTo>
                  <a:pt x="251903" y="121383"/>
                  <a:pt x="197591" y="91389"/>
                  <a:pt x="157870" y="162725"/>
                </a:cubicBezTo>
                <a:cubicBezTo>
                  <a:pt x="118149" y="234061"/>
                  <a:pt x="93019" y="450502"/>
                  <a:pt x="70321" y="537240"/>
                </a:cubicBezTo>
                <a:cubicBezTo>
                  <a:pt x="47623" y="623978"/>
                  <a:pt x="9523" y="652351"/>
                  <a:pt x="21682" y="683155"/>
                </a:cubicBezTo>
                <a:cubicBezTo>
                  <a:pt x="33841" y="713959"/>
                  <a:pt x="118148" y="715580"/>
                  <a:pt x="143278" y="722065"/>
                </a:cubicBezTo>
                <a:cubicBezTo>
                  <a:pt x="168408" y="728550"/>
                  <a:pt x="155438" y="765839"/>
                  <a:pt x="172461" y="722065"/>
                </a:cubicBezTo>
                <a:cubicBezTo>
                  <a:pt x="189484" y="678291"/>
                  <a:pt x="227585" y="531566"/>
                  <a:pt x="245419" y="459419"/>
                </a:cubicBezTo>
                <a:cubicBezTo>
                  <a:pt x="263253" y="387272"/>
                  <a:pt x="268116" y="290805"/>
                  <a:pt x="279465" y="289184"/>
                </a:cubicBezTo>
                <a:cubicBezTo>
                  <a:pt x="290814" y="287563"/>
                  <a:pt x="311891" y="383219"/>
                  <a:pt x="313512" y="449691"/>
                </a:cubicBezTo>
                <a:cubicBezTo>
                  <a:pt x="315133" y="516163"/>
                  <a:pt x="305406" y="591553"/>
                  <a:pt x="289193" y="688019"/>
                </a:cubicBezTo>
                <a:cubicBezTo>
                  <a:pt x="272980" y="784485"/>
                  <a:pt x="259200" y="920672"/>
                  <a:pt x="216236" y="1028487"/>
                </a:cubicBezTo>
                <a:cubicBezTo>
                  <a:pt x="173272" y="1136302"/>
                  <a:pt x="67078" y="1278163"/>
                  <a:pt x="31410" y="1334908"/>
                </a:cubicBezTo>
                <a:cubicBezTo>
                  <a:pt x="-4258" y="1391653"/>
                  <a:pt x="-1826" y="1361659"/>
                  <a:pt x="2227" y="1368955"/>
                </a:cubicBezTo>
                <a:cubicBezTo>
                  <a:pt x="6280" y="1376251"/>
                  <a:pt x="55729" y="1378682"/>
                  <a:pt x="55729" y="1378682"/>
                </a:cubicBezTo>
                <a:cubicBezTo>
                  <a:pt x="97071" y="1379493"/>
                  <a:pt x="182188" y="1372198"/>
                  <a:pt x="250282" y="1373819"/>
                </a:cubicBezTo>
                <a:cubicBezTo>
                  <a:pt x="318376" y="1375440"/>
                  <a:pt x="410789" y="1385978"/>
                  <a:pt x="464291" y="1388410"/>
                </a:cubicBezTo>
                <a:cubicBezTo>
                  <a:pt x="517793" y="1390842"/>
                  <a:pt x="542923" y="1412729"/>
                  <a:pt x="571295" y="1388410"/>
                </a:cubicBezTo>
                <a:cubicBezTo>
                  <a:pt x="599667" y="1364091"/>
                  <a:pt x="620744" y="1322748"/>
                  <a:pt x="634525" y="1242495"/>
                </a:cubicBezTo>
                <a:cubicBezTo>
                  <a:pt x="648306" y="1162242"/>
                  <a:pt x="645874" y="1022002"/>
                  <a:pt x="653980" y="906891"/>
                </a:cubicBezTo>
                <a:cubicBezTo>
                  <a:pt x="662086" y="791780"/>
                  <a:pt x="684784" y="656403"/>
                  <a:pt x="683163" y="551831"/>
                </a:cubicBezTo>
                <a:cubicBezTo>
                  <a:pt x="681542" y="447259"/>
                  <a:pt x="627230" y="323231"/>
                  <a:pt x="644253" y="279457"/>
                </a:cubicBezTo>
                <a:cubicBezTo>
                  <a:pt x="661276" y="235683"/>
                  <a:pt x="730991" y="281078"/>
                  <a:pt x="785304" y="289184"/>
                </a:cubicBezTo>
                <a:cubicBezTo>
                  <a:pt x="839617" y="297290"/>
                  <a:pt x="922301" y="354035"/>
                  <a:pt x="970129" y="328095"/>
                </a:cubicBezTo>
                <a:cubicBezTo>
                  <a:pt x="1017957" y="302155"/>
                  <a:pt x="1052815" y="182180"/>
                  <a:pt x="1072270" y="133542"/>
                </a:cubicBezTo>
                <a:cubicBezTo>
                  <a:pt x="1091725" y="84904"/>
                  <a:pt x="1096589" y="55720"/>
                  <a:pt x="1086861" y="36265"/>
                </a:cubicBezTo>
                <a:cubicBezTo>
                  <a:pt x="1077133" y="16810"/>
                  <a:pt x="1035791" y="21674"/>
                  <a:pt x="1013904" y="16810"/>
                </a:cubicBezTo>
                <a:cubicBezTo>
                  <a:pt x="992017" y="11946"/>
                  <a:pt x="970130" y="-11563"/>
                  <a:pt x="955538" y="7082"/>
                </a:cubicBezTo>
                <a:cubicBezTo>
                  <a:pt x="940947" y="25727"/>
                  <a:pt x="937704" y="98684"/>
                  <a:pt x="926355" y="128678"/>
                </a:cubicBezTo>
                <a:cubicBezTo>
                  <a:pt x="915006" y="158672"/>
                  <a:pt x="913384" y="187044"/>
                  <a:pt x="887444" y="187044"/>
                </a:cubicBezTo>
                <a:cubicBezTo>
                  <a:pt x="861504" y="187044"/>
                  <a:pt x="810433" y="144891"/>
                  <a:pt x="770712" y="128678"/>
                </a:cubicBezTo>
                <a:cubicBezTo>
                  <a:pt x="730991" y="112465"/>
                  <a:pt x="694512" y="96252"/>
                  <a:pt x="649116" y="89767"/>
                </a:cubicBezTo>
                <a:cubicBezTo>
                  <a:pt x="603720" y="83282"/>
                  <a:pt x="556704" y="86524"/>
                  <a:pt x="498338" y="89767"/>
                </a:cubicBezTo>
                <a:cubicBezTo>
                  <a:pt x="439972" y="93010"/>
                  <a:pt x="365393" y="97063"/>
                  <a:pt x="308648" y="10922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015173" y="375275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00297" y="375086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64982" y="326966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435706" y="330168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20409" y="318696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764934" y="2861819"/>
            <a:ext cx="751210" cy="484379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11827" y="2367580"/>
            <a:ext cx="435598" cy="228218"/>
          </a:xfrm>
          <a:custGeom>
            <a:avLst/>
            <a:gdLst>
              <a:gd name="connsiteX0" fmla="*/ 55692 w 435598"/>
              <a:gd name="connsiteY0" fmla="*/ 226117 h 228218"/>
              <a:gd name="connsiteX1" fmla="*/ 63 w 435598"/>
              <a:gd name="connsiteY1" fmla="*/ 97476 h 228218"/>
              <a:gd name="connsiteX2" fmla="*/ 59169 w 435598"/>
              <a:gd name="connsiteY2" fmla="*/ 76615 h 228218"/>
              <a:gd name="connsiteX3" fmla="*/ 205195 w 435598"/>
              <a:gd name="connsiteY3" fmla="*/ 125 h 228218"/>
              <a:gd name="connsiteX4" fmla="*/ 417280 w 435598"/>
              <a:gd name="connsiteY4" fmla="*/ 62707 h 228218"/>
              <a:gd name="connsiteX5" fmla="*/ 413803 w 435598"/>
              <a:gd name="connsiteY5" fmla="*/ 208733 h 228218"/>
              <a:gd name="connsiteX6" fmla="*/ 323406 w 435598"/>
              <a:gd name="connsiteY6" fmla="*/ 180919 h 228218"/>
              <a:gd name="connsiteX7" fmla="*/ 55692 w 435598"/>
              <a:gd name="connsiteY7" fmla="*/ 226117 h 22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598" h="228218">
                <a:moveTo>
                  <a:pt x="55692" y="226117"/>
                </a:moveTo>
                <a:cubicBezTo>
                  <a:pt x="1801" y="212210"/>
                  <a:pt x="-517" y="122393"/>
                  <a:pt x="63" y="97476"/>
                </a:cubicBezTo>
                <a:cubicBezTo>
                  <a:pt x="642" y="72559"/>
                  <a:pt x="24980" y="92840"/>
                  <a:pt x="59169" y="76615"/>
                </a:cubicBezTo>
                <a:cubicBezTo>
                  <a:pt x="93358" y="60390"/>
                  <a:pt x="145510" y="2443"/>
                  <a:pt x="205195" y="125"/>
                </a:cubicBezTo>
                <a:cubicBezTo>
                  <a:pt x="264880" y="-2193"/>
                  <a:pt x="382512" y="27939"/>
                  <a:pt x="417280" y="62707"/>
                </a:cubicBezTo>
                <a:cubicBezTo>
                  <a:pt x="452048" y="97475"/>
                  <a:pt x="429449" y="189031"/>
                  <a:pt x="413803" y="208733"/>
                </a:cubicBezTo>
                <a:cubicBezTo>
                  <a:pt x="398157" y="228435"/>
                  <a:pt x="383091" y="181498"/>
                  <a:pt x="323406" y="180919"/>
                </a:cubicBezTo>
                <a:cubicBezTo>
                  <a:pt x="263721" y="180340"/>
                  <a:pt x="109583" y="240024"/>
                  <a:pt x="55692" y="22611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779268" y="1984603"/>
            <a:ext cx="534015" cy="719052"/>
          </a:xfrm>
          <a:custGeom>
            <a:avLst/>
            <a:gdLst>
              <a:gd name="connsiteX0" fmla="*/ 154803 w 534015"/>
              <a:gd name="connsiteY0" fmla="*/ 31945 h 719052"/>
              <a:gd name="connsiteX1" fmla="*/ 19208 w 534015"/>
              <a:gd name="connsiteY1" fmla="*/ 122341 h 719052"/>
              <a:gd name="connsiteX2" fmla="*/ 1824 w 534015"/>
              <a:gd name="connsiteY2" fmla="*/ 456115 h 719052"/>
              <a:gd name="connsiteX3" fmla="*/ 8778 w 534015"/>
              <a:gd name="connsiteY3" fmla="*/ 706445 h 719052"/>
              <a:gd name="connsiteX4" fmla="*/ 74837 w 534015"/>
              <a:gd name="connsiteY4" fmla="*/ 678630 h 719052"/>
              <a:gd name="connsiteX5" fmla="*/ 175664 w 534015"/>
              <a:gd name="connsiteY5" fmla="*/ 650816 h 719052"/>
              <a:gd name="connsiteX6" fmla="*/ 123512 w 534015"/>
              <a:gd name="connsiteY6" fmla="*/ 438731 h 719052"/>
              <a:gd name="connsiteX7" fmla="*/ 95698 w 534015"/>
              <a:gd name="connsiteY7" fmla="*/ 400486 h 719052"/>
              <a:gd name="connsiteX8" fmla="*/ 57453 w 534015"/>
              <a:gd name="connsiteY8" fmla="*/ 296182 h 719052"/>
              <a:gd name="connsiteX9" fmla="*/ 74837 w 534015"/>
              <a:gd name="connsiteY9" fmla="*/ 174494 h 719052"/>
              <a:gd name="connsiteX10" fmla="*/ 154803 w 534015"/>
              <a:gd name="connsiteY10" fmla="*/ 177970 h 719052"/>
              <a:gd name="connsiteX11" fmla="*/ 224340 w 534015"/>
              <a:gd name="connsiteY11" fmla="*/ 153633 h 719052"/>
              <a:gd name="connsiteX12" fmla="*/ 283445 w 534015"/>
              <a:gd name="connsiteY12" fmla="*/ 195354 h 719052"/>
              <a:gd name="connsiteX13" fmla="*/ 380796 w 534015"/>
              <a:gd name="connsiteY13" fmla="*/ 150156 h 719052"/>
              <a:gd name="connsiteX14" fmla="*/ 432948 w 534015"/>
              <a:gd name="connsiteY14" fmla="*/ 177970 h 719052"/>
              <a:gd name="connsiteX15" fmla="*/ 436425 w 534015"/>
              <a:gd name="connsiteY15" fmla="*/ 296182 h 719052"/>
              <a:gd name="connsiteX16" fmla="*/ 419041 w 534015"/>
              <a:gd name="connsiteY16" fmla="*/ 383102 h 719052"/>
              <a:gd name="connsiteX17" fmla="*/ 373842 w 534015"/>
              <a:gd name="connsiteY17" fmla="*/ 591710 h 719052"/>
              <a:gd name="connsiteX18" fmla="*/ 391226 w 534015"/>
              <a:gd name="connsiteY18" fmla="*/ 623002 h 719052"/>
              <a:gd name="connsiteX19" fmla="*/ 474670 w 534015"/>
              <a:gd name="connsiteY19" fmla="*/ 619525 h 719052"/>
              <a:gd name="connsiteX20" fmla="*/ 509438 w 534015"/>
              <a:gd name="connsiteY20" fmla="*/ 570849 h 719052"/>
              <a:gd name="connsiteX21" fmla="*/ 523345 w 534015"/>
              <a:gd name="connsiteY21" fmla="*/ 407440 h 719052"/>
              <a:gd name="connsiteX22" fmla="*/ 533775 w 534015"/>
              <a:gd name="connsiteY22" fmla="*/ 230122 h 719052"/>
              <a:gd name="connsiteX23" fmla="*/ 512915 w 534015"/>
              <a:gd name="connsiteY23" fmla="*/ 111911 h 719052"/>
              <a:gd name="connsiteX24" fmla="*/ 387749 w 534015"/>
              <a:gd name="connsiteY24" fmla="*/ 31945 h 719052"/>
              <a:gd name="connsiteX25" fmla="*/ 318213 w 534015"/>
              <a:gd name="connsiteY25" fmla="*/ 14560 h 719052"/>
              <a:gd name="connsiteX26" fmla="*/ 252154 w 534015"/>
              <a:gd name="connsiteY26" fmla="*/ 7607 h 719052"/>
              <a:gd name="connsiteX27" fmla="*/ 196525 w 534015"/>
              <a:gd name="connsiteY27" fmla="*/ 653 h 719052"/>
              <a:gd name="connsiteX28" fmla="*/ 154803 w 534015"/>
              <a:gd name="connsiteY28" fmla="*/ 31945 h 71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015" h="719052">
                <a:moveTo>
                  <a:pt x="154803" y="31945"/>
                </a:moveTo>
                <a:cubicBezTo>
                  <a:pt x="125250" y="52226"/>
                  <a:pt x="44705" y="51646"/>
                  <a:pt x="19208" y="122341"/>
                </a:cubicBezTo>
                <a:cubicBezTo>
                  <a:pt x="-6289" y="193036"/>
                  <a:pt x="3562" y="358764"/>
                  <a:pt x="1824" y="456115"/>
                </a:cubicBezTo>
                <a:cubicBezTo>
                  <a:pt x="86" y="553466"/>
                  <a:pt x="-3391" y="669359"/>
                  <a:pt x="8778" y="706445"/>
                </a:cubicBezTo>
                <a:cubicBezTo>
                  <a:pt x="20947" y="743531"/>
                  <a:pt x="47023" y="687901"/>
                  <a:pt x="74837" y="678630"/>
                </a:cubicBezTo>
                <a:cubicBezTo>
                  <a:pt x="102651" y="669359"/>
                  <a:pt x="167552" y="690799"/>
                  <a:pt x="175664" y="650816"/>
                </a:cubicBezTo>
                <a:cubicBezTo>
                  <a:pt x="183777" y="610833"/>
                  <a:pt x="136840" y="480453"/>
                  <a:pt x="123512" y="438731"/>
                </a:cubicBezTo>
                <a:cubicBezTo>
                  <a:pt x="110184" y="397009"/>
                  <a:pt x="106708" y="424244"/>
                  <a:pt x="95698" y="400486"/>
                </a:cubicBezTo>
                <a:cubicBezTo>
                  <a:pt x="84688" y="376728"/>
                  <a:pt x="60930" y="333847"/>
                  <a:pt x="57453" y="296182"/>
                </a:cubicBezTo>
                <a:cubicBezTo>
                  <a:pt x="53976" y="258517"/>
                  <a:pt x="58612" y="194196"/>
                  <a:pt x="74837" y="174494"/>
                </a:cubicBezTo>
                <a:cubicBezTo>
                  <a:pt x="91062" y="154792"/>
                  <a:pt x="129886" y="181447"/>
                  <a:pt x="154803" y="177970"/>
                </a:cubicBezTo>
                <a:cubicBezTo>
                  <a:pt x="179720" y="174493"/>
                  <a:pt x="202900" y="150736"/>
                  <a:pt x="224340" y="153633"/>
                </a:cubicBezTo>
                <a:cubicBezTo>
                  <a:pt x="245780" y="156530"/>
                  <a:pt x="257369" y="195934"/>
                  <a:pt x="283445" y="195354"/>
                </a:cubicBezTo>
                <a:cubicBezTo>
                  <a:pt x="309521" y="194775"/>
                  <a:pt x="355879" y="153053"/>
                  <a:pt x="380796" y="150156"/>
                </a:cubicBezTo>
                <a:cubicBezTo>
                  <a:pt x="405713" y="147259"/>
                  <a:pt x="423677" y="153632"/>
                  <a:pt x="432948" y="177970"/>
                </a:cubicBezTo>
                <a:cubicBezTo>
                  <a:pt x="442219" y="202308"/>
                  <a:pt x="438743" y="261993"/>
                  <a:pt x="436425" y="296182"/>
                </a:cubicBezTo>
                <a:cubicBezTo>
                  <a:pt x="434107" y="330371"/>
                  <a:pt x="429471" y="333847"/>
                  <a:pt x="419041" y="383102"/>
                </a:cubicBezTo>
                <a:cubicBezTo>
                  <a:pt x="408611" y="432357"/>
                  <a:pt x="378478" y="551727"/>
                  <a:pt x="373842" y="591710"/>
                </a:cubicBezTo>
                <a:cubicBezTo>
                  <a:pt x="369206" y="631693"/>
                  <a:pt x="374421" y="618366"/>
                  <a:pt x="391226" y="623002"/>
                </a:cubicBezTo>
                <a:cubicBezTo>
                  <a:pt x="408031" y="627638"/>
                  <a:pt x="454968" y="628217"/>
                  <a:pt x="474670" y="619525"/>
                </a:cubicBezTo>
                <a:cubicBezTo>
                  <a:pt x="494372" y="610833"/>
                  <a:pt x="501326" y="606196"/>
                  <a:pt x="509438" y="570849"/>
                </a:cubicBezTo>
                <a:cubicBezTo>
                  <a:pt x="517550" y="535502"/>
                  <a:pt x="519289" y="464228"/>
                  <a:pt x="523345" y="407440"/>
                </a:cubicBezTo>
                <a:cubicBezTo>
                  <a:pt x="527401" y="350652"/>
                  <a:pt x="535513" y="279377"/>
                  <a:pt x="533775" y="230122"/>
                </a:cubicBezTo>
                <a:cubicBezTo>
                  <a:pt x="532037" y="180867"/>
                  <a:pt x="537253" y="144940"/>
                  <a:pt x="512915" y="111911"/>
                </a:cubicBezTo>
                <a:cubicBezTo>
                  <a:pt x="488577" y="78882"/>
                  <a:pt x="420199" y="48170"/>
                  <a:pt x="387749" y="31945"/>
                </a:cubicBezTo>
                <a:cubicBezTo>
                  <a:pt x="355299" y="15720"/>
                  <a:pt x="340812" y="18616"/>
                  <a:pt x="318213" y="14560"/>
                </a:cubicBezTo>
                <a:cubicBezTo>
                  <a:pt x="295614" y="10504"/>
                  <a:pt x="272435" y="9925"/>
                  <a:pt x="252154" y="7607"/>
                </a:cubicBezTo>
                <a:cubicBezTo>
                  <a:pt x="231873" y="5289"/>
                  <a:pt x="213330" y="-2244"/>
                  <a:pt x="196525" y="653"/>
                </a:cubicBezTo>
                <a:cubicBezTo>
                  <a:pt x="179721" y="3550"/>
                  <a:pt x="184356" y="11664"/>
                  <a:pt x="154803" y="3194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53155" y="261133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01189" y="260730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944631" y="223327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092665" y="222925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031492" y="2263509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149894" y="2628551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20732683">
            <a:off x="7127759" y="2726066"/>
            <a:ext cx="66804" cy="36013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20732683">
            <a:off x="8015795" y="2381244"/>
            <a:ext cx="66804" cy="39614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6664071" y="1322329"/>
            <a:ext cx="2150616" cy="4687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Hạnh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phúc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2" name="Rounded Rectangle 2051"/>
          <p:cNvSpPr/>
          <p:nvPr/>
        </p:nvSpPr>
        <p:spPr>
          <a:xfrm>
            <a:off x="6524939" y="3411216"/>
            <a:ext cx="499917" cy="3622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5162930" y="2968010"/>
            <a:ext cx="449488" cy="4998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983109" y="2744327"/>
            <a:ext cx="449488" cy="4998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158377" y="2722038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294986" y="2969129"/>
            <a:ext cx="193053" cy="119641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019000" y="2397316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211128" y="2609619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20473006">
            <a:off x="5718617" y="3072114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0601351">
            <a:off x="6433841" y="2698439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091218" y="3743302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241584" y="3750985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118061" y="3171589"/>
            <a:ext cx="247046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824925" y="2839337"/>
            <a:ext cx="709405" cy="455539"/>
          </a:xfrm>
          <a:custGeom>
            <a:avLst/>
            <a:gdLst>
              <a:gd name="connsiteX0" fmla="*/ 283232 w 709405"/>
              <a:gd name="connsiteY0" fmla="*/ 7505 h 455539"/>
              <a:gd name="connsiteX1" fmla="*/ 144555 w 709405"/>
              <a:gd name="connsiteY1" fmla="*/ 46508 h 455539"/>
              <a:gd name="connsiteX2" fmla="*/ 5878 w 709405"/>
              <a:gd name="connsiteY2" fmla="*/ 250189 h 455539"/>
              <a:gd name="connsiteX3" fmla="*/ 40547 w 709405"/>
              <a:gd name="connsiteY3" fmla="*/ 289192 h 455539"/>
              <a:gd name="connsiteX4" fmla="*/ 174891 w 709405"/>
              <a:gd name="connsiteY4" fmla="*/ 349863 h 455539"/>
              <a:gd name="connsiteX5" fmla="*/ 213893 w 709405"/>
              <a:gd name="connsiteY5" fmla="*/ 193852 h 455539"/>
              <a:gd name="connsiteX6" fmla="*/ 252896 w 709405"/>
              <a:gd name="connsiteY6" fmla="*/ 349863 h 455539"/>
              <a:gd name="connsiteX7" fmla="*/ 235562 w 709405"/>
              <a:gd name="connsiteY7" fmla="*/ 445203 h 455539"/>
              <a:gd name="connsiteX8" fmla="*/ 317901 w 709405"/>
              <a:gd name="connsiteY8" fmla="*/ 453871 h 455539"/>
              <a:gd name="connsiteX9" fmla="*/ 478246 w 709405"/>
              <a:gd name="connsiteY9" fmla="*/ 453871 h 455539"/>
              <a:gd name="connsiteX10" fmla="*/ 551918 w 709405"/>
              <a:gd name="connsiteY10" fmla="*/ 436536 h 455539"/>
              <a:gd name="connsiteX11" fmla="*/ 521583 w 709405"/>
              <a:gd name="connsiteY11" fmla="*/ 315194 h 455539"/>
              <a:gd name="connsiteX12" fmla="*/ 538917 w 709405"/>
              <a:gd name="connsiteY12" fmla="*/ 172184 h 455539"/>
              <a:gd name="connsiteX13" fmla="*/ 603922 w 709405"/>
              <a:gd name="connsiteY13" fmla="*/ 276191 h 455539"/>
              <a:gd name="connsiteX14" fmla="*/ 699262 w 709405"/>
              <a:gd name="connsiteY14" fmla="*/ 150515 h 455539"/>
              <a:gd name="connsiteX15" fmla="*/ 694928 w 709405"/>
              <a:gd name="connsiteY15" fmla="*/ 81177 h 455539"/>
              <a:gd name="connsiteX16" fmla="*/ 595255 w 709405"/>
              <a:gd name="connsiteY16" fmla="*/ 7505 h 455539"/>
              <a:gd name="connsiteX17" fmla="*/ 283232 w 709405"/>
              <a:gd name="connsiteY17" fmla="*/ 7505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9405" h="455539">
                <a:moveTo>
                  <a:pt x="283232" y="7505"/>
                </a:moveTo>
                <a:cubicBezTo>
                  <a:pt x="208115" y="14005"/>
                  <a:pt x="190781" y="6061"/>
                  <a:pt x="144555" y="46508"/>
                </a:cubicBezTo>
                <a:cubicBezTo>
                  <a:pt x="98329" y="86955"/>
                  <a:pt x="23213" y="209742"/>
                  <a:pt x="5878" y="250189"/>
                </a:cubicBezTo>
                <a:cubicBezTo>
                  <a:pt x="-11457" y="290636"/>
                  <a:pt x="12378" y="272580"/>
                  <a:pt x="40547" y="289192"/>
                </a:cubicBezTo>
                <a:cubicBezTo>
                  <a:pt x="68716" y="305804"/>
                  <a:pt x="146000" y="365753"/>
                  <a:pt x="174891" y="349863"/>
                </a:cubicBezTo>
                <a:cubicBezTo>
                  <a:pt x="203782" y="333973"/>
                  <a:pt x="200892" y="193852"/>
                  <a:pt x="213893" y="193852"/>
                </a:cubicBezTo>
                <a:cubicBezTo>
                  <a:pt x="226894" y="193852"/>
                  <a:pt x="249285" y="307971"/>
                  <a:pt x="252896" y="349863"/>
                </a:cubicBezTo>
                <a:cubicBezTo>
                  <a:pt x="256507" y="391755"/>
                  <a:pt x="224728" y="427868"/>
                  <a:pt x="235562" y="445203"/>
                </a:cubicBezTo>
                <a:cubicBezTo>
                  <a:pt x="246396" y="462538"/>
                  <a:pt x="277454" y="452426"/>
                  <a:pt x="317901" y="453871"/>
                </a:cubicBezTo>
                <a:cubicBezTo>
                  <a:pt x="358348" y="455316"/>
                  <a:pt x="439243" y="456760"/>
                  <a:pt x="478246" y="453871"/>
                </a:cubicBezTo>
                <a:cubicBezTo>
                  <a:pt x="517249" y="450982"/>
                  <a:pt x="544695" y="459649"/>
                  <a:pt x="551918" y="436536"/>
                </a:cubicBezTo>
                <a:cubicBezTo>
                  <a:pt x="559141" y="413423"/>
                  <a:pt x="523750" y="359253"/>
                  <a:pt x="521583" y="315194"/>
                </a:cubicBezTo>
                <a:cubicBezTo>
                  <a:pt x="519416" y="271135"/>
                  <a:pt x="525194" y="178685"/>
                  <a:pt x="538917" y="172184"/>
                </a:cubicBezTo>
                <a:cubicBezTo>
                  <a:pt x="552640" y="165684"/>
                  <a:pt x="577198" y="279802"/>
                  <a:pt x="603922" y="276191"/>
                </a:cubicBezTo>
                <a:cubicBezTo>
                  <a:pt x="630646" y="272580"/>
                  <a:pt x="684094" y="183017"/>
                  <a:pt x="699262" y="150515"/>
                </a:cubicBezTo>
                <a:cubicBezTo>
                  <a:pt x="714430" y="118013"/>
                  <a:pt x="712263" y="105012"/>
                  <a:pt x="694928" y="81177"/>
                </a:cubicBezTo>
                <a:cubicBezTo>
                  <a:pt x="677594" y="57342"/>
                  <a:pt x="662426" y="20506"/>
                  <a:pt x="595255" y="7505"/>
                </a:cubicBezTo>
                <a:cubicBezTo>
                  <a:pt x="528084" y="-5496"/>
                  <a:pt x="358349" y="1005"/>
                  <a:pt x="283232" y="750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939734" y="3236340"/>
            <a:ext cx="605496" cy="411762"/>
          </a:xfrm>
          <a:custGeom>
            <a:avLst/>
            <a:gdLst>
              <a:gd name="connsiteX0" fmla="*/ 160538 w 605496"/>
              <a:gd name="connsiteY0" fmla="*/ 19216 h 411762"/>
              <a:gd name="connsiteX1" fmla="*/ 101161 w 605496"/>
              <a:gd name="connsiteY1" fmla="*/ 167657 h 411762"/>
              <a:gd name="connsiteX2" fmla="*/ 221 w 605496"/>
              <a:gd name="connsiteY2" fmla="*/ 345787 h 411762"/>
              <a:gd name="connsiteX3" fmla="*/ 130849 w 605496"/>
              <a:gd name="connsiteY3" fmla="*/ 357662 h 411762"/>
              <a:gd name="connsiteX4" fmla="*/ 326792 w 605496"/>
              <a:gd name="connsiteY4" fmla="*/ 411101 h 411762"/>
              <a:gd name="connsiteX5" fmla="*/ 445546 w 605496"/>
              <a:gd name="connsiteY5" fmla="*/ 316099 h 411762"/>
              <a:gd name="connsiteX6" fmla="*/ 593987 w 605496"/>
              <a:gd name="connsiteY6" fmla="*/ 339849 h 411762"/>
              <a:gd name="connsiteX7" fmla="*/ 576174 w 605496"/>
              <a:gd name="connsiteY7" fmla="*/ 215158 h 411762"/>
              <a:gd name="connsiteX8" fmla="*/ 421795 w 605496"/>
              <a:gd name="connsiteY8" fmla="*/ 19216 h 411762"/>
              <a:gd name="connsiteX9" fmla="*/ 285229 w 605496"/>
              <a:gd name="connsiteY9" fmla="*/ 7340 h 411762"/>
              <a:gd name="connsiteX10" fmla="*/ 160538 w 605496"/>
              <a:gd name="connsiteY10" fmla="*/ 19216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96" h="411762">
                <a:moveTo>
                  <a:pt x="160538" y="19216"/>
                </a:moveTo>
                <a:cubicBezTo>
                  <a:pt x="129860" y="45935"/>
                  <a:pt x="127880" y="113229"/>
                  <a:pt x="101161" y="167657"/>
                </a:cubicBezTo>
                <a:cubicBezTo>
                  <a:pt x="74442" y="222085"/>
                  <a:pt x="-4727" y="314120"/>
                  <a:pt x="221" y="345787"/>
                </a:cubicBezTo>
                <a:cubicBezTo>
                  <a:pt x="5169" y="377454"/>
                  <a:pt x="76421" y="346776"/>
                  <a:pt x="130849" y="357662"/>
                </a:cubicBezTo>
                <a:cubicBezTo>
                  <a:pt x="185277" y="368548"/>
                  <a:pt x="274342" y="418028"/>
                  <a:pt x="326792" y="411101"/>
                </a:cubicBezTo>
                <a:cubicBezTo>
                  <a:pt x="379242" y="404174"/>
                  <a:pt x="401014" y="327974"/>
                  <a:pt x="445546" y="316099"/>
                </a:cubicBezTo>
                <a:cubicBezTo>
                  <a:pt x="490079" y="304224"/>
                  <a:pt x="572216" y="356672"/>
                  <a:pt x="593987" y="339849"/>
                </a:cubicBezTo>
                <a:cubicBezTo>
                  <a:pt x="615758" y="323026"/>
                  <a:pt x="604873" y="268597"/>
                  <a:pt x="576174" y="215158"/>
                </a:cubicBezTo>
                <a:cubicBezTo>
                  <a:pt x="547475" y="161719"/>
                  <a:pt x="470286" y="53852"/>
                  <a:pt x="421795" y="19216"/>
                </a:cubicBezTo>
                <a:cubicBezTo>
                  <a:pt x="373304" y="-15420"/>
                  <a:pt x="326793" y="7340"/>
                  <a:pt x="285229" y="7340"/>
                </a:cubicBezTo>
                <a:cubicBezTo>
                  <a:pt x="243665" y="7340"/>
                  <a:pt x="191216" y="-7503"/>
                  <a:pt x="160538" y="1921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244112" y="386228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429236" y="386039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993921" y="337919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664645" y="341121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49348" y="329649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993873" y="3061701"/>
            <a:ext cx="751210" cy="394027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162930" y="2544603"/>
            <a:ext cx="449488" cy="292498"/>
          </a:xfrm>
          <a:custGeom>
            <a:avLst/>
            <a:gdLst>
              <a:gd name="connsiteX0" fmla="*/ 34895 w 449488"/>
              <a:gd name="connsiteY0" fmla="*/ 292471 h 292498"/>
              <a:gd name="connsiteX1" fmla="*/ 127 w 449488"/>
              <a:gd name="connsiteY1" fmla="*/ 174259 h 292498"/>
              <a:gd name="connsiteX2" fmla="*/ 45326 w 449488"/>
              <a:gd name="connsiteY2" fmla="*/ 59525 h 292498"/>
              <a:gd name="connsiteX3" fmla="*/ 198305 w 449488"/>
              <a:gd name="connsiteY3" fmla="*/ 419 h 292498"/>
              <a:gd name="connsiteX4" fmla="*/ 302609 w 449488"/>
              <a:gd name="connsiteY4" fmla="*/ 31710 h 292498"/>
              <a:gd name="connsiteX5" fmla="*/ 375622 w 449488"/>
              <a:gd name="connsiteY5" fmla="*/ 3896 h 292498"/>
              <a:gd name="connsiteX6" fmla="*/ 448635 w 449488"/>
              <a:gd name="connsiteY6" fmla="*/ 125584 h 292498"/>
              <a:gd name="connsiteX7" fmla="*/ 410390 w 449488"/>
              <a:gd name="connsiteY7" fmla="*/ 243795 h 292498"/>
              <a:gd name="connsiteX8" fmla="*/ 333900 w 449488"/>
              <a:gd name="connsiteY8" fmla="*/ 163829 h 292498"/>
              <a:gd name="connsiteX9" fmla="*/ 208735 w 449488"/>
              <a:gd name="connsiteY9" fmla="*/ 153399 h 292498"/>
              <a:gd name="connsiteX10" fmla="*/ 121815 w 449488"/>
              <a:gd name="connsiteY10" fmla="*/ 163829 h 292498"/>
              <a:gd name="connsiteX11" fmla="*/ 34895 w 449488"/>
              <a:gd name="connsiteY11" fmla="*/ 292471 h 29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488" h="292498">
                <a:moveTo>
                  <a:pt x="34895" y="292471"/>
                </a:moveTo>
                <a:cubicBezTo>
                  <a:pt x="14614" y="294209"/>
                  <a:pt x="-1611" y="213083"/>
                  <a:pt x="127" y="174259"/>
                </a:cubicBezTo>
                <a:cubicBezTo>
                  <a:pt x="1865" y="135435"/>
                  <a:pt x="12296" y="88498"/>
                  <a:pt x="45326" y="59525"/>
                </a:cubicBezTo>
                <a:cubicBezTo>
                  <a:pt x="78356" y="30552"/>
                  <a:pt x="155424" y="5055"/>
                  <a:pt x="198305" y="419"/>
                </a:cubicBezTo>
                <a:cubicBezTo>
                  <a:pt x="241186" y="-4217"/>
                  <a:pt x="273056" y="31131"/>
                  <a:pt x="302609" y="31710"/>
                </a:cubicBezTo>
                <a:cubicBezTo>
                  <a:pt x="332162" y="32289"/>
                  <a:pt x="351284" y="-11750"/>
                  <a:pt x="375622" y="3896"/>
                </a:cubicBezTo>
                <a:cubicBezTo>
                  <a:pt x="399960" y="19542"/>
                  <a:pt x="442840" y="85601"/>
                  <a:pt x="448635" y="125584"/>
                </a:cubicBezTo>
                <a:cubicBezTo>
                  <a:pt x="454430" y="165567"/>
                  <a:pt x="429512" y="237421"/>
                  <a:pt x="410390" y="243795"/>
                </a:cubicBezTo>
                <a:cubicBezTo>
                  <a:pt x="391268" y="250169"/>
                  <a:pt x="367509" y="178895"/>
                  <a:pt x="333900" y="163829"/>
                </a:cubicBezTo>
                <a:cubicBezTo>
                  <a:pt x="300291" y="148763"/>
                  <a:pt x="244082" y="153399"/>
                  <a:pt x="208735" y="153399"/>
                </a:cubicBezTo>
                <a:cubicBezTo>
                  <a:pt x="173388" y="153399"/>
                  <a:pt x="146732" y="142968"/>
                  <a:pt x="121815" y="163829"/>
                </a:cubicBezTo>
                <a:cubicBezTo>
                  <a:pt x="96898" y="184690"/>
                  <a:pt x="55176" y="290733"/>
                  <a:pt x="34895" y="29247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820979" y="2350079"/>
            <a:ext cx="713351" cy="280090"/>
          </a:xfrm>
          <a:custGeom>
            <a:avLst/>
            <a:gdLst>
              <a:gd name="connsiteX0" fmla="*/ 350410 w 713351"/>
              <a:gd name="connsiteY0" fmla="*/ 18129 h 280090"/>
              <a:gd name="connsiteX1" fmla="*/ 266967 w 713351"/>
              <a:gd name="connsiteY1" fmla="*/ 4222 h 280090"/>
              <a:gd name="connsiteX2" fmla="*/ 193954 w 713351"/>
              <a:gd name="connsiteY2" fmla="*/ 98096 h 280090"/>
              <a:gd name="connsiteX3" fmla="*/ 183524 w 713351"/>
              <a:gd name="connsiteY3" fmla="*/ 160678 h 280090"/>
              <a:gd name="connsiteX4" fmla="*/ 117464 w 713351"/>
              <a:gd name="connsiteY4" fmla="*/ 101572 h 280090"/>
              <a:gd name="connsiteX5" fmla="*/ 30544 w 713351"/>
              <a:gd name="connsiteY5" fmla="*/ 118956 h 280090"/>
              <a:gd name="connsiteX6" fmla="*/ 2730 w 713351"/>
              <a:gd name="connsiteY6" fmla="*/ 278890 h 280090"/>
              <a:gd name="connsiteX7" fmla="*/ 89650 w 713351"/>
              <a:gd name="connsiteY7" fmla="*/ 191969 h 280090"/>
              <a:gd name="connsiteX8" fmla="*/ 173093 w 713351"/>
              <a:gd name="connsiteY8" fmla="*/ 188493 h 280090"/>
              <a:gd name="connsiteX9" fmla="*/ 197431 w 713351"/>
              <a:gd name="connsiteY9" fmla="*/ 226737 h 280090"/>
              <a:gd name="connsiteX10" fmla="*/ 291305 w 713351"/>
              <a:gd name="connsiteY10" fmla="*/ 185016 h 280090"/>
              <a:gd name="connsiteX11" fmla="*/ 312166 w 713351"/>
              <a:gd name="connsiteY11" fmla="*/ 219784 h 280090"/>
              <a:gd name="connsiteX12" fmla="*/ 385178 w 713351"/>
              <a:gd name="connsiteY12" fmla="*/ 160678 h 280090"/>
              <a:gd name="connsiteX13" fmla="*/ 430377 w 713351"/>
              <a:gd name="connsiteY13" fmla="*/ 205877 h 280090"/>
              <a:gd name="connsiteX14" fmla="*/ 489483 w 713351"/>
              <a:gd name="connsiteY14" fmla="*/ 178062 h 280090"/>
              <a:gd name="connsiteX15" fmla="*/ 524251 w 713351"/>
              <a:gd name="connsiteY15" fmla="*/ 181539 h 280090"/>
              <a:gd name="connsiteX16" fmla="*/ 562496 w 713351"/>
              <a:gd name="connsiteY16" fmla="*/ 164155 h 280090"/>
              <a:gd name="connsiteX17" fmla="*/ 586833 w 713351"/>
              <a:gd name="connsiteY17" fmla="*/ 129387 h 280090"/>
              <a:gd name="connsiteX18" fmla="*/ 635508 w 713351"/>
              <a:gd name="connsiteY18" fmla="*/ 122433 h 280090"/>
              <a:gd name="connsiteX19" fmla="*/ 691137 w 713351"/>
              <a:gd name="connsiteY19" fmla="*/ 240645 h 280090"/>
              <a:gd name="connsiteX20" fmla="*/ 711998 w 713351"/>
              <a:gd name="connsiteY20" fmla="*/ 108526 h 280090"/>
              <a:gd name="connsiteX21" fmla="*/ 656369 w 713351"/>
              <a:gd name="connsiteY21" fmla="*/ 45944 h 280090"/>
              <a:gd name="connsiteX22" fmla="*/ 559019 w 713351"/>
              <a:gd name="connsiteY22" fmla="*/ 49420 h 280090"/>
              <a:gd name="connsiteX23" fmla="*/ 548588 w 713351"/>
              <a:gd name="connsiteY23" fmla="*/ 84188 h 280090"/>
              <a:gd name="connsiteX24" fmla="*/ 506867 w 713351"/>
              <a:gd name="connsiteY24" fmla="*/ 25083 h 280090"/>
              <a:gd name="connsiteX25" fmla="*/ 437331 w 713351"/>
              <a:gd name="connsiteY25" fmla="*/ 35513 h 280090"/>
              <a:gd name="connsiteX26" fmla="*/ 350410 w 713351"/>
              <a:gd name="connsiteY26" fmla="*/ 18129 h 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351" h="280090">
                <a:moveTo>
                  <a:pt x="350410" y="18129"/>
                </a:moveTo>
                <a:cubicBezTo>
                  <a:pt x="322016" y="12914"/>
                  <a:pt x="293043" y="-9106"/>
                  <a:pt x="266967" y="4222"/>
                </a:cubicBezTo>
                <a:cubicBezTo>
                  <a:pt x="240891" y="17550"/>
                  <a:pt x="207861" y="72020"/>
                  <a:pt x="193954" y="98096"/>
                </a:cubicBezTo>
                <a:cubicBezTo>
                  <a:pt x="180047" y="124172"/>
                  <a:pt x="196272" y="160099"/>
                  <a:pt x="183524" y="160678"/>
                </a:cubicBezTo>
                <a:cubicBezTo>
                  <a:pt x="170776" y="161257"/>
                  <a:pt x="142961" y="108526"/>
                  <a:pt x="117464" y="101572"/>
                </a:cubicBezTo>
                <a:cubicBezTo>
                  <a:pt x="91967" y="94618"/>
                  <a:pt x="49666" y="89403"/>
                  <a:pt x="30544" y="118956"/>
                </a:cubicBezTo>
                <a:cubicBezTo>
                  <a:pt x="11422" y="148509"/>
                  <a:pt x="-7121" y="266721"/>
                  <a:pt x="2730" y="278890"/>
                </a:cubicBezTo>
                <a:cubicBezTo>
                  <a:pt x="12581" y="291059"/>
                  <a:pt x="61256" y="207035"/>
                  <a:pt x="89650" y="191969"/>
                </a:cubicBezTo>
                <a:cubicBezTo>
                  <a:pt x="118044" y="176903"/>
                  <a:pt x="155130" y="182698"/>
                  <a:pt x="173093" y="188493"/>
                </a:cubicBezTo>
                <a:cubicBezTo>
                  <a:pt x="191056" y="194288"/>
                  <a:pt x="177729" y="227316"/>
                  <a:pt x="197431" y="226737"/>
                </a:cubicBezTo>
                <a:cubicBezTo>
                  <a:pt x="217133" y="226158"/>
                  <a:pt x="272183" y="186175"/>
                  <a:pt x="291305" y="185016"/>
                </a:cubicBezTo>
                <a:cubicBezTo>
                  <a:pt x="310427" y="183857"/>
                  <a:pt x="296521" y="223840"/>
                  <a:pt x="312166" y="219784"/>
                </a:cubicBezTo>
                <a:cubicBezTo>
                  <a:pt x="327811" y="215728"/>
                  <a:pt x="365476" y="162996"/>
                  <a:pt x="385178" y="160678"/>
                </a:cubicBezTo>
                <a:cubicBezTo>
                  <a:pt x="404880" y="158360"/>
                  <a:pt x="412993" y="202980"/>
                  <a:pt x="430377" y="205877"/>
                </a:cubicBezTo>
                <a:cubicBezTo>
                  <a:pt x="447761" y="208774"/>
                  <a:pt x="473837" y="182118"/>
                  <a:pt x="489483" y="178062"/>
                </a:cubicBezTo>
                <a:cubicBezTo>
                  <a:pt x="505129" y="174006"/>
                  <a:pt x="512082" y="183857"/>
                  <a:pt x="524251" y="181539"/>
                </a:cubicBezTo>
                <a:cubicBezTo>
                  <a:pt x="536420" y="179221"/>
                  <a:pt x="552066" y="172847"/>
                  <a:pt x="562496" y="164155"/>
                </a:cubicBezTo>
                <a:cubicBezTo>
                  <a:pt x="572926" y="155463"/>
                  <a:pt x="574664" y="136341"/>
                  <a:pt x="586833" y="129387"/>
                </a:cubicBezTo>
                <a:cubicBezTo>
                  <a:pt x="599002" y="122433"/>
                  <a:pt x="618124" y="103890"/>
                  <a:pt x="635508" y="122433"/>
                </a:cubicBezTo>
                <a:cubicBezTo>
                  <a:pt x="652892" y="140976"/>
                  <a:pt x="678389" y="242963"/>
                  <a:pt x="691137" y="240645"/>
                </a:cubicBezTo>
                <a:cubicBezTo>
                  <a:pt x="703885" y="238327"/>
                  <a:pt x="717793" y="140976"/>
                  <a:pt x="711998" y="108526"/>
                </a:cubicBezTo>
                <a:cubicBezTo>
                  <a:pt x="706203" y="76076"/>
                  <a:pt x="681865" y="55795"/>
                  <a:pt x="656369" y="45944"/>
                </a:cubicBezTo>
                <a:cubicBezTo>
                  <a:pt x="630873" y="36093"/>
                  <a:pt x="576982" y="43046"/>
                  <a:pt x="559019" y="49420"/>
                </a:cubicBezTo>
                <a:cubicBezTo>
                  <a:pt x="541056" y="55794"/>
                  <a:pt x="557280" y="88244"/>
                  <a:pt x="548588" y="84188"/>
                </a:cubicBezTo>
                <a:cubicBezTo>
                  <a:pt x="539896" y="80132"/>
                  <a:pt x="525410" y="33196"/>
                  <a:pt x="506867" y="25083"/>
                </a:cubicBezTo>
                <a:cubicBezTo>
                  <a:pt x="488324" y="16970"/>
                  <a:pt x="463986" y="37831"/>
                  <a:pt x="437331" y="35513"/>
                </a:cubicBezTo>
                <a:cubicBezTo>
                  <a:pt x="410676" y="33195"/>
                  <a:pt x="378804" y="23344"/>
                  <a:pt x="350410" y="1812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294986" y="2787841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43020" y="2783816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2468" y="2582832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240502" y="2578807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195212" y="2595798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385741" y="2808380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20732683">
            <a:off x="6177487" y="2705669"/>
            <a:ext cx="60731" cy="32739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rot="20732683">
            <a:off x="5359589" y="2924384"/>
            <a:ext cx="60731" cy="24597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0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2\20211219_114612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971550"/>
            <a:ext cx="4114800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33794" y="1165706"/>
            <a:ext cx="1436788" cy="1183728"/>
          </a:xfrm>
          <a:custGeom>
            <a:avLst/>
            <a:gdLst>
              <a:gd name="connsiteX0" fmla="*/ 669539 w 1436788"/>
              <a:gd name="connsiteY0" fmla="*/ 1010227 h 1183728"/>
              <a:gd name="connsiteX1" fmla="*/ 491739 w 1436788"/>
              <a:gd name="connsiteY1" fmla="*/ 1069494 h 1183728"/>
              <a:gd name="connsiteX2" fmla="*/ 424006 w 1436788"/>
              <a:gd name="connsiteY2" fmla="*/ 908627 h 1183728"/>
              <a:gd name="connsiteX3" fmla="*/ 178473 w 1436788"/>
              <a:gd name="connsiteY3" fmla="*/ 950961 h 1183728"/>
              <a:gd name="connsiteX4" fmla="*/ 673 w 1436788"/>
              <a:gd name="connsiteY4" fmla="*/ 739294 h 1183728"/>
              <a:gd name="connsiteX5" fmla="*/ 119206 w 1436788"/>
              <a:gd name="connsiteY5" fmla="*/ 476827 h 1183728"/>
              <a:gd name="connsiteX6" fmla="*/ 161539 w 1436788"/>
              <a:gd name="connsiteY6" fmla="*/ 434494 h 1183728"/>
              <a:gd name="connsiteX7" fmla="*/ 153073 w 1436788"/>
              <a:gd name="connsiteY7" fmla="*/ 239761 h 1183728"/>
              <a:gd name="connsiteX8" fmla="*/ 305473 w 1436788"/>
              <a:gd name="connsiteY8" fmla="*/ 146627 h 1183728"/>
              <a:gd name="connsiteX9" fmla="*/ 474806 w 1436788"/>
              <a:gd name="connsiteY9" fmla="*/ 265161 h 1183728"/>
              <a:gd name="connsiteX10" fmla="*/ 491739 w 1436788"/>
              <a:gd name="connsiteY10" fmla="*/ 222827 h 1183728"/>
              <a:gd name="connsiteX11" fmla="*/ 661073 w 1436788"/>
              <a:gd name="connsiteY11" fmla="*/ 19627 h 1183728"/>
              <a:gd name="connsiteX12" fmla="*/ 796539 w 1436788"/>
              <a:gd name="connsiteY12" fmla="*/ 28094 h 1183728"/>
              <a:gd name="connsiteX13" fmla="*/ 974339 w 1436788"/>
              <a:gd name="connsiteY13" fmla="*/ 197427 h 1183728"/>
              <a:gd name="connsiteX14" fmla="*/ 1101339 w 1436788"/>
              <a:gd name="connsiteY14" fmla="*/ 180494 h 1183728"/>
              <a:gd name="connsiteX15" fmla="*/ 1228339 w 1436788"/>
              <a:gd name="connsiteY15" fmla="*/ 205894 h 1183728"/>
              <a:gd name="connsiteX16" fmla="*/ 1296073 w 1436788"/>
              <a:gd name="connsiteY16" fmla="*/ 349827 h 1183728"/>
              <a:gd name="connsiteX17" fmla="*/ 1152139 w 1436788"/>
              <a:gd name="connsiteY17" fmla="*/ 544561 h 1183728"/>
              <a:gd name="connsiteX18" fmla="*/ 1262206 w 1436788"/>
              <a:gd name="connsiteY18" fmla="*/ 586894 h 1183728"/>
              <a:gd name="connsiteX19" fmla="*/ 1397673 w 1436788"/>
              <a:gd name="connsiteY19" fmla="*/ 807027 h 1183728"/>
              <a:gd name="connsiteX20" fmla="*/ 1431539 w 1436788"/>
              <a:gd name="connsiteY20" fmla="*/ 1035627 h 1183728"/>
              <a:gd name="connsiteX21" fmla="*/ 1304539 w 1436788"/>
              <a:gd name="connsiteY21" fmla="*/ 1154161 h 1183728"/>
              <a:gd name="connsiteX22" fmla="*/ 1169073 w 1436788"/>
              <a:gd name="connsiteY22" fmla="*/ 1179561 h 1183728"/>
              <a:gd name="connsiteX23" fmla="*/ 1033606 w 1436788"/>
              <a:gd name="connsiteY23" fmla="*/ 1086427 h 1183728"/>
              <a:gd name="connsiteX24" fmla="*/ 881206 w 1436788"/>
              <a:gd name="connsiteY24" fmla="*/ 1086427 h 1183728"/>
              <a:gd name="connsiteX25" fmla="*/ 771139 w 1436788"/>
              <a:gd name="connsiteY25" fmla="*/ 1018694 h 1183728"/>
              <a:gd name="connsiteX26" fmla="*/ 669539 w 1436788"/>
              <a:gd name="connsiteY26" fmla="*/ 1010227 h 118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6788" h="1183728">
                <a:moveTo>
                  <a:pt x="669539" y="1010227"/>
                </a:moveTo>
                <a:cubicBezTo>
                  <a:pt x="622972" y="1018694"/>
                  <a:pt x="532661" y="1086427"/>
                  <a:pt x="491739" y="1069494"/>
                </a:cubicBezTo>
                <a:cubicBezTo>
                  <a:pt x="450817" y="1052561"/>
                  <a:pt x="476217" y="928382"/>
                  <a:pt x="424006" y="908627"/>
                </a:cubicBezTo>
                <a:cubicBezTo>
                  <a:pt x="371795" y="888872"/>
                  <a:pt x="249028" y="979183"/>
                  <a:pt x="178473" y="950961"/>
                </a:cubicBezTo>
                <a:cubicBezTo>
                  <a:pt x="107917" y="922739"/>
                  <a:pt x="10551" y="818316"/>
                  <a:pt x="673" y="739294"/>
                </a:cubicBezTo>
                <a:cubicBezTo>
                  <a:pt x="-9205" y="660272"/>
                  <a:pt x="92395" y="527627"/>
                  <a:pt x="119206" y="476827"/>
                </a:cubicBezTo>
                <a:cubicBezTo>
                  <a:pt x="146017" y="426027"/>
                  <a:pt x="155895" y="474005"/>
                  <a:pt x="161539" y="434494"/>
                </a:cubicBezTo>
                <a:cubicBezTo>
                  <a:pt x="167183" y="394983"/>
                  <a:pt x="129084" y="287739"/>
                  <a:pt x="153073" y="239761"/>
                </a:cubicBezTo>
                <a:cubicBezTo>
                  <a:pt x="177062" y="191783"/>
                  <a:pt x="251851" y="142394"/>
                  <a:pt x="305473" y="146627"/>
                </a:cubicBezTo>
                <a:cubicBezTo>
                  <a:pt x="359095" y="150860"/>
                  <a:pt x="443762" y="252461"/>
                  <a:pt x="474806" y="265161"/>
                </a:cubicBezTo>
                <a:cubicBezTo>
                  <a:pt x="505850" y="277861"/>
                  <a:pt x="460695" y="263749"/>
                  <a:pt x="491739" y="222827"/>
                </a:cubicBezTo>
                <a:cubicBezTo>
                  <a:pt x="522783" y="181905"/>
                  <a:pt x="610273" y="52082"/>
                  <a:pt x="661073" y="19627"/>
                </a:cubicBezTo>
                <a:cubicBezTo>
                  <a:pt x="711873" y="-12829"/>
                  <a:pt x="744328" y="-1539"/>
                  <a:pt x="796539" y="28094"/>
                </a:cubicBezTo>
                <a:cubicBezTo>
                  <a:pt x="848750" y="57727"/>
                  <a:pt x="923539" y="172027"/>
                  <a:pt x="974339" y="197427"/>
                </a:cubicBezTo>
                <a:cubicBezTo>
                  <a:pt x="1025139" y="222827"/>
                  <a:pt x="1059006" y="179083"/>
                  <a:pt x="1101339" y="180494"/>
                </a:cubicBezTo>
                <a:cubicBezTo>
                  <a:pt x="1143672" y="181905"/>
                  <a:pt x="1195883" y="177672"/>
                  <a:pt x="1228339" y="205894"/>
                </a:cubicBezTo>
                <a:cubicBezTo>
                  <a:pt x="1260795" y="234116"/>
                  <a:pt x="1308773" y="293382"/>
                  <a:pt x="1296073" y="349827"/>
                </a:cubicBezTo>
                <a:cubicBezTo>
                  <a:pt x="1283373" y="406272"/>
                  <a:pt x="1157783" y="505050"/>
                  <a:pt x="1152139" y="544561"/>
                </a:cubicBezTo>
                <a:cubicBezTo>
                  <a:pt x="1146495" y="584072"/>
                  <a:pt x="1221284" y="543150"/>
                  <a:pt x="1262206" y="586894"/>
                </a:cubicBezTo>
                <a:cubicBezTo>
                  <a:pt x="1303128" y="630638"/>
                  <a:pt x="1369451" y="732238"/>
                  <a:pt x="1397673" y="807027"/>
                </a:cubicBezTo>
                <a:cubicBezTo>
                  <a:pt x="1425895" y="881816"/>
                  <a:pt x="1447061" y="977771"/>
                  <a:pt x="1431539" y="1035627"/>
                </a:cubicBezTo>
                <a:cubicBezTo>
                  <a:pt x="1416017" y="1093483"/>
                  <a:pt x="1348283" y="1130172"/>
                  <a:pt x="1304539" y="1154161"/>
                </a:cubicBezTo>
                <a:cubicBezTo>
                  <a:pt x="1260795" y="1178150"/>
                  <a:pt x="1214229" y="1190850"/>
                  <a:pt x="1169073" y="1179561"/>
                </a:cubicBezTo>
                <a:cubicBezTo>
                  <a:pt x="1123918" y="1168272"/>
                  <a:pt x="1081584" y="1101949"/>
                  <a:pt x="1033606" y="1086427"/>
                </a:cubicBezTo>
                <a:cubicBezTo>
                  <a:pt x="985628" y="1070905"/>
                  <a:pt x="924950" y="1097716"/>
                  <a:pt x="881206" y="1086427"/>
                </a:cubicBezTo>
                <a:cubicBezTo>
                  <a:pt x="837462" y="1075138"/>
                  <a:pt x="803595" y="1027161"/>
                  <a:pt x="771139" y="1018694"/>
                </a:cubicBezTo>
                <a:cubicBezTo>
                  <a:pt x="738684" y="1010227"/>
                  <a:pt x="716106" y="1001760"/>
                  <a:pt x="669539" y="101022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10867" y="1556690"/>
            <a:ext cx="808133" cy="1203941"/>
          </a:xfrm>
          <a:custGeom>
            <a:avLst/>
            <a:gdLst>
              <a:gd name="connsiteX0" fmla="*/ 428036 w 1335764"/>
              <a:gd name="connsiteY0" fmla="*/ 1536669 h 1577586"/>
              <a:gd name="connsiteX1" fmla="*/ 521170 w 1335764"/>
              <a:gd name="connsiteY1" fmla="*/ 927069 h 1577586"/>
              <a:gd name="connsiteX2" fmla="*/ 411103 w 1335764"/>
              <a:gd name="connsiteY2" fmla="*/ 537603 h 1577586"/>
              <a:gd name="connsiteX3" fmla="*/ 224836 w 1335764"/>
              <a:gd name="connsiteY3" fmla="*/ 419069 h 1577586"/>
              <a:gd name="connsiteX4" fmla="*/ 207903 w 1335764"/>
              <a:gd name="connsiteY4" fmla="*/ 419069 h 1577586"/>
              <a:gd name="connsiteX5" fmla="*/ 30103 w 1335764"/>
              <a:gd name="connsiteY5" fmla="*/ 512203 h 1577586"/>
              <a:gd name="connsiteX6" fmla="*/ 4703 w 1335764"/>
              <a:gd name="connsiteY6" fmla="*/ 419069 h 1577586"/>
              <a:gd name="connsiteX7" fmla="*/ 80903 w 1335764"/>
              <a:gd name="connsiteY7" fmla="*/ 368269 h 1577586"/>
              <a:gd name="connsiteX8" fmla="*/ 174036 w 1335764"/>
              <a:gd name="connsiteY8" fmla="*/ 342869 h 1577586"/>
              <a:gd name="connsiteX9" fmla="*/ 114770 w 1335764"/>
              <a:gd name="connsiteY9" fmla="*/ 275136 h 1577586"/>
              <a:gd name="connsiteX10" fmla="*/ 47036 w 1335764"/>
              <a:gd name="connsiteY10" fmla="*/ 207403 h 1577586"/>
              <a:gd name="connsiteX11" fmla="*/ 80903 w 1335764"/>
              <a:gd name="connsiteY11" fmla="*/ 148136 h 1577586"/>
              <a:gd name="connsiteX12" fmla="*/ 140170 w 1335764"/>
              <a:gd name="connsiteY12" fmla="*/ 156603 h 1577586"/>
              <a:gd name="connsiteX13" fmla="*/ 199436 w 1335764"/>
              <a:gd name="connsiteY13" fmla="*/ 258203 h 1577586"/>
              <a:gd name="connsiteX14" fmla="*/ 241770 w 1335764"/>
              <a:gd name="connsiteY14" fmla="*/ 139669 h 1577586"/>
              <a:gd name="connsiteX15" fmla="*/ 241770 w 1335764"/>
              <a:gd name="connsiteY15" fmla="*/ 88869 h 1577586"/>
              <a:gd name="connsiteX16" fmla="*/ 284103 w 1335764"/>
              <a:gd name="connsiteY16" fmla="*/ 97336 h 1577586"/>
              <a:gd name="connsiteX17" fmla="*/ 351836 w 1335764"/>
              <a:gd name="connsiteY17" fmla="*/ 198936 h 1577586"/>
              <a:gd name="connsiteX18" fmla="*/ 301036 w 1335764"/>
              <a:gd name="connsiteY18" fmla="*/ 266669 h 1577586"/>
              <a:gd name="connsiteX19" fmla="*/ 555036 w 1335764"/>
              <a:gd name="connsiteY19" fmla="*/ 495269 h 1577586"/>
              <a:gd name="connsiteX20" fmla="*/ 563503 w 1335764"/>
              <a:gd name="connsiteY20" fmla="*/ 579936 h 1577586"/>
              <a:gd name="connsiteX21" fmla="*/ 580436 w 1335764"/>
              <a:gd name="connsiteY21" fmla="*/ 393669 h 1577586"/>
              <a:gd name="connsiteX22" fmla="*/ 521170 w 1335764"/>
              <a:gd name="connsiteY22" fmla="*/ 266669 h 1577586"/>
              <a:gd name="connsiteX23" fmla="*/ 453436 w 1335764"/>
              <a:gd name="connsiteY23" fmla="*/ 232803 h 1577586"/>
              <a:gd name="connsiteX24" fmla="*/ 428036 w 1335764"/>
              <a:gd name="connsiteY24" fmla="*/ 88869 h 1577586"/>
              <a:gd name="connsiteX25" fmla="*/ 495770 w 1335764"/>
              <a:gd name="connsiteY25" fmla="*/ 97336 h 1577586"/>
              <a:gd name="connsiteX26" fmla="*/ 580436 w 1335764"/>
              <a:gd name="connsiteY26" fmla="*/ 198936 h 1577586"/>
              <a:gd name="connsiteX27" fmla="*/ 614303 w 1335764"/>
              <a:gd name="connsiteY27" fmla="*/ 275136 h 1577586"/>
              <a:gd name="connsiteX28" fmla="*/ 631236 w 1335764"/>
              <a:gd name="connsiteY28" fmla="*/ 148136 h 1577586"/>
              <a:gd name="connsiteX29" fmla="*/ 639703 w 1335764"/>
              <a:gd name="connsiteY29" fmla="*/ 38069 h 1577586"/>
              <a:gd name="connsiteX30" fmla="*/ 758236 w 1335764"/>
              <a:gd name="connsiteY30" fmla="*/ 4203 h 1577586"/>
              <a:gd name="connsiteX31" fmla="*/ 741303 w 1335764"/>
              <a:gd name="connsiteY31" fmla="*/ 122736 h 1577586"/>
              <a:gd name="connsiteX32" fmla="*/ 724370 w 1335764"/>
              <a:gd name="connsiteY32" fmla="*/ 258203 h 1577586"/>
              <a:gd name="connsiteX33" fmla="*/ 715903 w 1335764"/>
              <a:gd name="connsiteY33" fmla="*/ 309003 h 1577586"/>
              <a:gd name="connsiteX34" fmla="*/ 783636 w 1335764"/>
              <a:gd name="connsiteY34" fmla="*/ 224336 h 1577586"/>
              <a:gd name="connsiteX35" fmla="*/ 859836 w 1335764"/>
              <a:gd name="connsiteY35" fmla="*/ 224336 h 1577586"/>
              <a:gd name="connsiteX36" fmla="*/ 817503 w 1335764"/>
              <a:gd name="connsiteY36" fmla="*/ 368269 h 1577586"/>
              <a:gd name="connsiteX37" fmla="*/ 732836 w 1335764"/>
              <a:gd name="connsiteY37" fmla="*/ 410603 h 1577586"/>
              <a:gd name="connsiteX38" fmla="*/ 732836 w 1335764"/>
              <a:gd name="connsiteY38" fmla="*/ 579936 h 1577586"/>
              <a:gd name="connsiteX39" fmla="*/ 732836 w 1335764"/>
              <a:gd name="connsiteY39" fmla="*/ 647669 h 1577586"/>
              <a:gd name="connsiteX40" fmla="*/ 783636 w 1335764"/>
              <a:gd name="connsiteY40" fmla="*/ 605336 h 1577586"/>
              <a:gd name="connsiteX41" fmla="*/ 885236 w 1335764"/>
              <a:gd name="connsiteY41" fmla="*/ 529136 h 1577586"/>
              <a:gd name="connsiteX42" fmla="*/ 893703 w 1335764"/>
              <a:gd name="connsiteY42" fmla="*/ 410603 h 1577586"/>
              <a:gd name="connsiteX43" fmla="*/ 944503 w 1335764"/>
              <a:gd name="connsiteY43" fmla="*/ 368269 h 1577586"/>
              <a:gd name="connsiteX44" fmla="*/ 969903 w 1335764"/>
              <a:gd name="connsiteY44" fmla="*/ 546069 h 1577586"/>
              <a:gd name="connsiteX45" fmla="*/ 978370 w 1335764"/>
              <a:gd name="connsiteY45" fmla="*/ 546069 h 1577586"/>
              <a:gd name="connsiteX46" fmla="*/ 1046103 w 1335764"/>
              <a:gd name="connsiteY46" fmla="*/ 351336 h 1577586"/>
              <a:gd name="connsiteX47" fmla="*/ 1029170 w 1335764"/>
              <a:gd name="connsiteY47" fmla="*/ 283603 h 1577586"/>
              <a:gd name="connsiteX48" fmla="*/ 1122303 w 1335764"/>
              <a:gd name="connsiteY48" fmla="*/ 317469 h 1577586"/>
              <a:gd name="connsiteX49" fmla="*/ 1130770 w 1335764"/>
              <a:gd name="connsiteY49" fmla="*/ 461403 h 1577586"/>
              <a:gd name="connsiteX50" fmla="*/ 1113836 w 1335764"/>
              <a:gd name="connsiteY50" fmla="*/ 554536 h 1577586"/>
              <a:gd name="connsiteX51" fmla="*/ 1113836 w 1335764"/>
              <a:gd name="connsiteY51" fmla="*/ 579936 h 1577586"/>
              <a:gd name="connsiteX52" fmla="*/ 1266236 w 1335764"/>
              <a:gd name="connsiteY52" fmla="*/ 537603 h 1577586"/>
              <a:gd name="connsiteX53" fmla="*/ 1325503 w 1335764"/>
              <a:gd name="connsiteY53" fmla="*/ 639203 h 1577586"/>
              <a:gd name="connsiteX54" fmla="*/ 1063036 w 1335764"/>
              <a:gd name="connsiteY54" fmla="*/ 664603 h 1577586"/>
              <a:gd name="connsiteX55" fmla="*/ 969903 w 1335764"/>
              <a:gd name="connsiteY55" fmla="*/ 605336 h 1577586"/>
              <a:gd name="connsiteX56" fmla="*/ 876770 w 1335764"/>
              <a:gd name="connsiteY56" fmla="*/ 639203 h 1577586"/>
              <a:gd name="connsiteX57" fmla="*/ 825970 w 1335764"/>
              <a:gd name="connsiteY57" fmla="*/ 690003 h 1577586"/>
              <a:gd name="connsiteX58" fmla="*/ 715903 w 1335764"/>
              <a:gd name="connsiteY58" fmla="*/ 766203 h 1577586"/>
              <a:gd name="connsiteX59" fmla="*/ 673570 w 1335764"/>
              <a:gd name="connsiteY59" fmla="*/ 1045603 h 1577586"/>
              <a:gd name="connsiteX60" fmla="*/ 673570 w 1335764"/>
              <a:gd name="connsiteY60" fmla="*/ 1341936 h 1577586"/>
              <a:gd name="connsiteX61" fmla="*/ 715903 w 1335764"/>
              <a:gd name="connsiteY61" fmla="*/ 1502803 h 1577586"/>
              <a:gd name="connsiteX62" fmla="*/ 428036 w 1335764"/>
              <a:gd name="connsiteY62" fmla="*/ 1536669 h 15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5764" h="1577586">
                <a:moveTo>
                  <a:pt x="428036" y="1536669"/>
                </a:moveTo>
                <a:cubicBezTo>
                  <a:pt x="395580" y="1440713"/>
                  <a:pt x="523992" y="1093580"/>
                  <a:pt x="521170" y="927069"/>
                </a:cubicBezTo>
                <a:cubicBezTo>
                  <a:pt x="518348" y="760558"/>
                  <a:pt x="460492" y="622270"/>
                  <a:pt x="411103" y="537603"/>
                </a:cubicBezTo>
                <a:cubicBezTo>
                  <a:pt x="361714" y="452936"/>
                  <a:pt x="258703" y="438825"/>
                  <a:pt x="224836" y="419069"/>
                </a:cubicBezTo>
                <a:cubicBezTo>
                  <a:pt x="190969" y="399313"/>
                  <a:pt x="240358" y="403547"/>
                  <a:pt x="207903" y="419069"/>
                </a:cubicBezTo>
                <a:cubicBezTo>
                  <a:pt x="175447" y="434591"/>
                  <a:pt x="63970" y="512203"/>
                  <a:pt x="30103" y="512203"/>
                </a:cubicBezTo>
                <a:cubicBezTo>
                  <a:pt x="-3764" y="512203"/>
                  <a:pt x="-3764" y="443058"/>
                  <a:pt x="4703" y="419069"/>
                </a:cubicBezTo>
                <a:cubicBezTo>
                  <a:pt x="13170" y="395080"/>
                  <a:pt x="52681" y="380969"/>
                  <a:pt x="80903" y="368269"/>
                </a:cubicBezTo>
                <a:cubicBezTo>
                  <a:pt x="109125" y="355569"/>
                  <a:pt x="168391" y="358391"/>
                  <a:pt x="174036" y="342869"/>
                </a:cubicBezTo>
                <a:cubicBezTo>
                  <a:pt x="179680" y="327347"/>
                  <a:pt x="135937" y="297714"/>
                  <a:pt x="114770" y="275136"/>
                </a:cubicBezTo>
                <a:cubicBezTo>
                  <a:pt x="93603" y="252558"/>
                  <a:pt x="52680" y="228570"/>
                  <a:pt x="47036" y="207403"/>
                </a:cubicBezTo>
                <a:cubicBezTo>
                  <a:pt x="41392" y="186236"/>
                  <a:pt x="65381" y="156603"/>
                  <a:pt x="80903" y="148136"/>
                </a:cubicBezTo>
                <a:cubicBezTo>
                  <a:pt x="96425" y="139669"/>
                  <a:pt x="120415" y="138259"/>
                  <a:pt x="140170" y="156603"/>
                </a:cubicBezTo>
                <a:cubicBezTo>
                  <a:pt x="159925" y="174947"/>
                  <a:pt x="182503" y="261025"/>
                  <a:pt x="199436" y="258203"/>
                </a:cubicBezTo>
                <a:cubicBezTo>
                  <a:pt x="216369" y="255381"/>
                  <a:pt x="234714" y="167891"/>
                  <a:pt x="241770" y="139669"/>
                </a:cubicBezTo>
                <a:cubicBezTo>
                  <a:pt x="248826" y="111447"/>
                  <a:pt x="234715" y="95924"/>
                  <a:pt x="241770" y="88869"/>
                </a:cubicBezTo>
                <a:cubicBezTo>
                  <a:pt x="248825" y="81814"/>
                  <a:pt x="265759" y="78991"/>
                  <a:pt x="284103" y="97336"/>
                </a:cubicBezTo>
                <a:cubicBezTo>
                  <a:pt x="302447" y="115680"/>
                  <a:pt x="349014" y="170714"/>
                  <a:pt x="351836" y="198936"/>
                </a:cubicBezTo>
                <a:cubicBezTo>
                  <a:pt x="354658" y="227158"/>
                  <a:pt x="267169" y="217280"/>
                  <a:pt x="301036" y="266669"/>
                </a:cubicBezTo>
                <a:cubicBezTo>
                  <a:pt x="334903" y="316058"/>
                  <a:pt x="511292" y="443058"/>
                  <a:pt x="555036" y="495269"/>
                </a:cubicBezTo>
                <a:cubicBezTo>
                  <a:pt x="598781" y="547480"/>
                  <a:pt x="559270" y="596869"/>
                  <a:pt x="563503" y="579936"/>
                </a:cubicBezTo>
                <a:cubicBezTo>
                  <a:pt x="567736" y="563003"/>
                  <a:pt x="587491" y="445880"/>
                  <a:pt x="580436" y="393669"/>
                </a:cubicBezTo>
                <a:cubicBezTo>
                  <a:pt x="573381" y="341458"/>
                  <a:pt x="542337" y="293480"/>
                  <a:pt x="521170" y="266669"/>
                </a:cubicBezTo>
                <a:cubicBezTo>
                  <a:pt x="500003" y="239858"/>
                  <a:pt x="468958" y="262436"/>
                  <a:pt x="453436" y="232803"/>
                </a:cubicBezTo>
                <a:cubicBezTo>
                  <a:pt x="437914" y="203170"/>
                  <a:pt x="420980" y="111447"/>
                  <a:pt x="428036" y="88869"/>
                </a:cubicBezTo>
                <a:cubicBezTo>
                  <a:pt x="435092" y="66291"/>
                  <a:pt x="470370" y="78991"/>
                  <a:pt x="495770" y="97336"/>
                </a:cubicBezTo>
                <a:cubicBezTo>
                  <a:pt x="521170" y="115681"/>
                  <a:pt x="560681" y="169303"/>
                  <a:pt x="580436" y="198936"/>
                </a:cubicBezTo>
                <a:cubicBezTo>
                  <a:pt x="600191" y="228569"/>
                  <a:pt x="605836" y="283603"/>
                  <a:pt x="614303" y="275136"/>
                </a:cubicBezTo>
                <a:cubicBezTo>
                  <a:pt x="622770" y="266669"/>
                  <a:pt x="627003" y="187647"/>
                  <a:pt x="631236" y="148136"/>
                </a:cubicBezTo>
                <a:cubicBezTo>
                  <a:pt x="635469" y="108625"/>
                  <a:pt x="618536" y="62058"/>
                  <a:pt x="639703" y="38069"/>
                </a:cubicBezTo>
                <a:cubicBezTo>
                  <a:pt x="660870" y="14080"/>
                  <a:pt x="741303" y="-9908"/>
                  <a:pt x="758236" y="4203"/>
                </a:cubicBezTo>
                <a:cubicBezTo>
                  <a:pt x="775169" y="18314"/>
                  <a:pt x="746947" y="80403"/>
                  <a:pt x="741303" y="122736"/>
                </a:cubicBezTo>
                <a:cubicBezTo>
                  <a:pt x="735659" y="165069"/>
                  <a:pt x="728603" y="227158"/>
                  <a:pt x="724370" y="258203"/>
                </a:cubicBezTo>
                <a:cubicBezTo>
                  <a:pt x="720137" y="289248"/>
                  <a:pt x="706025" y="314648"/>
                  <a:pt x="715903" y="309003"/>
                </a:cubicBezTo>
                <a:cubicBezTo>
                  <a:pt x="725781" y="303358"/>
                  <a:pt x="759647" y="238447"/>
                  <a:pt x="783636" y="224336"/>
                </a:cubicBezTo>
                <a:cubicBezTo>
                  <a:pt x="807625" y="210225"/>
                  <a:pt x="854192" y="200347"/>
                  <a:pt x="859836" y="224336"/>
                </a:cubicBezTo>
                <a:cubicBezTo>
                  <a:pt x="865480" y="248325"/>
                  <a:pt x="838670" y="337224"/>
                  <a:pt x="817503" y="368269"/>
                </a:cubicBezTo>
                <a:cubicBezTo>
                  <a:pt x="796336" y="399313"/>
                  <a:pt x="746947" y="375325"/>
                  <a:pt x="732836" y="410603"/>
                </a:cubicBezTo>
                <a:cubicBezTo>
                  <a:pt x="718725" y="445881"/>
                  <a:pt x="732836" y="579936"/>
                  <a:pt x="732836" y="579936"/>
                </a:cubicBezTo>
                <a:cubicBezTo>
                  <a:pt x="732836" y="619447"/>
                  <a:pt x="724369" y="643436"/>
                  <a:pt x="732836" y="647669"/>
                </a:cubicBezTo>
                <a:cubicBezTo>
                  <a:pt x="741303" y="651902"/>
                  <a:pt x="758236" y="625091"/>
                  <a:pt x="783636" y="605336"/>
                </a:cubicBezTo>
                <a:cubicBezTo>
                  <a:pt x="809036" y="585580"/>
                  <a:pt x="866891" y="561592"/>
                  <a:pt x="885236" y="529136"/>
                </a:cubicBezTo>
                <a:cubicBezTo>
                  <a:pt x="903581" y="496680"/>
                  <a:pt x="883825" y="437414"/>
                  <a:pt x="893703" y="410603"/>
                </a:cubicBezTo>
                <a:cubicBezTo>
                  <a:pt x="903581" y="383792"/>
                  <a:pt x="931803" y="345691"/>
                  <a:pt x="944503" y="368269"/>
                </a:cubicBezTo>
                <a:cubicBezTo>
                  <a:pt x="957203" y="390847"/>
                  <a:pt x="964259" y="516436"/>
                  <a:pt x="969903" y="546069"/>
                </a:cubicBezTo>
                <a:cubicBezTo>
                  <a:pt x="975547" y="575702"/>
                  <a:pt x="965670" y="578524"/>
                  <a:pt x="978370" y="546069"/>
                </a:cubicBezTo>
                <a:cubicBezTo>
                  <a:pt x="991070" y="513613"/>
                  <a:pt x="1037636" y="395080"/>
                  <a:pt x="1046103" y="351336"/>
                </a:cubicBezTo>
                <a:cubicBezTo>
                  <a:pt x="1054570" y="307592"/>
                  <a:pt x="1016470" y="289247"/>
                  <a:pt x="1029170" y="283603"/>
                </a:cubicBezTo>
                <a:cubicBezTo>
                  <a:pt x="1041870" y="277959"/>
                  <a:pt x="1105370" y="287836"/>
                  <a:pt x="1122303" y="317469"/>
                </a:cubicBezTo>
                <a:cubicBezTo>
                  <a:pt x="1139236" y="347102"/>
                  <a:pt x="1132181" y="421892"/>
                  <a:pt x="1130770" y="461403"/>
                </a:cubicBezTo>
                <a:cubicBezTo>
                  <a:pt x="1129359" y="500914"/>
                  <a:pt x="1116658" y="534781"/>
                  <a:pt x="1113836" y="554536"/>
                </a:cubicBezTo>
                <a:cubicBezTo>
                  <a:pt x="1111014" y="574291"/>
                  <a:pt x="1088436" y="582758"/>
                  <a:pt x="1113836" y="579936"/>
                </a:cubicBezTo>
                <a:cubicBezTo>
                  <a:pt x="1139236" y="577114"/>
                  <a:pt x="1230958" y="527725"/>
                  <a:pt x="1266236" y="537603"/>
                </a:cubicBezTo>
                <a:cubicBezTo>
                  <a:pt x="1301514" y="547481"/>
                  <a:pt x="1359370" y="618036"/>
                  <a:pt x="1325503" y="639203"/>
                </a:cubicBezTo>
                <a:cubicBezTo>
                  <a:pt x="1291636" y="660370"/>
                  <a:pt x="1122303" y="670247"/>
                  <a:pt x="1063036" y="664603"/>
                </a:cubicBezTo>
                <a:cubicBezTo>
                  <a:pt x="1003769" y="658959"/>
                  <a:pt x="1000947" y="609569"/>
                  <a:pt x="969903" y="605336"/>
                </a:cubicBezTo>
                <a:cubicBezTo>
                  <a:pt x="938859" y="601103"/>
                  <a:pt x="900759" y="625092"/>
                  <a:pt x="876770" y="639203"/>
                </a:cubicBezTo>
                <a:cubicBezTo>
                  <a:pt x="852781" y="653314"/>
                  <a:pt x="852781" y="668836"/>
                  <a:pt x="825970" y="690003"/>
                </a:cubicBezTo>
                <a:cubicBezTo>
                  <a:pt x="799159" y="711170"/>
                  <a:pt x="741303" y="706936"/>
                  <a:pt x="715903" y="766203"/>
                </a:cubicBezTo>
                <a:cubicBezTo>
                  <a:pt x="690503" y="825470"/>
                  <a:pt x="680626" y="949647"/>
                  <a:pt x="673570" y="1045603"/>
                </a:cubicBezTo>
                <a:cubicBezTo>
                  <a:pt x="666515" y="1141558"/>
                  <a:pt x="666515" y="1265736"/>
                  <a:pt x="673570" y="1341936"/>
                </a:cubicBezTo>
                <a:cubicBezTo>
                  <a:pt x="680625" y="1418136"/>
                  <a:pt x="755414" y="1471759"/>
                  <a:pt x="715903" y="1502803"/>
                </a:cubicBezTo>
                <a:cubicBezTo>
                  <a:pt x="676392" y="1533847"/>
                  <a:pt x="460492" y="1632625"/>
                  <a:pt x="428036" y="153666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89281" y="1099516"/>
            <a:ext cx="2205398" cy="2109448"/>
          </a:xfrm>
          <a:custGeom>
            <a:avLst/>
            <a:gdLst>
              <a:gd name="connsiteX0" fmla="*/ 1670786 w 2205398"/>
              <a:gd name="connsiteY0" fmla="*/ 43484 h 2109448"/>
              <a:gd name="connsiteX1" fmla="*/ 1696186 w 2205398"/>
              <a:gd name="connsiteY1" fmla="*/ 373684 h 2109448"/>
              <a:gd name="connsiteX2" fmla="*/ 1772386 w 2205398"/>
              <a:gd name="connsiteY2" fmla="*/ 1025617 h 2109448"/>
              <a:gd name="connsiteX3" fmla="*/ 1772386 w 2205398"/>
              <a:gd name="connsiteY3" fmla="*/ 1245751 h 2109448"/>
              <a:gd name="connsiteX4" fmla="*/ 1035786 w 2205398"/>
              <a:gd name="connsiteY4" fmla="*/ 1288084 h 2109448"/>
              <a:gd name="connsiteX5" fmla="*/ 468519 w 2205398"/>
              <a:gd name="connsiteY5" fmla="*/ 1338884 h 2109448"/>
              <a:gd name="connsiteX6" fmla="*/ 239919 w 2205398"/>
              <a:gd name="connsiteY6" fmla="*/ 1389684 h 2109448"/>
              <a:gd name="connsiteX7" fmla="*/ 36719 w 2205398"/>
              <a:gd name="connsiteY7" fmla="*/ 1389684 h 2109448"/>
              <a:gd name="connsiteX8" fmla="*/ 2852 w 2205398"/>
              <a:gd name="connsiteY8" fmla="*/ 1389684 h 2109448"/>
              <a:gd name="connsiteX9" fmla="*/ 2852 w 2205398"/>
              <a:gd name="connsiteY9" fmla="*/ 1440484 h 2109448"/>
              <a:gd name="connsiteX10" fmla="*/ 11319 w 2205398"/>
              <a:gd name="connsiteY10" fmla="*/ 1643684 h 2109448"/>
              <a:gd name="connsiteX11" fmla="*/ 19786 w 2205398"/>
              <a:gd name="connsiteY11" fmla="*/ 1897684 h 2109448"/>
              <a:gd name="connsiteX12" fmla="*/ 19786 w 2205398"/>
              <a:gd name="connsiteY12" fmla="*/ 1999284 h 2109448"/>
              <a:gd name="connsiteX13" fmla="*/ 19786 w 2205398"/>
              <a:gd name="connsiteY13" fmla="*/ 2075484 h 2109448"/>
              <a:gd name="connsiteX14" fmla="*/ 19786 w 2205398"/>
              <a:gd name="connsiteY14" fmla="*/ 2109351 h 2109448"/>
              <a:gd name="connsiteX15" fmla="*/ 70586 w 2205398"/>
              <a:gd name="connsiteY15" fmla="*/ 2083951 h 2109448"/>
              <a:gd name="connsiteX16" fmla="*/ 392319 w 2205398"/>
              <a:gd name="connsiteY16" fmla="*/ 2033151 h 2109448"/>
              <a:gd name="connsiteX17" fmla="*/ 849519 w 2205398"/>
              <a:gd name="connsiteY17" fmla="*/ 1973884 h 2109448"/>
              <a:gd name="connsiteX18" fmla="*/ 1315186 w 2205398"/>
              <a:gd name="connsiteY18" fmla="*/ 1931551 h 2109448"/>
              <a:gd name="connsiteX19" fmla="*/ 1696186 w 2205398"/>
              <a:gd name="connsiteY19" fmla="*/ 1872284 h 2109448"/>
              <a:gd name="connsiteX20" fmla="*/ 2034852 w 2205398"/>
              <a:gd name="connsiteY20" fmla="*/ 1838417 h 2109448"/>
              <a:gd name="connsiteX21" fmla="*/ 2195719 w 2205398"/>
              <a:gd name="connsiteY21" fmla="*/ 1829951 h 2109448"/>
              <a:gd name="connsiteX22" fmla="*/ 2187252 w 2205398"/>
              <a:gd name="connsiteY22" fmla="*/ 1567484 h 2109448"/>
              <a:gd name="connsiteX23" fmla="*/ 2187252 w 2205398"/>
              <a:gd name="connsiteY23" fmla="*/ 1220351 h 2109448"/>
              <a:gd name="connsiteX24" fmla="*/ 2153386 w 2205398"/>
              <a:gd name="connsiteY24" fmla="*/ 932484 h 2109448"/>
              <a:gd name="connsiteX25" fmla="*/ 2136452 w 2205398"/>
              <a:gd name="connsiteY25" fmla="*/ 568417 h 2109448"/>
              <a:gd name="connsiteX26" fmla="*/ 2051786 w 2205398"/>
              <a:gd name="connsiteY26" fmla="*/ 153551 h 2109448"/>
              <a:gd name="connsiteX27" fmla="*/ 2043319 w 2205398"/>
              <a:gd name="connsiteY27" fmla="*/ 35017 h 2109448"/>
              <a:gd name="connsiteX28" fmla="*/ 1958652 w 2205398"/>
              <a:gd name="connsiteY28" fmla="*/ 18084 h 2109448"/>
              <a:gd name="connsiteX29" fmla="*/ 1755452 w 2205398"/>
              <a:gd name="connsiteY29" fmla="*/ 1151 h 2109448"/>
              <a:gd name="connsiteX30" fmla="*/ 1670786 w 2205398"/>
              <a:gd name="connsiteY30" fmla="*/ 43484 h 21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05398" h="2109448">
                <a:moveTo>
                  <a:pt x="1670786" y="43484"/>
                </a:moveTo>
                <a:cubicBezTo>
                  <a:pt x="1660908" y="105573"/>
                  <a:pt x="1679253" y="209995"/>
                  <a:pt x="1696186" y="373684"/>
                </a:cubicBezTo>
                <a:cubicBezTo>
                  <a:pt x="1713119" y="537373"/>
                  <a:pt x="1759686" y="880273"/>
                  <a:pt x="1772386" y="1025617"/>
                </a:cubicBezTo>
                <a:cubicBezTo>
                  <a:pt x="1785086" y="1170961"/>
                  <a:pt x="1895153" y="1202007"/>
                  <a:pt x="1772386" y="1245751"/>
                </a:cubicBezTo>
                <a:cubicBezTo>
                  <a:pt x="1649619" y="1289495"/>
                  <a:pt x="1253097" y="1272562"/>
                  <a:pt x="1035786" y="1288084"/>
                </a:cubicBezTo>
                <a:cubicBezTo>
                  <a:pt x="818475" y="1303606"/>
                  <a:pt x="601163" y="1321951"/>
                  <a:pt x="468519" y="1338884"/>
                </a:cubicBezTo>
                <a:cubicBezTo>
                  <a:pt x="335875" y="1355817"/>
                  <a:pt x="311886" y="1381217"/>
                  <a:pt x="239919" y="1389684"/>
                </a:cubicBezTo>
                <a:cubicBezTo>
                  <a:pt x="167952" y="1398151"/>
                  <a:pt x="36719" y="1389684"/>
                  <a:pt x="36719" y="1389684"/>
                </a:cubicBezTo>
                <a:cubicBezTo>
                  <a:pt x="-2792" y="1389684"/>
                  <a:pt x="8496" y="1381217"/>
                  <a:pt x="2852" y="1389684"/>
                </a:cubicBezTo>
                <a:cubicBezTo>
                  <a:pt x="-2792" y="1398151"/>
                  <a:pt x="1441" y="1398151"/>
                  <a:pt x="2852" y="1440484"/>
                </a:cubicBezTo>
                <a:cubicBezTo>
                  <a:pt x="4263" y="1482817"/>
                  <a:pt x="8497" y="1567484"/>
                  <a:pt x="11319" y="1643684"/>
                </a:cubicBezTo>
                <a:cubicBezTo>
                  <a:pt x="14141" y="1719884"/>
                  <a:pt x="18375" y="1838417"/>
                  <a:pt x="19786" y="1897684"/>
                </a:cubicBezTo>
                <a:cubicBezTo>
                  <a:pt x="21197" y="1956951"/>
                  <a:pt x="19786" y="1999284"/>
                  <a:pt x="19786" y="1999284"/>
                </a:cubicBezTo>
                <a:lnTo>
                  <a:pt x="19786" y="2075484"/>
                </a:lnTo>
                <a:cubicBezTo>
                  <a:pt x="19786" y="2093828"/>
                  <a:pt x="11319" y="2107940"/>
                  <a:pt x="19786" y="2109351"/>
                </a:cubicBezTo>
                <a:cubicBezTo>
                  <a:pt x="28253" y="2110762"/>
                  <a:pt x="8497" y="2096651"/>
                  <a:pt x="70586" y="2083951"/>
                </a:cubicBezTo>
                <a:cubicBezTo>
                  <a:pt x="132675" y="2071251"/>
                  <a:pt x="262497" y="2051495"/>
                  <a:pt x="392319" y="2033151"/>
                </a:cubicBezTo>
                <a:cubicBezTo>
                  <a:pt x="522141" y="2014807"/>
                  <a:pt x="695708" y="1990817"/>
                  <a:pt x="849519" y="1973884"/>
                </a:cubicBezTo>
                <a:cubicBezTo>
                  <a:pt x="1003330" y="1956951"/>
                  <a:pt x="1174075" y="1948484"/>
                  <a:pt x="1315186" y="1931551"/>
                </a:cubicBezTo>
                <a:cubicBezTo>
                  <a:pt x="1456297" y="1914618"/>
                  <a:pt x="1576242" y="1887806"/>
                  <a:pt x="1696186" y="1872284"/>
                </a:cubicBezTo>
                <a:cubicBezTo>
                  <a:pt x="1816130" y="1856762"/>
                  <a:pt x="1951597" y="1845473"/>
                  <a:pt x="2034852" y="1838417"/>
                </a:cubicBezTo>
                <a:cubicBezTo>
                  <a:pt x="2118108" y="1831362"/>
                  <a:pt x="2170319" y="1875107"/>
                  <a:pt x="2195719" y="1829951"/>
                </a:cubicBezTo>
                <a:cubicBezTo>
                  <a:pt x="2221119" y="1784795"/>
                  <a:pt x="2188663" y="1669084"/>
                  <a:pt x="2187252" y="1567484"/>
                </a:cubicBezTo>
                <a:cubicBezTo>
                  <a:pt x="2185841" y="1465884"/>
                  <a:pt x="2192896" y="1326184"/>
                  <a:pt x="2187252" y="1220351"/>
                </a:cubicBezTo>
                <a:cubicBezTo>
                  <a:pt x="2181608" y="1114518"/>
                  <a:pt x="2161853" y="1041140"/>
                  <a:pt x="2153386" y="932484"/>
                </a:cubicBezTo>
                <a:cubicBezTo>
                  <a:pt x="2144919" y="823828"/>
                  <a:pt x="2153385" y="698239"/>
                  <a:pt x="2136452" y="568417"/>
                </a:cubicBezTo>
                <a:cubicBezTo>
                  <a:pt x="2119519" y="438595"/>
                  <a:pt x="2067308" y="242451"/>
                  <a:pt x="2051786" y="153551"/>
                </a:cubicBezTo>
                <a:cubicBezTo>
                  <a:pt x="2036264" y="64651"/>
                  <a:pt x="2058841" y="57595"/>
                  <a:pt x="2043319" y="35017"/>
                </a:cubicBezTo>
                <a:cubicBezTo>
                  <a:pt x="2027797" y="12439"/>
                  <a:pt x="2006630" y="23728"/>
                  <a:pt x="1958652" y="18084"/>
                </a:cubicBezTo>
                <a:cubicBezTo>
                  <a:pt x="1910674" y="12440"/>
                  <a:pt x="1802019" y="-3082"/>
                  <a:pt x="1755452" y="1151"/>
                </a:cubicBezTo>
                <a:cubicBezTo>
                  <a:pt x="1708885" y="5384"/>
                  <a:pt x="1680664" y="-18605"/>
                  <a:pt x="1670786" y="4348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32597" y="1008548"/>
            <a:ext cx="2486242" cy="855826"/>
          </a:xfrm>
          <a:custGeom>
            <a:avLst/>
            <a:gdLst>
              <a:gd name="connsiteX0" fmla="*/ 54080 w 2486242"/>
              <a:gd name="connsiteY0" fmla="*/ 279842 h 855826"/>
              <a:gd name="connsiteX1" fmla="*/ 595946 w 2486242"/>
              <a:gd name="connsiteY1" fmla="*/ 76642 h 855826"/>
              <a:gd name="connsiteX2" fmla="*/ 1230946 w 2486242"/>
              <a:gd name="connsiteY2" fmla="*/ 442 h 855826"/>
              <a:gd name="connsiteX3" fmla="*/ 1857480 w 2486242"/>
              <a:gd name="connsiteY3" fmla="*/ 51242 h 855826"/>
              <a:gd name="connsiteX4" fmla="*/ 2314680 w 2486242"/>
              <a:gd name="connsiteY4" fmla="*/ 169775 h 855826"/>
              <a:gd name="connsiteX5" fmla="*/ 2467080 w 2486242"/>
              <a:gd name="connsiteY5" fmla="*/ 271375 h 855826"/>
              <a:gd name="connsiteX6" fmla="*/ 2484013 w 2486242"/>
              <a:gd name="connsiteY6" fmla="*/ 330642 h 855826"/>
              <a:gd name="connsiteX7" fmla="*/ 2467080 w 2486242"/>
              <a:gd name="connsiteY7" fmla="*/ 686242 h 855826"/>
              <a:gd name="connsiteX8" fmla="*/ 2467080 w 2486242"/>
              <a:gd name="connsiteY8" fmla="*/ 821709 h 855826"/>
              <a:gd name="connsiteX9" fmla="*/ 2365480 w 2486242"/>
              <a:gd name="connsiteY9" fmla="*/ 804775 h 855826"/>
              <a:gd name="connsiteX10" fmla="*/ 2111480 w 2486242"/>
              <a:gd name="connsiteY10" fmla="*/ 745509 h 855826"/>
              <a:gd name="connsiteX11" fmla="*/ 1595013 w 2486242"/>
              <a:gd name="connsiteY11" fmla="*/ 610042 h 855826"/>
              <a:gd name="connsiteX12" fmla="*/ 875346 w 2486242"/>
              <a:gd name="connsiteY12" fmla="*/ 635442 h 855826"/>
              <a:gd name="connsiteX13" fmla="*/ 409680 w 2486242"/>
              <a:gd name="connsiteY13" fmla="*/ 787842 h 855826"/>
              <a:gd name="connsiteX14" fmla="*/ 291146 w 2486242"/>
              <a:gd name="connsiteY14" fmla="*/ 855575 h 855826"/>
              <a:gd name="connsiteX15" fmla="*/ 257280 w 2486242"/>
              <a:gd name="connsiteY15" fmla="*/ 804775 h 855826"/>
              <a:gd name="connsiteX16" fmla="*/ 164146 w 2486242"/>
              <a:gd name="connsiteY16" fmla="*/ 660842 h 855826"/>
              <a:gd name="connsiteX17" fmla="*/ 71013 w 2486242"/>
              <a:gd name="connsiteY17" fmla="*/ 423775 h 855826"/>
              <a:gd name="connsiteX18" fmla="*/ 20213 w 2486242"/>
              <a:gd name="connsiteY18" fmla="*/ 322175 h 855826"/>
              <a:gd name="connsiteX19" fmla="*/ 54080 w 2486242"/>
              <a:gd name="connsiteY19" fmla="*/ 279842 h 8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6242" h="855826">
                <a:moveTo>
                  <a:pt x="54080" y="279842"/>
                </a:moveTo>
                <a:cubicBezTo>
                  <a:pt x="150036" y="238920"/>
                  <a:pt x="399802" y="123209"/>
                  <a:pt x="595946" y="76642"/>
                </a:cubicBezTo>
                <a:cubicBezTo>
                  <a:pt x="792090" y="30075"/>
                  <a:pt x="1020690" y="4675"/>
                  <a:pt x="1230946" y="442"/>
                </a:cubicBezTo>
                <a:cubicBezTo>
                  <a:pt x="1441202" y="-3791"/>
                  <a:pt x="1676858" y="23020"/>
                  <a:pt x="1857480" y="51242"/>
                </a:cubicBezTo>
                <a:cubicBezTo>
                  <a:pt x="2038102" y="79464"/>
                  <a:pt x="2213080" y="133086"/>
                  <a:pt x="2314680" y="169775"/>
                </a:cubicBezTo>
                <a:cubicBezTo>
                  <a:pt x="2416280" y="206464"/>
                  <a:pt x="2438858" y="244564"/>
                  <a:pt x="2467080" y="271375"/>
                </a:cubicBezTo>
                <a:cubicBezTo>
                  <a:pt x="2495302" y="298186"/>
                  <a:pt x="2484013" y="261498"/>
                  <a:pt x="2484013" y="330642"/>
                </a:cubicBezTo>
                <a:cubicBezTo>
                  <a:pt x="2484013" y="399786"/>
                  <a:pt x="2469902" y="604398"/>
                  <a:pt x="2467080" y="686242"/>
                </a:cubicBezTo>
                <a:cubicBezTo>
                  <a:pt x="2464258" y="768086"/>
                  <a:pt x="2484013" y="801954"/>
                  <a:pt x="2467080" y="821709"/>
                </a:cubicBezTo>
                <a:cubicBezTo>
                  <a:pt x="2450147" y="841464"/>
                  <a:pt x="2424747" y="817475"/>
                  <a:pt x="2365480" y="804775"/>
                </a:cubicBezTo>
                <a:cubicBezTo>
                  <a:pt x="2306213" y="792075"/>
                  <a:pt x="2111480" y="745509"/>
                  <a:pt x="2111480" y="745509"/>
                </a:cubicBezTo>
                <a:cubicBezTo>
                  <a:pt x="1983069" y="713054"/>
                  <a:pt x="1801035" y="628386"/>
                  <a:pt x="1595013" y="610042"/>
                </a:cubicBezTo>
                <a:cubicBezTo>
                  <a:pt x="1388991" y="591698"/>
                  <a:pt x="1072901" y="605809"/>
                  <a:pt x="875346" y="635442"/>
                </a:cubicBezTo>
                <a:cubicBezTo>
                  <a:pt x="677791" y="665075"/>
                  <a:pt x="507047" y="751153"/>
                  <a:pt x="409680" y="787842"/>
                </a:cubicBezTo>
                <a:cubicBezTo>
                  <a:pt x="312313" y="824531"/>
                  <a:pt x="316546" y="852753"/>
                  <a:pt x="291146" y="855575"/>
                </a:cubicBezTo>
                <a:cubicBezTo>
                  <a:pt x="265746" y="858397"/>
                  <a:pt x="278447" y="837230"/>
                  <a:pt x="257280" y="804775"/>
                </a:cubicBezTo>
                <a:cubicBezTo>
                  <a:pt x="236113" y="772320"/>
                  <a:pt x="195190" y="724342"/>
                  <a:pt x="164146" y="660842"/>
                </a:cubicBezTo>
                <a:cubicBezTo>
                  <a:pt x="133102" y="597342"/>
                  <a:pt x="95002" y="480219"/>
                  <a:pt x="71013" y="423775"/>
                </a:cubicBezTo>
                <a:cubicBezTo>
                  <a:pt x="47024" y="367331"/>
                  <a:pt x="21624" y="346164"/>
                  <a:pt x="20213" y="322175"/>
                </a:cubicBezTo>
                <a:cubicBezTo>
                  <a:pt x="18802" y="298186"/>
                  <a:pt x="-41876" y="320764"/>
                  <a:pt x="54080" y="27984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92133" y="2777067"/>
            <a:ext cx="4123267" cy="1405466"/>
          </a:xfrm>
          <a:custGeom>
            <a:avLst/>
            <a:gdLst>
              <a:gd name="connsiteX0" fmla="*/ 25400 w 4123267"/>
              <a:gd name="connsiteY0" fmla="*/ 262466 h 1405466"/>
              <a:gd name="connsiteX1" fmla="*/ 973667 w 4123267"/>
              <a:gd name="connsiteY1" fmla="*/ 76200 h 1405466"/>
              <a:gd name="connsiteX2" fmla="*/ 2006600 w 4123267"/>
              <a:gd name="connsiteY2" fmla="*/ 0 h 1405466"/>
              <a:gd name="connsiteX3" fmla="*/ 2963334 w 4123267"/>
              <a:gd name="connsiteY3" fmla="*/ 67733 h 1405466"/>
              <a:gd name="connsiteX4" fmla="*/ 3750734 w 4123267"/>
              <a:gd name="connsiteY4" fmla="*/ 160866 h 1405466"/>
              <a:gd name="connsiteX5" fmla="*/ 4114800 w 4123267"/>
              <a:gd name="connsiteY5" fmla="*/ 220133 h 1405466"/>
              <a:gd name="connsiteX6" fmla="*/ 4123267 w 4123267"/>
              <a:gd name="connsiteY6" fmla="*/ 1397000 h 1405466"/>
              <a:gd name="connsiteX7" fmla="*/ 0 w 4123267"/>
              <a:gd name="connsiteY7" fmla="*/ 1405466 h 1405466"/>
              <a:gd name="connsiteX8" fmla="*/ 25400 w 4123267"/>
              <a:gd name="connsiteY8" fmla="*/ 262466 h 140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3267" h="1405466">
                <a:moveTo>
                  <a:pt x="25400" y="262466"/>
                </a:moveTo>
                <a:lnTo>
                  <a:pt x="973667" y="76200"/>
                </a:lnTo>
                <a:lnTo>
                  <a:pt x="2006600" y="0"/>
                </a:lnTo>
                <a:lnTo>
                  <a:pt x="2963334" y="67733"/>
                </a:lnTo>
                <a:lnTo>
                  <a:pt x="3750734" y="160866"/>
                </a:lnTo>
                <a:lnTo>
                  <a:pt x="4114800" y="220133"/>
                </a:lnTo>
                <a:cubicBezTo>
                  <a:pt x="4117622" y="612422"/>
                  <a:pt x="4120445" y="1004711"/>
                  <a:pt x="4123267" y="1397000"/>
                </a:cubicBezTo>
                <a:lnTo>
                  <a:pt x="0" y="1405466"/>
                </a:lnTo>
                <a:lnTo>
                  <a:pt x="25400" y="26246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80382" y="2402005"/>
            <a:ext cx="12675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4068" y="2037802"/>
            <a:ext cx="371474" cy="4286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85199" y="2300153"/>
            <a:ext cx="146495" cy="184380"/>
          </a:xfrm>
          <a:custGeom>
            <a:avLst/>
            <a:gdLst>
              <a:gd name="connsiteX0" fmla="*/ 8572 w 146495"/>
              <a:gd name="connsiteY0" fmla="*/ 140949 h 184380"/>
              <a:gd name="connsiteX1" fmla="*/ 17240 w 146495"/>
              <a:gd name="connsiteY1" fmla="*/ 6606 h 184380"/>
              <a:gd name="connsiteX2" fmla="*/ 138582 w 146495"/>
              <a:gd name="connsiteY2" fmla="*/ 32608 h 184380"/>
              <a:gd name="connsiteX3" fmla="*/ 129915 w 146495"/>
              <a:gd name="connsiteY3" fmla="*/ 136616 h 184380"/>
              <a:gd name="connsiteX4" fmla="*/ 90912 w 146495"/>
              <a:gd name="connsiteY4" fmla="*/ 184286 h 184380"/>
              <a:gd name="connsiteX5" fmla="*/ 8572 w 146495"/>
              <a:gd name="connsiteY5" fmla="*/ 140949 h 1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95" h="184380">
                <a:moveTo>
                  <a:pt x="8572" y="140949"/>
                </a:moveTo>
                <a:cubicBezTo>
                  <a:pt x="-3707" y="111336"/>
                  <a:pt x="-4428" y="24663"/>
                  <a:pt x="17240" y="6606"/>
                </a:cubicBezTo>
                <a:cubicBezTo>
                  <a:pt x="38908" y="-11451"/>
                  <a:pt x="119803" y="10940"/>
                  <a:pt x="138582" y="32608"/>
                </a:cubicBezTo>
                <a:cubicBezTo>
                  <a:pt x="157361" y="54276"/>
                  <a:pt x="137860" y="111336"/>
                  <a:pt x="129915" y="136616"/>
                </a:cubicBezTo>
                <a:cubicBezTo>
                  <a:pt x="121970" y="161896"/>
                  <a:pt x="108247" y="182842"/>
                  <a:pt x="90912" y="184286"/>
                </a:cubicBezTo>
                <a:cubicBezTo>
                  <a:pt x="73577" y="185731"/>
                  <a:pt x="20851" y="170562"/>
                  <a:pt x="8572" y="140949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33813" y="3092913"/>
            <a:ext cx="139139" cy="146013"/>
          </a:xfrm>
          <a:custGeom>
            <a:avLst/>
            <a:gdLst>
              <a:gd name="connsiteX0" fmla="*/ 28224 w 139139"/>
              <a:gd name="connsiteY0" fmla="*/ 6904 h 146013"/>
              <a:gd name="connsiteX1" fmla="*/ 2222 w 139139"/>
              <a:gd name="connsiteY1" fmla="*/ 106578 h 146013"/>
              <a:gd name="connsiteX2" fmla="*/ 75894 w 139139"/>
              <a:gd name="connsiteY2" fmla="*/ 145581 h 146013"/>
              <a:gd name="connsiteX3" fmla="*/ 136565 w 139139"/>
              <a:gd name="connsiteY3" fmla="*/ 84910 h 146013"/>
              <a:gd name="connsiteX4" fmla="*/ 119230 w 139139"/>
              <a:gd name="connsiteY4" fmla="*/ 15571 h 146013"/>
              <a:gd name="connsiteX5" fmla="*/ 28224 w 139139"/>
              <a:gd name="connsiteY5" fmla="*/ 6904 h 14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39" h="146013">
                <a:moveTo>
                  <a:pt x="28224" y="6904"/>
                </a:moveTo>
                <a:cubicBezTo>
                  <a:pt x="8723" y="22072"/>
                  <a:pt x="-5723" y="83465"/>
                  <a:pt x="2222" y="106578"/>
                </a:cubicBezTo>
                <a:cubicBezTo>
                  <a:pt x="10167" y="129691"/>
                  <a:pt x="53504" y="149192"/>
                  <a:pt x="75894" y="145581"/>
                </a:cubicBezTo>
                <a:cubicBezTo>
                  <a:pt x="98284" y="141970"/>
                  <a:pt x="129342" y="106578"/>
                  <a:pt x="136565" y="84910"/>
                </a:cubicBezTo>
                <a:cubicBezTo>
                  <a:pt x="143788" y="63242"/>
                  <a:pt x="135120" y="26405"/>
                  <a:pt x="119230" y="15571"/>
                </a:cubicBezTo>
                <a:cubicBezTo>
                  <a:pt x="103340" y="4737"/>
                  <a:pt x="47725" y="-8264"/>
                  <a:pt x="28224" y="6904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09817" y="3841684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48383" y="3833858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073733" y="3017478"/>
            <a:ext cx="472368" cy="637046"/>
          </a:xfrm>
          <a:custGeom>
            <a:avLst/>
            <a:gdLst>
              <a:gd name="connsiteX0" fmla="*/ 143011 w 472368"/>
              <a:gd name="connsiteY0" fmla="*/ 0 h 637046"/>
              <a:gd name="connsiteX1" fmla="*/ 247018 w 472368"/>
              <a:gd name="connsiteY1" fmla="*/ 281687 h 637046"/>
              <a:gd name="connsiteX2" fmla="*/ 403030 w 472368"/>
              <a:gd name="connsiteY2" fmla="*/ 533038 h 637046"/>
              <a:gd name="connsiteX3" fmla="*/ 472368 w 472368"/>
              <a:gd name="connsiteY3" fmla="*/ 576375 h 637046"/>
              <a:gd name="connsiteX4" fmla="*/ 463701 w 472368"/>
              <a:gd name="connsiteY4" fmla="*/ 589376 h 637046"/>
              <a:gd name="connsiteX5" fmla="*/ 346692 w 472368"/>
              <a:gd name="connsiteY5" fmla="*/ 628379 h 637046"/>
              <a:gd name="connsiteX6" fmla="*/ 242685 w 472368"/>
              <a:gd name="connsiteY6" fmla="*/ 637046 h 637046"/>
              <a:gd name="connsiteX7" fmla="*/ 108342 w 472368"/>
              <a:gd name="connsiteY7" fmla="*/ 611044 h 637046"/>
              <a:gd name="connsiteX8" fmla="*/ 0 w 472368"/>
              <a:gd name="connsiteY8" fmla="*/ 372693 h 637046"/>
              <a:gd name="connsiteX9" fmla="*/ 4334 w 472368"/>
              <a:gd name="connsiteY9" fmla="*/ 86673 h 637046"/>
              <a:gd name="connsiteX10" fmla="*/ 143011 w 472368"/>
              <a:gd name="connsiteY10" fmla="*/ 0 h 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368" h="637046">
                <a:moveTo>
                  <a:pt x="143011" y="0"/>
                </a:moveTo>
                <a:lnTo>
                  <a:pt x="247018" y="281687"/>
                </a:lnTo>
                <a:lnTo>
                  <a:pt x="403030" y="533038"/>
                </a:lnTo>
                <a:lnTo>
                  <a:pt x="472368" y="576375"/>
                </a:lnTo>
                <a:lnTo>
                  <a:pt x="463701" y="589376"/>
                </a:lnTo>
                <a:lnTo>
                  <a:pt x="346692" y="628379"/>
                </a:lnTo>
                <a:lnTo>
                  <a:pt x="242685" y="637046"/>
                </a:lnTo>
                <a:lnTo>
                  <a:pt x="108342" y="611044"/>
                </a:lnTo>
                <a:lnTo>
                  <a:pt x="0" y="372693"/>
                </a:lnTo>
                <a:cubicBezTo>
                  <a:pt x="1445" y="277353"/>
                  <a:pt x="2889" y="182013"/>
                  <a:pt x="4334" y="86673"/>
                </a:cubicBezTo>
                <a:lnTo>
                  <a:pt x="143011" y="0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89754" y="3074507"/>
            <a:ext cx="451542" cy="828992"/>
          </a:xfrm>
          <a:custGeom>
            <a:avLst/>
            <a:gdLst>
              <a:gd name="connsiteX0" fmla="*/ 23634 w 451542"/>
              <a:gd name="connsiteY0" fmla="*/ 393670 h 828992"/>
              <a:gd name="connsiteX1" fmla="*/ 10633 w 451542"/>
              <a:gd name="connsiteY1" fmla="*/ 766364 h 828992"/>
              <a:gd name="connsiteX2" fmla="*/ 6300 w 451542"/>
              <a:gd name="connsiteY2" fmla="*/ 801033 h 828992"/>
              <a:gd name="connsiteX3" fmla="*/ 101640 w 451542"/>
              <a:gd name="connsiteY3" fmla="*/ 809700 h 828992"/>
              <a:gd name="connsiteX4" fmla="*/ 196980 w 451542"/>
              <a:gd name="connsiteY4" fmla="*/ 814034 h 828992"/>
              <a:gd name="connsiteX5" fmla="*/ 244650 w 451542"/>
              <a:gd name="connsiteY5" fmla="*/ 684025 h 828992"/>
              <a:gd name="connsiteX6" fmla="*/ 266319 w 451542"/>
              <a:gd name="connsiteY6" fmla="*/ 818368 h 828992"/>
              <a:gd name="connsiteX7" fmla="*/ 378994 w 451542"/>
              <a:gd name="connsiteY7" fmla="*/ 818368 h 828992"/>
              <a:gd name="connsiteX8" fmla="*/ 439665 w 451542"/>
              <a:gd name="connsiteY8" fmla="*/ 801033 h 828992"/>
              <a:gd name="connsiteX9" fmla="*/ 448332 w 451542"/>
              <a:gd name="connsiteY9" fmla="*/ 662356 h 828992"/>
              <a:gd name="connsiteX10" fmla="*/ 400662 w 451542"/>
              <a:gd name="connsiteY10" fmla="*/ 198656 h 828992"/>
              <a:gd name="connsiteX11" fmla="*/ 357325 w 451542"/>
              <a:gd name="connsiteY11" fmla="*/ 16643 h 828992"/>
              <a:gd name="connsiteX12" fmla="*/ 322656 w 451542"/>
              <a:gd name="connsiteY12" fmla="*/ 16643 h 828992"/>
              <a:gd name="connsiteX13" fmla="*/ 196980 w 451542"/>
              <a:gd name="connsiteY13" fmla="*/ 90315 h 828992"/>
              <a:gd name="connsiteX14" fmla="*/ 84305 w 451542"/>
              <a:gd name="connsiteY14" fmla="*/ 194322 h 828992"/>
              <a:gd name="connsiteX15" fmla="*/ 23634 w 451542"/>
              <a:gd name="connsiteY15" fmla="*/ 393670 h 8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542" h="828992">
                <a:moveTo>
                  <a:pt x="23634" y="393670"/>
                </a:moveTo>
                <a:cubicBezTo>
                  <a:pt x="11355" y="489010"/>
                  <a:pt x="13522" y="698470"/>
                  <a:pt x="10633" y="766364"/>
                </a:cubicBezTo>
                <a:cubicBezTo>
                  <a:pt x="7744" y="834258"/>
                  <a:pt x="-8868" y="793810"/>
                  <a:pt x="6300" y="801033"/>
                </a:cubicBezTo>
                <a:cubicBezTo>
                  <a:pt x="21468" y="808256"/>
                  <a:pt x="69860" y="807533"/>
                  <a:pt x="101640" y="809700"/>
                </a:cubicBezTo>
                <a:cubicBezTo>
                  <a:pt x="133420" y="811867"/>
                  <a:pt x="173145" y="834980"/>
                  <a:pt x="196980" y="814034"/>
                </a:cubicBezTo>
                <a:cubicBezTo>
                  <a:pt x="220815" y="793088"/>
                  <a:pt x="233094" y="683303"/>
                  <a:pt x="244650" y="684025"/>
                </a:cubicBezTo>
                <a:cubicBezTo>
                  <a:pt x="256206" y="684747"/>
                  <a:pt x="243928" y="795978"/>
                  <a:pt x="266319" y="818368"/>
                </a:cubicBezTo>
                <a:cubicBezTo>
                  <a:pt x="288710" y="840758"/>
                  <a:pt x="350103" y="821257"/>
                  <a:pt x="378994" y="818368"/>
                </a:cubicBezTo>
                <a:cubicBezTo>
                  <a:pt x="407885" y="815479"/>
                  <a:pt x="428109" y="827035"/>
                  <a:pt x="439665" y="801033"/>
                </a:cubicBezTo>
                <a:cubicBezTo>
                  <a:pt x="451221" y="775031"/>
                  <a:pt x="454833" y="762752"/>
                  <a:pt x="448332" y="662356"/>
                </a:cubicBezTo>
                <a:cubicBezTo>
                  <a:pt x="441832" y="561960"/>
                  <a:pt x="415830" y="306275"/>
                  <a:pt x="400662" y="198656"/>
                </a:cubicBezTo>
                <a:cubicBezTo>
                  <a:pt x="385494" y="91037"/>
                  <a:pt x="370326" y="46978"/>
                  <a:pt x="357325" y="16643"/>
                </a:cubicBezTo>
                <a:cubicBezTo>
                  <a:pt x="344324" y="-13693"/>
                  <a:pt x="349380" y="4364"/>
                  <a:pt x="322656" y="16643"/>
                </a:cubicBezTo>
                <a:cubicBezTo>
                  <a:pt x="295932" y="28922"/>
                  <a:pt x="236705" y="60702"/>
                  <a:pt x="196980" y="90315"/>
                </a:cubicBezTo>
                <a:cubicBezTo>
                  <a:pt x="157255" y="119928"/>
                  <a:pt x="112474" y="141596"/>
                  <a:pt x="84305" y="194322"/>
                </a:cubicBezTo>
                <a:cubicBezTo>
                  <a:pt x="56136" y="247048"/>
                  <a:pt x="35913" y="298330"/>
                  <a:pt x="23634" y="39367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20000" y="2421042"/>
            <a:ext cx="1091725" cy="1399779"/>
          </a:xfrm>
          <a:custGeom>
            <a:avLst/>
            <a:gdLst>
              <a:gd name="connsiteX0" fmla="*/ 308648 w 1091725"/>
              <a:gd name="connsiteY0" fmla="*/ 109223 h 1399779"/>
              <a:gd name="connsiteX1" fmla="*/ 157870 w 1091725"/>
              <a:gd name="connsiteY1" fmla="*/ 162725 h 1399779"/>
              <a:gd name="connsiteX2" fmla="*/ 70321 w 1091725"/>
              <a:gd name="connsiteY2" fmla="*/ 537240 h 1399779"/>
              <a:gd name="connsiteX3" fmla="*/ 21682 w 1091725"/>
              <a:gd name="connsiteY3" fmla="*/ 683155 h 1399779"/>
              <a:gd name="connsiteX4" fmla="*/ 143278 w 1091725"/>
              <a:gd name="connsiteY4" fmla="*/ 722065 h 1399779"/>
              <a:gd name="connsiteX5" fmla="*/ 172461 w 1091725"/>
              <a:gd name="connsiteY5" fmla="*/ 722065 h 1399779"/>
              <a:gd name="connsiteX6" fmla="*/ 245419 w 1091725"/>
              <a:gd name="connsiteY6" fmla="*/ 459419 h 1399779"/>
              <a:gd name="connsiteX7" fmla="*/ 279465 w 1091725"/>
              <a:gd name="connsiteY7" fmla="*/ 289184 h 1399779"/>
              <a:gd name="connsiteX8" fmla="*/ 313512 w 1091725"/>
              <a:gd name="connsiteY8" fmla="*/ 449691 h 1399779"/>
              <a:gd name="connsiteX9" fmla="*/ 289193 w 1091725"/>
              <a:gd name="connsiteY9" fmla="*/ 688019 h 1399779"/>
              <a:gd name="connsiteX10" fmla="*/ 216236 w 1091725"/>
              <a:gd name="connsiteY10" fmla="*/ 1028487 h 1399779"/>
              <a:gd name="connsiteX11" fmla="*/ 31410 w 1091725"/>
              <a:gd name="connsiteY11" fmla="*/ 1334908 h 1399779"/>
              <a:gd name="connsiteX12" fmla="*/ 2227 w 1091725"/>
              <a:gd name="connsiteY12" fmla="*/ 1368955 h 1399779"/>
              <a:gd name="connsiteX13" fmla="*/ 55729 w 1091725"/>
              <a:gd name="connsiteY13" fmla="*/ 1378682 h 1399779"/>
              <a:gd name="connsiteX14" fmla="*/ 250282 w 1091725"/>
              <a:gd name="connsiteY14" fmla="*/ 1373819 h 1399779"/>
              <a:gd name="connsiteX15" fmla="*/ 464291 w 1091725"/>
              <a:gd name="connsiteY15" fmla="*/ 1388410 h 1399779"/>
              <a:gd name="connsiteX16" fmla="*/ 571295 w 1091725"/>
              <a:gd name="connsiteY16" fmla="*/ 1388410 h 1399779"/>
              <a:gd name="connsiteX17" fmla="*/ 634525 w 1091725"/>
              <a:gd name="connsiteY17" fmla="*/ 1242495 h 1399779"/>
              <a:gd name="connsiteX18" fmla="*/ 653980 w 1091725"/>
              <a:gd name="connsiteY18" fmla="*/ 906891 h 1399779"/>
              <a:gd name="connsiteX19" fmla="*/ 683163 w 1091725"/>
              <a:gd name="connsiteY19" fmla="*/ 551831 h 1399779"/>
              <a:gd name="connsiteX20" fmla="*/ 644253 w 1091725"/>
              <a:gd name="connsiteY20" fmla="*/ 279457 h 1399779"/>
              <a:gd name="connsiteX21" fmla="*/ 785304 w 1091725"/>
              <a:gd name="connsiteY21" fmla="*/ 289184 h 1399779"/>
              <a:gd name="connsiteX22" fmla="*/ 970129 w 1091725"/>
              <a:gd name="connsiteY22" fmla="*/ 328095 h 1399779"/>
              <a:gd name="connsiteX23" fmla="*/ 1072270 w 1091725"/>
              <a:gd name="connsiteY23" fmla="*/ 133542 h 1399779"/>
              <a:gd name="connsiteX24" fmla="*/ 1086861 w 1091725"/>
              <a:gd name="connsiteY24" fmla="*/ 36265 h 1399779"/>
              <a:gd name="connsiteX25" fmla="*/ 1013904 w 1091725"/>
              <a:gd name="connsiteY25" fmla="*/ 16810 h 1399779"/>
              <a:gd name="connsiteX26" fmla="*/ 955538 w 1091725"/>
              <a:gd name="connsiteY26" fmla="*/ 7082 h 1399779"/>
              <a:gd name="connsiteX27" fmla="*/ 926355 w 1091725"/>
              <a:gd name="connsiteY27" fmla="*/ 128678 h 1399779"/>
              <a:gd name="connsiteX28" fmla="*/ 887444 w 1091725"/>
              <a:gd name="connsiteY28" fmla="*/ 187044 h 1399779"/>
              <a:gd name="connsiteX29" fmla="*/ 770712 w 1091725"/>
              <a:gd name="connsiteY29" fmla="*/ 128678 h 1399779"/>
              <a:gd name="connsiteX30" fmla="*/ 649116 w 1091725"/>
              <a:gd name="connsiteY30" fmla="*/ 89767 h 1399779"/>
              <a:gd name="connsiteX31" fmla="*/ 498338 w 1091725"/>
              <a:gd name="connsiteY31" fmla="*/ 89767 h 1399779"/>
              <a:gd name="connsiteX32" fmla="*/ 308648 w 1091725"/>
              <a:gd name="connsiteY32" fmla="*/ 109223 h 13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1725" h="1399779">
                <a:moveTo>
                  <a:pt x="308648" y="109223"/>
                </a:moveTo>
                <a:cubicBezTo>
                  <a:pt x="251903" y="121383"/>
                  <a:pt x="197591" y="91389"/>
                  <a:pt x="157870" y="162725"/>
                </a:cubicBezTo>
                <a:cubicBezTo>
                  <a:pt x="118149" y="234061"/>
                  <a:pt x="93019" y="450502"/>
                  <a:pt x="70321" y="537240"/>
                </a:cubicBezTo>
                <a:cubicBezTo>
                  <a:pt x="47623" y="623978"/>
                  <a:pt x="9523" y="652351"/>
                  <a:pt x="21682" y="683155"/>
                </a:cubicBezTo>
                <a:cubicBezTo>
                  <a:pt x="33841" y="713959"/>
                  <a:pt x="118148" y="715580"/>
                  <a:pt x="143278" y="722065"/>
                </a:cubicBezTo>
                <a:cubicBezTo>
                  <a:pt x="168408" y="728550"/>
                  <a:pt x="155438" y="765839"/>
                  <a:pt x="172461" y="722065"/>
                </a:cubicBezTo>
                <a:cubicBezTo>
                  <a:pt x="189484" y="678291"/>
                  <a:pt x="227585" y="531566"/>
                  <a:pt x="245419" y="459419"/>
                </a:cubicBezTo>
                <a:cubicBezTo>
                  <a:pt x="263253" y="387272"/>
                  <a:pt x="268116" y="290805"/>
                  <a:pt x="279465" y="289184"/>
                </a:cubicBezTo>
                <a:cubicBezTo>
                  <a:pt x="290814" y="287563"/>
                  <a:pt x="311891" y="383219"/>
                  <a:pt x="313512" y="449691"/>
                </a:cubicBezTo>
                <a:cubicBezTo>
                  <a:pt x="315133" y="516163"/>
                  <a:pt x="305406" y="591553"/>
                  <a:pt x="289193" y="688019"/>
                </a:cubicBezTo>
                <a:cubicBezTo>
                  <a:pt x="272980" y="784485"/>
                  <a:pt x="259200" y="920672"/>
                  <a:pt x="216236" y="1028487"/>
                </a:cubicBezTo>
                <a:cubicBezTo>
                  <a:pt x="173272" y="1136302"/>
                  <a:pt x="67078" y="1278163"/>
                  <a:pt x="31410" y="1334908"/>
                </a:cubicBezTo>
                <a:cubicBezTo>
                  <a:pt x="-4258" y="1391653"/>
                  <a:pt x="-1826" y="1361659"/>
                  <a:pt x="2227" y="1368955"/>
                </a:cubicBezTo>
                <a:cubicBezTo>
                  <a:pt x="6280" y="1376251"/>
                  <a:pt x="55729" y="1378682"/>
                  <a:pt x="55729" y="1378682"/>
                </a:cubicBezTo>
                <a:cubicBezTo>
                  <a:pt x="97071" y="1379493"/>
                  <a:pt x="182188" y="1372198"/>
                  <a:pt x="250282" y="1373819"/>
                </a:cubicBezTo>
                <a:cubicBezTo>
                  <a:pt x="318376" y="1375440"/>
                  <a:pt x="410789" y="1385978"/>
                  <a:pt x="464291" y="1388410"/>
                </a:cubicBezTo>
                <a:cubicBezTo>
                  <a:pt x="517793" y="1390842"/>
                  <a:pt x="542923" y="1412729"/>
                  <a:pt x="571295" y="1388410"/>
                </a:cubicBezTo>
                <a:cubicBezTo>
                  <a:pt x="599667" y="1364091"/>
                  <a:pt x="620744" y="1322748"/>
                  <a:pt x="634525" y="1242495"/>
                </a:cubicBezTo>
                <a:cubicBezTo>
                  <a:pt x="648306" y="1162242"/>
                  <a:pt x="645874" y="1022002"/>
                  <a:pt x="653980" y="906891"/>
                </a:cubicBezTo>
                <a:cubicBezTo>
                  <a:pt x="662086" y="791780"/>
                  <a:pt x="684784" y="656403"/>
                  <a:pt x="683163" y="551831"/>
                </a:cubicBezTo>
                <a:cubicBezTo>
                  <a:pt x="681542" y="447259"/>
                  <a:pt x="627230" y="323231"/>
                  <a:pt x="644253" y="279457"/>
                </a:cubicBezTo>
                <a:cubicBezTo>
                  <a:pt x="661276" y="235683"/>
                  <a:pt x="730991" y="281078"/>
                  <a:pt x="785304" y="289184"/>
                </a:cubicBezTo>
                <a:cubicBezTo>
                  <a:pt x="839617" y="297290"/>
                  <a:pt x="922301" y="354035"/>
                  <a:pt x="970129" y="328095"/>
                </a:cubicBezTo>
                <a:cubicBezTo>
                  <a:pt x="1017957" y="302155"/>
                  <a:pt x="1052815" y="182180"/>
                  <a:pt x="1072270" y="133542"/>
                </a:cubicBezTo>
                <a:cubicBezTo>
                  <a:pt x="1091725" y="84904"/>
                  <a:pt x="1096589" y="55720"/>
                  <a:pt x="1086861" y="36265"/>
                </a:cubicBezTo>
                <a:cubicBezTo>
                  <a:pt x="1077133" y="16810"/>
                  <a:pt x="1035791" y="21674"/>
                  <a:pt x="1013904" y="16810"/>
                </a:cubicBezTo>
                <a:cubicBezTo>
                  <a:pt x="992017" y="11946"/>
                  <a:pt x="970130" y="-11563"/>
                  <a:pt x="955538" y="7082"/>
                </a:cubicBezTo>
                <a:cubicBezTo>
                  <a:pt x="940947" y="25727"/>
                  <a:pt x="937704" y="98684"/>
                  <a:pt x="926355" y="128678"/>
                </a:cubicBezTo>
                <a:cubicBezTo>
                  <a:pt x="915006" y="158672"/>
                  <a:pt x="913384" y="187044"/>
                  <a:pt x="887444" y="187044"/>
                </a:cubicBezTo>
                <a:cubicBezTo>
                  <a:pt x="861504" y="187044"/>
                  <a:pt x="810433" y="144891"/>
                  <a:pt x="770712" y="128678"/>
                </a:cubicBezTo>
                <a:cubicBezTo>
                  <a:pt x="730991" y="112465"/>
                  <a:pt x="694512" y="96252"/>
                  <a:pt x="649116" y="89767"/>
                </a:cubicBezTo>
                <a:cubicBezTo>
                  <a:pt x="603720" y="83282"/>
                  <a:pt x="556704" y="86524"/>
                  <a:pt x="498338" y="89767"/>
                </a:cubicBezTo>
                <a:cubicBezTo>
                  <a:pt x="439972" y="93010"/>
                  <a:pt x="365393" y="97063"/>
                  <a:pt x="308648" y="109223"/>
                </a:cubicBezTo>
                <a:close/>
              </a:path>
            </a:pathLst>
          </a:cu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779268" y="1984603"/>
            <a:ext cx="534015" cy="719052"/>
          </a:xfrm>
          <a:custGeom>
            <a:avLst/>
            <a:gdLst>
              <a:gd name="connsiteX0" fmla="*/ 154803 w 534015"/>
              <a:gd name="connsiteY0" fmla="*/ 31945 h 719052"/>
              <a:gd name="connsiteX1" fmla="*/ 19208 w 534015"/>
              <a:gd name="connsiteY1" fmla="*/ 122341 h 719052"/>
              <a:gd name="connsiteX2" fmla="*/ 1824 w 534015"/>
              <a:gd name="connsiteY2" fmla="*/ 456115 h 719052"/>
              <a:gd name="connsiteX3" fmla="*/ 8778 w 534015"/>
              <a:gd name="connsiteY3" fmla="*/ 706445 h 719052"/>
              <a:gd name="connsiteX4" fmla="*/ 74837 w 534015"/>
              <a:gd name="connsiteY4" fmla="*/ 678630 h 719052"/>
              <a:gd name="connsiteX5" fmla="*/ 175664 w 534015"/>
              <a:gd name="connsiteY5" fmla="*/ 650816 h 719052"/>
              <a:gd name="connsiteX6" fmla="*/ 123512 w 534015"/>
              <a:gd name="connsiteY6" fmla="*/ 438731 h 719052"/>
              <a:gd name="connsiteX7" fmla="*/ 95698 w 534015"/>
              <a:gd name="connsiteY7" fmla="*/ 400486 h 719052"/>
              <a:gd name="connsiteX8" fmla="*/ 57453 w 534015"/>
              <a:gd name="connsiteY8" fmla="*/ 296182 h 719052"/>
              <a:gd name="connsiteX9" fmla="*/ 74837 w 534015"/>
              <a:gd name="connsiteY9" fmla="*/ 174494 h 719052"/>
              <a:gd name="connsiteX10" fmla="*/ 154803 w 534015"/>
              <a:gd name="connsiteY10" fmla="*/ 177970 h 719052"/>
              <a:gd name="connsiteX11" fmla="*/ 224340 w 534015"/>
              <a:gd name="connsiteY11" fmla="*/ 153633 h 719052"/>
              <a:gd name="connsiteX12" fmla="*/ 283445 w 534015"/>
              <a:gd name="connsiteY12" fmla="*/ 195354 h 719052"/>
              <a:gd name="connsiteX13" fmla="*/ 380796 w 534015"/>
              <a:gd name="connsiteY13" fmla="*/ 150156 h 719052"/>
              <a:gd name="connsiteX14" fmla="*/ 432948 w 534015"/>
              <a:gd name="connsiteY14" fmla="*/ 177970 h 719052"/>
              <a:gd name="connsiteX15" fmla="*/ 436425 w 534015"/>
              <a:gd name="connsiteY15" fmla="*/ 296182 h 719052"/>
              <a:gd name="connsiteX16" fmla="*/ 419041 w 534015"/>
              <a:gd name="connsiteY16" fmla="*/ 383102 h 719052"/>
              <a:gd name="connsiteX17" fmla="*/ 373842 w 534015"/>
              <a:gd name="connsiteY17" fmla="*/ 591710 h 719052"/>
              <a:gd name="connsiteX18" fmla="*/ 391226 w 534015"/>
              <a:gd name="connsiteY18" fmla="*/ 623002 h 719052"/>
              <a:gd name="connsiteX19" fmla="*/ 474670 w 534015"/>
              <a:gd name="connsiteY19" fmla="*/ 619525 h 719052"/>
              <a:gd name="connsiteX20" fmla="*/ 509438 w 534015"/>
              <a:gd name="connsiteY20" fmla="*/ 570849 h 719052"/>
              <a:gd name="connsiteX21" fmla="*/ 523345 w 534015"/>
              <a:gd name="connsiteY21" fmla="*/ 407440 h 719052"/>
              <a:gd name="connsiteX22" fmla="*/ 533775 w 534015"/>
              <a:gd name="connsiteY22" fmla="*/ 230122 h 719052"/>
              <a:gd name="connsiteX23" fmla="*/ 512915 w 534015"/>
              <a:gd name="connsiteY23" fmla="*/ 111911 h 719052"/>
              <a:gd name="connsiteX24" fmla="*/ 387749 w 534015"/>
              <a:gd name="connsiteY24" fmla="*/ 31945 h 719052"/>
              <a:gd name="connsiteX25" fmla="*/ 318213 w 534015"/>
              <a:gd name="connsiteY25" fmla="*/ 14560 h 719052"/>
              <a:gd name="connsiteX26" fmla="*/ 252154 w 534015"/>
              <a:gd name="connsiteY26" fmla="*/ 7607 h 719052"/>
              <a:gd name="connsiteX27" fmla="*/ 196525 w 534015"/>
              <a:gd name="connsiteY27" fmla="*/ 653 h 719052"/>
              <a:gd name="connsiteX28" fmla="*/ 154803 w 534015"/>
              <a:gd name="connsiteY28" fmla="*/ 31945 h 71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015" h="719052">
                <a:moveTo>
                  <a:pt x="154803" y="31945"/>
                </a:moveTo>
                <a:cubicBezTo>
                  <a:pt x="125250" y="52226"/>
                  <a:pt x="44705" y="51646"/>
                  <a:pt x="19208" y="122341"/>
                </a:cubicBezTo>
                <a:cubicBezTo>
                  <a:pt x="-6289" y="193036"/>
                  <a:pt x="3562" y="358764"/>
                  <a:pt x="1824" y="456115"/>
                </a:cubicBezTo>
                <a:cubicBezTo>
                  <a:pt x="86" y="553466"/>
                  <a:pt x="-3391" y="669359"/>
                  <a:pt x="8778" y="706445"/>
                </a:cubicBezTo>
                <a:cubicBezTo>
                  <a:pt x="20947" y="743531"/>
                  <a:pt x="47023" y="687901"/>
                  <a:pt x="74837" y="678630"/>
                </a:cubicBezTo>
                <a:cubicBezTo>
                  <a:pt x="102651" y="669359"/>
                  <a:pt x="167552" y="690799"/>
                  <a:pt x="175664" y="650816"/>
                </a:cubicBezTo>
                <a:cubicBezTo>
                  <a:pt x="183777" y="610833"/>
                  <a:pt x="136840" y="480453"/>
                  <a:pt x="123512" y="438731"/>
                </a:cubicBezTo>
                <a:cubicBezTo>
                  <a:pt x="110184" y="397009"/>
                  <a:pt x="106708" y="424244"/>
                  <a:pt x="95698" y="400486"/>
                </a:cubicBezTo>
                <a:cubicBezTo>
                  <a:pt x="84688" y="376728"/>
                  <a:pt x="60930" y="333847"/>
                  <a:pt x="57453" y="296182"/>
                </a:cubicBezTo>
                <a:cubicBezTo>
                  <a:pt x="53976" y="258517"/>
                  <a:pt x="58612" y="194196"/>
                  <a:pt x="74837" y="174494"/>
                </a:cubicBezTo>
                <a:cubicBezTo>
                  <a:pt x="91062" y="154792"/>
                  <a:pt x="129886" y="181447"/>
                  <a:pt x="154803" y="177970"/>
                </a:cubicBezTo>
                <a:cubicBezTo>
                  <a:pt x="179720" y="174493"/>
                  <a:pt x="202900" y="150736"/>
                  <a:pt x="224340" y="153633"/>
                </a:cubicBezTo>
                <a:cubicBezTo>
                  <a:pt x="245780" y="156530"/>
                  <a:pt x="257369" y="195934"/>
                  <a:pt x="283445" y="195354"/>
                </a:cubicBezTo>
                <a:cubicBezTo>
                  <a:pt x="309521" y="194775"/>
                  <a:pt x="355879" y="153053"/>
                  <a:pt x="380796" y="150156"/>
                </a:cubicBezTo>
                <a:cubicBezTo>
                  <a:pt x="405713" y="147259"/>
                  <a:pt x="423677" y="153632"/>
                  <a:pt x="432948" y="177970"/>
                </a:cubicBezTo>
                <a:cubicBezTo>
                  <a:pt x="442219" y="202308"/>
                  <a:pt x="438743" y="261993"/>
                  <a:pt x="436425" y="296182"/>
                </a:cubicBezTo>
                <a:cubicBezTo>
                  <a:pt x="434107" y="330371"/>
                  <a:pt x="429471" y="333847"/>
                  <a:pt x="419041" y="383102"/>
                </a:cubicBezTo>
                <a:cubicBezTo>
                  <a:pt x="408611" y="432357"/>
                  <a:pt x="378478" y="551727"/>
                  <a:pt x="373842" y="591710"/>
                </a:cubicBezTo>
                <a:cubicBezTo>
                  <a:pt x="369206" y="631693"/>
                  <a:pt x="374421" y="618366"/>
                  <a:pt x="391226" y="623002"/>
                </a:cubicBezTo>
                <a:cubicBezTo>
                  <a:pt x="408031" y="627638"/>
                  <a:pt x="454968" y="628217"/>
                  <a:pt x="474670" y="619525"/>
                </a:cubicBezTo>
                <a:cubicBezTo>
                  <a:pt x="494372" y="610833"/>
                  <a:pt x="501326" y="606196"/>
                  <a:pt x="509438" y="570849"/>
                </a:cubicBezTo>
                <a:cubicBezTo>
                  <a:pt x="517550" y="535502"/>
                  <a:pt x="519289" y="464228"/>
                  <a:pt x="523345" y="407440"/>
                </a:cubicBezTo>
                <a:cubicBezTo>
                  <a:pt x="527401" y="350652"/>
                  <a:pt x="535513" y="279377"/>
                  <a:pt x="533775" y="230122"/>
                </a:cubicBezTo>
                <a:cubicBezTo>
                  <a:pt x="532037" y="180867"/>
                  <a:pt x="537253" y="144940"/>
                  <a:pt x="512915" y="111911"/>
                </a:cubicBezTo>
                <a:cubicBezTo>
                  <a:pt x="488577" y="78882"/>
                  <a:pt x="420199" y="48170"/>
                  <a:pt x="387749" y="31945"/>
                </a:cubicBezTo>
                <a:cubicBezTo>
                  <a:pt x="355299" y="15720"/>
                  <a:pt x="340812" y="18616"/>
                  <a:pt x="318213" y="14560"/>
                </a:cubicBezTo>
                <a:cubicBezTo>
                  <a:pt x="295614" y="10504"/>
                  <a:pt x="272435" y="9925"/>
                  <a:pt x="252154" y="7607"/>
                </a:cubicBezTo>
                <a:cubicBezTo>
                  <a:pt x="231873" y="5289"/>
                  <a:pt x="213330" y="-2244"/>
                  <a:pt x="196525" y="653"/>
                </a:cubicBezTo>
                <a:cubicBezTo>
                  <a:pt x="179721" y="3550"/>
                  <a:pt x="184356" y="11664"/>
                  <a:pt x="154803" y="31945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944631" y="223327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092665" y="222925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031492" y="2263509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20732683">
            <a:off x="8015795" y="2381244"/>
            <a:ext cx="66804" cy="39614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6658902" y="1322329"/>
            <a:ext cx="2150616" cy="4687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Phúc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524939" y="3411216"/>
            <a:ext cx="499917" cy="36229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162930" y="2968010"/>
            <a:ext cx="449488" cy="49980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983109" y="2744327"/>
            <a:ext cx="449488" cy="499806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094056" y="2744072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158377" y="2722038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24073" y="2969129"/>
            <a:ext cx="134250" cy="119641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019000" y="2397316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973682" y="2416151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11128" y="2609619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015173" y="375275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200297" y="375086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64982" y="326966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435706" y="330168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020409" y="318696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764934" y="2861819"/>
            <a:ext cx="751210" cy="484379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20473006">
            <a:off x="5718617" y="3072114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0601351">
            <a:off x="6433841" y="2698439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91218" y="3743302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241584" y="3750985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18061" y="3171589"/>
            <a:ext cx="247046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824925" y="2839337"/>
            <a:ext cx="709405" cy="455539"/>
          </a:xfrm>
          <a:custGeom>
            <a:avLst/>
            <a:gdLst>
              <a:gd name="connsiteX0" fmla="*/ 283232 w 709405"/>
              <a:gd name="connsiteY0" fmla="*/ 7505 h 455539"/>
              <a:gd name="connsiteX1" fmla="*/ 144555 w 709405"/>
              <a:gd name="connsiteY1" fmla="*/ 46508 h 455539"/>
              <a:gd name="connsiteX2" fmla="*/ 5878 w 709405"/>
              <a:gd name="connsiteY2" fmla="*/ 250189 h 455539"/>
              <a:gd name="connsiteX3" fmla="*/ 40547 w 709405"/>
              <a:gd name="connsiteY3" fmla="*/ 289192 h 455539"/>
              <a:gd name="connsiteX4" fmla="*/ 174891 w 709405"/>
              <a:gd name="connsiteY4" fmla="*/ 349863 h 455539"/>
              <a:gd name="connsiteX5" fmla="*/ 213893 w 709405"/>
              <a:gd name="connsiteY5" fmla="*/ 193852 h 455539"/>
              <a:gd name="connsiteX6" fmla="*/ 252896 w 709405"/>
              <a:gd name="connsiteY6" fmla="*/ 349863 h 455539"/>
              <a:gd name="connsiteX7" fmla="*/ 235562 w 709405"/>
              <a:gd name="connsiteY7" fmla="*/ 445203 h 455539"/>
              <a:gd name="connsiteX8" fmla="*/ 317901 w 709405"/>
              <a:gd name="connsiteY8" fmla="*/ 453871 h 455539"/>
              <a:gd name="connsiteX9" fmla="*/ 478246 w 709405"/>
              <a:gd name="connsiteY9" fmla="*/ 453871 h 455539"/>
              <a:gd name="connsiteX10" fmla="*/ 551918 w 709405"/>
              <a:gd name="connsiteY10" fmla="*/ 436536 h 455539"/>
              <a:gd name="connsiteX11" fmla="*/ 521583 w 709405"/>
              <a:gd name="connsiteY11" fmla="*/ 315194 h 455539"/>
              <a:gd name="connsiteX12" fmla="*/ 538917 w 709405"/>
              <a:gd name="connsiteY12" fmla="*/ 172184 h 455539"/>
              <a:gd name="connsiteX13" fmla="*/ 603922 w 709405"/>
              <a:gd name="connsiteY13" fmla="*/ 276191 h 455539"/>
              <a:gd name="connsiteX14" fmla="*/ 699262 w 709405"/>
              <a:gd name="connsiteY14" fmla="*/ 150515 h 455539"/>
              <a:gd name="connsiteX15" fmla="*/ 694928 w 709405"/>
              <a:gd name="connsiteY15" fmla="*/ 81177 h 455539"/>
              <a:gd name="connsiteX16" fmla="*/ 595255 w 709405"/>
              <a:gd name="connsiteY16" fmla="*/ 7505 h 455539"/>
              <a:gd name="connsiteX17" fmla="*/ 283232 w 709405"/>
              <a:gd name="connsiteY17" fmla="*/ 7505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9405" h="455539">
                <a:moveTo>
                  <a:pt x="283232" y="7505"/>
                </a:moveTo>
                <a:cubicBezTo>
                  <a:pt x="208115" y="14005"/>
                  <a:pt x="190781" y="6061"/>
                  <a:pt x="144555" y="46508"/>
                </a:cubicBezTo>
                <a:cubicBezTo>
                  <a:pt x="98329" y="86955"/>
                  <a:pt x="23213" y="209742"/>
                  <a:pt x="5878" y="250189"/>
                </a:cubicBezTo>
                <a:cubicBezTo>
                  <a:pt x="-11457" y="290636"/>
                  <a:pt x="12378" y="272580"/>
                  <a:pt x="40547" y="289192"/>
                </a:cubicBezTo>
                <a:cubicBezTo>
                  <a:pt x="68716" y="305804"/>
                  <a:pt x="146000" y="365753"/>
                  <a:pt x="174891" y="349863"/>
                </a:cubicBezTo>
                <a:cubicBezTo>
                  <a:pt x="203782" y="333973"/>
                  <a:pt x="200892" y="193852"/>
                  <a:pt x="213893" y="193852"/>
                </a:cubicBezTo>
                <a:cubicBezTo>
                  <a:pt x="226894" y="193852"/>
                  <a:pt x="249285" y="307971"/>
                  <a:pt x="252896" y="349863"/>
                </a:cubicBezTo>
                <a:cubicBezTo>
                  <a:pt x="256507" y="391755"/>
                  <a:pt x="224728" y="427868"/>
                  <a:pt x="235562" y="445203"/>
                </a:cubicBezTo>
                <a:cubicBezTo>
                  <a:pt x="246396" y="462538"/>
                  <a:pt x="277454" y="452426"/>
                  <a:pt x="317901" y="453871"/>
                </a:cubicBezTo>
                <a:cubicBezTo>
                  <a:pt x="358348" y="455316"/>
                  <a:pt x="439243" y="456760"/>
                  <a:pt x="478246" y="453871"/>
                </a:cubicBezTo>
                <a:cubicBezTo>
                  <a:pt x="517249" y="450982"/>
                  <a:pt x="544695" y="459649"/>
                  <a:pt x="551918" y="436536"/>
                </a:cubicBezTo>
                <a:cubicBezTo>
                  <a:pt x="559141" y="413423"/>
                  <a:pt x="523750" y="359253"/>
                  <a:pt x="521583" y="315194"/>
                </a:cubicBezTo>
                <a:cubicBezTo>
                  <a:pt x="519416" y="271135"/>
                  <a:pt x="525194" y="178685"/>
                  <a:pt x="538917" y="172184"/>
                </a:cubicBezTo>
                <a:cubicBezTo>
                  <a:pt x="552640" y="165684"/>
                  <a:pt x="577198" y="279802"/>
                  <a:pt x="603922" y="276191"/>
                </a:cubicBezTo>
                <a:cubicBezTo>
                  <a:pt x="630646" y="272580"/>
                  <a:pt x="684094" y="183017"/>
                  <a:pt x="699262" y="150515"/>
                </a:cubicBezTo>
                <a:cubicBezTo>
                  <a:pt x="714430" y="118013"/>
                  <a:pt x="712263" y="105012"/>
                  <a:pt x="694928" y="81177"/>
                </a:cubicBezTo>
                <a:cubicBezTo>
                  <a:pt x="677594" y="57342"/>
                  <a:pt x="662426" y="20506"/>
                  <a:pt x="595255" y="7505"/>
                </a:cubicBezTo>
                <a:cubicBezTo>
                  <a:pt x="528084" y="-5496"/>
                  <a:pt x="358349" y="1005"/>
                  <a:pt x="283232" y="7505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939734" y="3236340"/>
            <a:ext cx="605496" cy="411762"/>
          </a:xfrm>
          <a:custGeom>
            <a:avLst/>
            <a:gdLst>
              <a:gd name="connsiteX0" fmla="*/ 160538 w 605496"/>
              <a:gd name="connsiteY0" fmla="*/ 19216 h 411762"/>
              <a:gd name="connsiteX1" fmla="*/ 101161 w 605496"/>
              <a:gd name="connsiteY1" fmla="*/ 167657 h 411762"/>
              <a:gd name="connsiteX2" fmla="*/ 221 w 605496"/>
              <a:gd name="connsiteY2" fmla="*/ 345787 h 411762"/>
              <a:gd name="connsiteX3" fmla="*/ 130849 w 605496"/>
              <a:gd name="connsiteY3" fmla="*/ 357662 h 411762"/>
              <a:gd name="connsiteX4" fmla="*/ 326792 w 605496"/>
              <a:gd name="connsiteY4" fmla="*/ 411101 h 411762"/>
              <a:gd name="connsiteX5" fmla="*/ 445546 w 605496"/>
              <a:gd name="connsiteY5" fmla="*/ 316099 h 411762"/>
              <a:gd name="connsiteX6" fmla="*/ 593987 w 605496"/>
              <a:gd name="connsiteY6" fmla="*/ 339849 h 411762"/>
              <a:gd name="connsiteX7" fmla="*/ 576174 w 605496"/>
              <a:gd name="connsiteY7" fmla="*/ 215158 h 411762"/>
              <a:gd name="connsiteX8" fmla="*/ 421795 w 605496"/>
              <a:gd name="connsiteY8" fmla="*/ 19216 h 411762"/>
              <a:gd name="connsiteX9" fmla="*/ 285229 w 605496"/>
              <a:gd name="connsiteY9" fmla="*/ 7340 h 411762"/>
              <a:gd name="connsiteX10" fmla="*/ 160538 w 605496"/>
              <a:gd name="connsiteY10" fmla="*/ 19216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96" h="411762">
                <a:moveTo>
                  <a:pt x="160538" y="19216"/>
                </a:moveTo>
                <a:cubicBezTo>
                  <a:pt x="129860" y="45935"/>
                  <a:pt x="127880" y="113229"/>
                  <a:pt x="101161" y="167657"/>
                </a:cubicBezTo>
                <a:cubicBezTo>
                  <a:pt x="74442" y="222085"/>
                  <a:pt x="-4727" y="314120"/>
                  <a:pt x="221" y="345787"/>
                </a:cubicBezTo>
                <a:cubicBezTo>
                  <a:pt x="5169" y="377454"/>
                  <a:pt x="76421" y="346776"/>
                  <a:pt x="130849" y="357662"/>
                </a:cubicBezTo>
                <a:cubicBezTo>
                  <a:pt x="185277" y="368548"/>
                  <a:pt x="274342" y="418028"/>
                  <a:pt x="326792" y="411101"/>
                </a:cubicBezTo>
                <a:cubicBezTo>
                  <a:pt x="379242" y="404174"/>
                  <a:pt x="401014" y="327974"/>
                  <a:pt x="445546" y="316099"/>
                </a:cubicBezTo>
                <a:cubicBezTo>
                  <a:pt x="490079" y="304224"/>
                  <a:pt x="572216" y="356672"/>
                  <a:pt x="593987" y="339849"/>
                </a:cubicBezTo>
                <a:cubicBezTo>
                  <a:pt x="615758" y="323026"/>
                  <a:pt x="604873" y="268597"/>
                  <a:pt x="576174" y="215158"/>
                </a:cubicBezTo>
                <a:cubicBezTo>
                  <a:pt x="547475" y="161719"/>
                  <a:pt x="470286" y="53852"/>
                  <a:pt x="421795" y="19216"/>
                </a:cubicBezTo>
                <a:cubicBezTo>
                  <a:pt x="373304" y="-15420"/>
                  <a:pt x="326793" y="7340"/>
                  <a:pt x="285229" y="7340"/>
                </a:cubicBezTo>
                <a:cubicBezTo>
                  <a:pt x="243665" y="7340"/>
                  <a:pt x="191216" y="-7503"/>
                  <a:pt x="160538" y="19216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44112" y="386228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429236" y="386039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993921" y="337919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664645" y="341121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49348" y="329649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993873" y="3061701"/>
            <a:ext cx="751210" cy="394027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162930" y="2544603"/>
            <a:ext cx="449488" cy="292498"/>
          </a:xfrm>
          <a:custGeom>
            <a:avLst/>
            <a:gdLst>
              <a:gd name="connsiteX0" fmla="*/ 34895 w 449488"/>
              <a:gd name="connsiteY0" fmla="*/ 292471 h 292498"/>
              <a:gd name="connsiteX1" fmla="*/ 127 w 449488"/>
              <a:gd name="connsiteY1" fmla="*/ 174259 h 292498"/>
              <a:gd name="connsiteX2" fmla="*/ 45326 w 449488"/>
              <a:gd name="connsiteY2" fmla="*/ 59525 h 292498"/>
              <a:gd name="connsiteX3" fmla="*/ 198305 w 449488"/>
              <a:gd name="connsiteY3" fmla="*/ 419 h 292498"/>
              <a:gd name="connsiteX4" fmla="*/ 302609 w 449488"/>
              <a:gd name="connsiteY4" fmla="*/ 31710 h 292498"/>
              <a:gd name="connsiteX5" fmla="*/ 375622 w 449488"/>
              <a:gd name="connsiteY5" fmla="*/ 3896 h 292498"/>
              <a:gd name="connsiteX6" fmla="*/ 448635 w 449488"/>
              <a:gd name="connsiteY6" fmla="*/ 125584 h 292498"/>
              <a:gd name="connsiteX7" fmla="*/ 410390 w 449488"/>
              <a:gd name="connsiteY7" fmla="*/ 243795 h 292498"/>
              <a:gd name="connsiteX8" fmla="*/ 333900 w 449488"/>
              <a:gd name="connsiteY8" fmla="*/ 163829 h 292498"/>
              <a:gd name="connsiteX9" fmla="*/ 208735 w 449488"/>
              <a:gd name="connsiteY9" fmla="*/ 153399 h 292498"/>
              <a:gd name="connsiteX10" fmla="*/ 121815 w 449488"/>
              <a:gd name="connsiteY10" fmla="*/ 163829 h 292498"/>
              <a:gd name="connsiteX11" fmla="*/ 34895 w 449488"/>
              <a:gd name="connsiteY11" fmla="*/ 292471 h 29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488" h="292498">
                <a:moveTo>
                  <a:pt x="34895" y="292471"/>
                </a:moveTo>
                <a:cubicBezTo>
                  <a:pt x="14614" y="294209"/>
                  <a:pt x="-1611" y="213083"/>
                  <a:pt x="127" y="174259"/>
                </a:cubicBezTo>
                <a:cubicBezTo>
                  <a:pt x="1865" y="135435"/>
                  <a:pt x="12296" y="88498"/>
                  <a:pt x="45326" y="59525"/>
                </a:cubicBezTo>
                <a:cubicBezTo>
                  <a:pt x="78356" y="30552"/>
                  <a:pt x="155424" y="5055"/>
                  <a:pt x="198305" y="419"/>
                </a:cubicBezTo>
                <a:cubicBezTo>
                  <a:pt x="241186" y="-4217"/>
                  <a:pt x="273056" y="31131"/>
                  <a:pt x="302609" y="31710"/>
                </a:cubicBezTo>
                <a:cubicBezTo>
                  <a:pt x="332162" y="32289"/>
                  <a:pt x="351284" y="-11750"/>
                  <a:pt x="375622" y="3896"/>
                </a:cubicBezTo>
                <a:cubicBezTo>
                  <a:pt x="399960" y="19542"/>
                  <a:pt x="442840" y="85601"/>
                  <a:pt x="448635" y="125584"/>
                </a:cubicBezTo>
                <a:cubicBezTo>
                  <a:pt x="454430" y="165567"/>
                  <a:pt x="429512" y="237421"/>
                  <a:pt x="410390" y="243795"/>
                </a:cubicBezTo>
                <a:cubicBezTo>
                  <a:pt x="391268" y="250169"/>
                  <a:pt x="367509" y="178895"/>
                  <a:pt x="333900" y="163829"/>
                </a:cubicBezTo>
                <a:cubicBezTo>
                  <a:pt x="300291" y="148763"/>
                  <a:pt x="244082" y="153399"/>
                  <a:pt x="208735" y="153399"/>
                </a:cubicBezTo>
                <a:cubicBezTo>
                  <a:pt x="173388" y="153399"/>
                  <a:pt x="146732" y="142968"/>
                  <a:pt x="121815" y="163829"/>
                </a:cubicBezTo>
                <a:cubicBezTo>
                  <a:pt x="96898" y="184690"/>
                  <a:pt x="55176" y="290733"/>
                  <a:pt x="34895" y="292471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820979" y="2350079"/>
            <a:ext cx="713351" cy="280090"/>
          </a:xfrm>
          <a:custGeom>
            <a:avLst/>
            <a:gdLst>
              <a:gd name="connsiteX0" fmla="*/ 350410 w 713351"/>
              <a:gd name="connsiteY0" fmla="*/ 18129 h 280090"/>
              <a:gd name="connsiteX1" fmla="*/ 266967 w 713351"/>
              <a:gd name="connsiteY1" fmla="*/ 4222 h 280090"/>
              <a:gd name="connsiteX2" fmla="*/ 193954 w 713351"/>
              <a:gd name="connsiteY2" fmla="*/ 98096 h 280090"/>
              <a:gd name="connsiteX3" fmla="*/ 183524 w 713351"/>
              <a:gd name="connsiteY3" fmla="*/ 160678 h 280090"/>
              <a:gd name="connsiteX4" fmla="*/ 117464 w 713351"/>
              <a:gd name="connsiteY4" fmla="*/ 101572 h 280090"/>
              <a:gd name="connsiteX5" fmla="*/ 30544 w 713351"/>
              <a:gd name="connsiteY5" fmla="*/ 118956 h 280090"/>
              <a:gd name="connsiteX6" fmla="*/ 2730 w 713351"/>
              <a:gd name="connsiteY6" fmla="*/ 278890 h 280090"/>
              <a:gd name="connsiteX7" fmla="*/ 89650 w 713351"/>
              <a:gd name="connsiteY7" fmla="*/ 191969 h 280090"/>
              <a:gd name="connsiteX8" fmla="*/ 173093 w 713351"/>
              <a:gd name="connsiteY8" fmla="*/ 188493 h 280090"/>
              <a:gd name="connsiteX9" fmla="*/ 197431 w 713351"/>
              <a:gd name="connsiteY9" fmla="*/ 226737 h 280090"/>
              <a:gd name="connsiteX10" fmla="*/ 291305 w 713351"/>
              <a:gd name="connsiteY10" fmla="*/ 185016 h 280090"/>
              <a:gd name="connsiteX11" fmla="*/ 312166 w 713351"/>
              <a:gd name="connsiteY11" fmla="*/ 219784 h 280090"/>
              <a:gd name="connsiteX12" fmla="*/ 385178 w 713351"/>
              <a:gd name="connsiteY12" fmla="*/ 160678 h 280090"/>
              <a:gd name="connsiteX13" fmla="*/ 430377 w 713351"/>
              <a:gd name="connsiteY13" fmla="*/ 205877 h 280090"/>
              <a:gd name="connsiteX14" fmla="*/ 489483 w 713351"/>
              <a:gd name="connsiteY14" fmla="*/ 178062 h 280090"/>
              <a:gd name="connsiteX15" fmla="*/ 524251 w 713351"/>
              <a:gd name="connsiteY15" fmla="*/ 181539 h 280090"/>
              <a:gd name="connsiteX16" fmla="*/ 562496 w 713351"/>
              <a:gd name="connsiteY16" fmla="*/ 164155 h 280090"/>
              <a:gd name="connsiteX17" fmla="*/ 586833 w 713351"/>
              <a:gd name="connsiteY17" fmla="*/ 129387 h 280090"/>
              <a:gd name="connsiteX18" fmla="*/ 635508 w 713351"/>
              <a:gd name="connsiteY18" fmla="*/ 122433 h 280090"/>
              <a:gd name="connsiteX19" fmla="*/ 691137 w 713351"/>
              <a:gd name="connsiteY19" fmla="*/ 240645 h 280090"/>
              <a:gd name="connsiteX20" fmla="*/ 711998 w 713351"/>
              <a:gd name="connsiteY20" fmla="*/ 108526 h 280090"/>
              <a:gd name="connsiteX21" fmla="*/ 656369 w 713351"/>
              <a:gd name="connsiteY21" fmla="*/ 45944 h 280090"/>
              <a:gd name="connsiteX22" fmla="*/ 559019 w 713351"/>
              <a:gd name="connsiteY22" fmla="*/ 49420 h 280090"/>
              <a:gd name="connsiteX23" fmla="*/ 548588 w 713351"/>
              <a:gd name="connsiteY23" fmla="*/ 84188 h 280090"/>
              <a:gd name="connsiteX24" fmla="*/ 506867 w 713351"/>
              <a:gd name="connsiteY24" fmla="*/ 25083 h 280090"/>
              <a:gd name="connsiteX25" fmla="*/ 437331 w 713351"/>
              <a:gd name="connsiteY25" fmla="*/ 35513 h 280090"/>
              <a:gd name="connsiteX26" fmla="*/ 350410 w 713351"/>
              <a:gd name="connsiteY26" fmla="*/ 18129 h 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351" h="280090">
                <a:moveTo>
                  <a:pt x="350410" y="18129"/>
                </a:moveTo>
                <a:cubicBezTo>
                  <a:pt x="322016" y="12914"/>
                  <a:pt x="293043" y="-9106"/>
                  <a:pt x="266967" y="4222"/>
                </a:cubicBezTo>
                <a:cubicBezTo>
                  <a:pt x="240891" y="17550"/>
                  <a:pt x="207861" y="72020"/>
                  <a:pt x="193954" y="98096"/>
                </a:cubicBezTo>
                <a:cubicBezTo>
                  <a:pt x="180047" y="124172"/>
                  <a:pt x="196272" y="160099"/>
                  <a:pt x="183524" y="160678"/>
                </a:cubicBezTo>
                <a:cubicBezTo>
                  <a:pt x="170776" y="161257"/>
                  <a:pt x="142961" y="108526"/>
                  <a:pt x="117464" y="101572"/>
                </a:cubicBezTo>
                <a:cubicBezTo>
                  <a:pt x="91967" y="94618"/>
                  <a:pt x="49666" y="89403"/>
                  <a:pt x="30544" y="118956"/>
                </a:cubicBezTo>
                <a:cubicBezTo>
                  <a:pt x="11422" y="148509"/>
                  <a:pt x="-7121" y="266721"/>
                  <a:pt x="2730" y="278890"/>
                </a:cubicBezTo>
                <a:cubicBezTo>
                  <a:pt x="12581" y="291059"/>
                  <a:pt x="61256" y="207035"/>
                  <a:pt x="89650" y="191969"/>
                </a:cubicBezTo>
                <a:cubicBezTo>
                  <a:pt x="118044" y="176903"/>
                  <a:pt x="155130" y="182698"/>
                  <a:pt x="173093" y="188493"/>
                </a:cubicBezTo>
                <a:cubicBezTo>
                  <a:pt x="191056" y="194288"/>
                  <a:pt x="177729" y="227316"/>
                  <a:pt x="197431" y="226737"/>
                </a:cubicBezTo>
                <a:cubicBezTo>
                  <a:pt x="217133" y="226158"/>
                  <a:pt x="272183" y="186175"/>
                  <a:pt x="291305" y="185016"/>
                </a:cubicBezTo>
                <a:cubicBezTo>
                  <a:pt x="310427" y="183857"/>
                  <a:pt x="296521" y="223840"/>
                  <a:pt x="312166" y="219784"/>
                </a:cubicBezTo>
                <a:cubicBezTo>
                  <a:pt x="327811" y="215728"/>
                  <a:pt x="365476" y="162996"/>
                  <a:pt x="385178" y="160678"/>
                </a:cubicBezTo>
                <a:cubicBezTo>
                  <a:pt x="404880" y="158360"/>
                  <a:pt x="412993" y="202980"/>
                  <a:pt x="430377" y="205877"/>
                </a:cubicBezTo>
                <a:cubicBezTo>
                  <a:pt x="447761" y="208774"/>
                  <a:pt x="473837" y="182118"/>
                  <a:pt x="489483" y="178062"/>
                </a:cubicBezTo>
                <a:cubicBezTo>
                  <a:pt x="505129" y="174006"/>
                  <a:pt x="512082" y="183857"/>
                  <a:pt x="524251" y="181539"/>
                </a:cubicBezTo>
                <a:cubicBezTo>
                  <a:pt x="536420" y="179221"/>
                  <a:pt x="552066" y="172847"/>
                  <a:pt x="562496" y="164155"/>
                </a:cubicBezTo>
                <a:cubicBezTo>
                  <a:pt x="572926" y="155463"/>
                  <a:pt x="574664" y="136341"/>
                  <a:pt x="586833" y="129387"/>
                </a:cubicBezTo>
                <a:cubicBezTo>
                  <a:pt x="599002" y="122433"/>
                  <a:pt x="618124" y="103890"/>
                  <a:pt x="635508" y="122433"/>
                </a:cubicBezTo>
                <a:cubicBezTo>
                  <a:pt x="652892" y="140976"/>
                  <a:pt x="678389" y="242963"/>
                  <a:pt x="691137" y="240645"/>
                </a:cubicBezTo>
                <a:cubicBezTo>
                  <a:pt x="703885" y="238327"/>
                  <a:pt x="717793" y="140976"/>
                  <a:pt x="711998" y="108526"/>
                </a:cubicBezTo>
                <a:cubicBezTo>
                  <a:pt x="706203" y="76076"/>
                  <a:pt x="681865" y="55795"/>
                  <a:pt x="656369" y="45944"/>
                </a:cubicBezTo>
                <a:cubicBezTo>
                  <a:pt x="630873" y="36093"/>
                  <a:pt x="576982" y="43046"/>
                  <a:pt x="559019" y="49420"/>
                </a:cubicBezTo>
                <a:cubicBezTo>
                  <a:pt x="541056" y="55794"/>
                  <a:pt x="557280" y="88244"/>
                  <a:pt x="548588" y="84188"/>
                </a:cubicBezTo>
                <a:cubicBezTo>
                  <a:pt x="539896" y="80132"/>
                  <a:pt x="525410" y="33196"/>
                  <a:pt x="506867" y="25083"/>
                </a:cubicBezTo>
                <a:cubicBezTo>
                  <a:pt x="488324" y="16970"/>
                  <a:pt x="463986" y="37831"/>
                  <a:pt x="437331" y="35513"/>
                </a:cubicBezTo>
                <a:cubicBezTo>
                  <a:pt x="410676" y="33195"/>
                  <a:pt x="378804" y="23344"/>
                  <a:pt x="350410" y="18129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911827" y="2367580"/>
            <a:ext cx="435598" cy="228218"/>
          </a:xfrm>
          <a:custGeom>
            <a:avLst/>
            <a:gdLst>
              <a:gd name="connsiteX0" fmla="*/ 55692 w 435598"/>
              <a:gd name="connsiteY0" fmla="*/ 226117 h 228218"/>
              <a:gd name="connsiteX1" fmla="*/ 63 w 435598"/>
              <a:gd name="connsiteY1" fmla="*/ 97476 h 228218"/>
              <a:gd name="connsiteX2" fmla="*/ 59169 w 435598"/>
              <a:gd name="connsiteY2" fmla="*/ 76615 h 228218"/>
              <a:gd name="connsiteX3" fmla="*/ 205195 w 435598"/>
              <a:gd name="connsiteY3" fmla="*/ 125 h 228218"/>
              <a:gd name="connsiteX4" fmla="*/ 417280 w 435598"/>
              <a:gd name="connsiteY4" fmla="*/ 62707 h 228218"/>
              <a:gd name="connsiteX5" fmla="*/ 413803 w 435598"/>
              <a:gd name="connsiteY5" fmla="*/ 208733 h 228218"/>
              <a:gd name="connsiteX6" fmla="*/ 323406 w 435598"/>
              <a:gd name="connsiteY6" fmla="*/ 180919 h 228218"/>
              <a:gd name="connsiteX7" fmla="*/ 55692 w 435598"/>
              <a:gd name="connsiteY7" fmla="*/ 226117 h 22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598" h="228218">
                <a:moveTo>
                  <a:pt x="55692" y="226117"/>
                </a:moveTo>
                <a:cubicBezTo>
                  <a:pt x="1801" y="212210"/>
                  <a:pt x="-517" y="122393"/>
                  <a:pt x="63" y="97476"/>
                </a:cubicBezTo>
                <a:cubicBezTo>
                  <a:pt x="642" y="72559"/>
                  <a:pt x="24980" y="92840"/>
                  <a:pt x="59169" y="76615"/>
                </a:cubicBezTo>
                <a:cubicBezTo>
                  <a:pt x="93358" y="60390"/>
                  <a:pt x="145510" y="2443"/>
                  <a:pt x="205195" y="125"/>
                </a:cubicBezTo>
                <a:cubicBezTo>
                  <a:pt x="264880" y="-2193"/>
                  <a:pt x="382512" y="27939"/>
                  <a:pt x="417280" y="62707"/>
                </a:cubicBezTo>
                <a:cubicBezTo>
                  <a:pt x="452048" y="97475"/>
                  <a:pt x="429449" y="189031"/>
                  <a:pt x="413803" y="208733"/>
                </a:cubicBezTo>
                <a:cubicBezTo>
                  <a:pt x="398157" y="228435"/>
                  <a:pt x="383091" y="181498"/>
                  <a:pt x="323406" y="180919"/>
                </a:cubicBezTo>
                <a:cubicBezTo>
                  <a:pt x="263721" y="180340"/>
                  <a:pt x="109583" y="240024"/>
                  <a:pt x="55692" y="22611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94986" y="2787841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443020" y="2783816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092468" y="2582832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240502" y="2578807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53155" y="261133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201189" y="260730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7149894" y="2628551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195212" y="2595798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385741" y="2808380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 rot="20732683">
            <a:off x="6177487" y="2705669"/>
            <a:ext cx="60731" cy="32739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732683">
            <a:off x="5359589" y="2924384"/>
            <a:ext cx="60731" cy="24597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 rot="20732683">
            <a:off x="7127759" y="2726066"/>
            <a:ext cx="66804" cy="36013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2\20211219_114612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971550"/>
            <a:ext cx="4114800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33794" y="1165706"/>
            <a:ext cx="1436788" cy="1183728"/>
          </a:xfrm>
          <a:custGeom>
            <a:avLst/>
            <a:gdLst>
              <a:gd name="connsiteX0" fmla="*/ 669539 w 1436788"/>
              <a:gd name="connsiteY0" fmla="*/ 1010227 h 1183728"/>
              <a:gd name="connsiteX1" fmla="*/ 491739 w 1436788"/>
              <a:gd name="connsiteY1" fmla="*/ 1069494 h 1183728"/>
              <a:gd name="connsiteX2" fmla="*/ 424006 w 1436788"/>
              <a:gd name="connsiteY2" fmla="*/ 908627 h 1183728"/>
              <a:gd name="connsiteX3" fmla="*/ 178473 w 1436788"/>
              <a:gd name="connsiteY3" fmla="*/ 950961 h 1183728"/>
              <a:gd name="connsiteX4" fmla="*/ 673 w 1436788"/>
              <a:gd name="connsiteY4" fmla="*/ 739294 h 1183728"/>
              <a:gd name="connsiteX5" fmla="*/ 119206 w 1436788"/>
              <a:gd name="connsiteY5" fmla="*/ 476827 h 1183728"/>
              <a:gd name="connsiteX6" fmla="*/ 161539 w 1436788"/>
              <a:gd name="connsiteY6" fmla="*/ 434494 h 1183728"/>
              <a:gd name="connsiteX7" fmla="*/ 153073 w 1436788"/>
              <a:gd name="connsiteY7" fmla="*/ 239761 h 1183728"/>
              <a:gd name="connsiteX8" fmla="*/ 305473 w 1436788"/>
              <a:gd name="connsiteY8" fmla="*/ 146627 h 1183728"/>
              <a:gd name="connsiteX9" fmla="*/ 474806 w 1436788"/>
              <a:gd name="connsiteY9" fmla="*/ 265161 h 1183728"/>
              <a:gd name="connsiteX10" fmla="*/ 491739 w 1436788"/>
              <a:gd name="connsiteY10" fmla="*/ 222827 h 1183728"/>
              <a:gd name="connsiteX11" fmla="*/ 661073 w 1436788"/>
              <a:gd name="connsiteY11" fmla="*/ 19627 h 1183728"/>
              <a:gd name="connsiteX12" fmla="*/ 796539 w 1436788"/>
              <a:gd name="connsiteY12" fmla="*/ 28094 h 1183728"/>
              <a:gd name="connsiteX13" fmla="*/ 974339 w 1436788"/>
              <a:gd name="connsiteY13" fmla="*/ 197427 h 1183728"/>
              <a:gd name="connsiteX14" fmla="*/ 1101339 w 1436788"/>
              <a:gd name="connsiteY14" fmla="*/ 180494 h 1183728"/>
              <a:gd name="connsiteX15" fmla="*/ 1228339 w 1436788"/>
              <a:gd name="connsiteY15" fmla="*/ 205894 h 1183728"/>
              <a:gd name="connsiteX16" fmla="*/ 1296073 w 1436788"/>
              <a:gd name="connsiteY16" fmla="*/ 349827 h 1183728"/>
              <a:gd name="connsiteX17" fmla="*/ 1152139 w 1436788"/>
              <a:gd name="connsiteY17" fmla="*/ 544561 h 1183728"/>
              <a:gd name="connsiteX18" fmla="*/ 1262206 w 1436788"/>
              <a:gd name="connsiteY18" fmla="*/ 586894 h 1183728"/>
              <a:gd name="connsiteX19" fmla="*/ 1397673 w 1436788"/>
              <a:gd name="connsiteY19" fmla="*/ 807027 h 1183728"/>
              <a:gd name="connsiteX20" fmla="*/ 1431539 w 1436788"/>
              <a:gd name="connsiteY20" fmla="*/ 1035627 h 1183728"/>
              <a:gd name="connsiteX21" fmla="*/ 1304539 w 1436788"/>
              <a:gd name="connsiteY21" fmla="*/ 1154161 h 1183728"/>
              <a:gd name="connsiteX22" fmla="*/ 1169073 w 1436788"/>
              <a:gd name="connsiteY22" fmla="*/ 1179561 h 1183728"/>
              <a:gd name="connsiteX23" fmla="*/ 1033606 w 1436788"/>
              <a:gd name="connsiteY23" fmla="*/ 1086427 h 1183728"/>
              <a:gd name="connsiteX24" fmla="*/ 881206 w 1436788"/>
              <a:gd name="connsiteY24" fmla="*/ 1086427 h 1183728"/>
              <a:gd name="connsiteX25" fmla="*/ 771139 w 1436788"/>
              <a:gd name="connsiteY25" fmla="*/ 1018694 h 1183728"/>
              <a:gd name="connsiteX26" fmla="*/ 669539 w 1436788"/>
              <a:gd name="connsiteY26" fmla="*/ 1010227 h 118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6788" h="1183728">
                <a:moveTo>
                  <a:pt x="669539" y="1010227"/>
                </a:moveTo>
                <a:cubicBezTo>
                  <a:pt x="622972" y="1018694"/>
                  <a:pt x="532661" y="1086427"/>
                  <a:pt x="491739" y="1069494"/>
                </a:cubicBezTo>
                <a:cubicBezTo>
                  <a:pt x="450817" y="1052561"/>
                  <a:pt x="476217" y="928382"/>
                  <a:pt x="424006" y="908627"/>
                </a:cubicBezTo>
                <a:cubicBezTo>
                  <a:pt x="371795" y="888872"/>
                  <a:pt x="249028" y="979183"/>
                  <a:pt x="178473" y="950961"/>
                </a:cubicBezTo>
                <a:cubicBezTo>
                  <a:pt x="107917" y="922739"/>
                  <a:pt x="10551" y="818316"/>
                  <a:pt x="673" y="739294"/>
                </a:cubicBezTo>
                <a:cubicBezTo>
                  <a:pt x="-9205" y="660272"/>
                  <a:pt x="92395" y="527627"/>
                  <a:pt x="119206" y="476827"/>
                </a:cubicBezTo>
                <a:cubicBezTo>
                  <a:pt x="146017" y="426027"/>
                  <a:pt x="155895" y="474005"/>
                  <a:pt x="161539" y="434494"/>
                </a:cubicBezTo>
                <a:cubicBezTo>
                  <a:pt x="167183" y="394983"/>
                  <a:pt x="129084" y="287739"/>
                  <a:pt x="153073" y="239761"/>
                </a:cubicBezTo>
                <a:cubicBezTo>
                  <a:pt x="177062" y="191783"/>
                  <a:pt x="251851" y="142394"/>
                  <a:pt x="305473" y="146627"/>
                </a:cubicBezTo>
                <a:cubicBezTo>
                  <a:pt x="359095" y="150860"/>
                  <a:pt x="443762" y="252461"/>
                  <a:pt x="474806" y="265161"/>
                </a:cubicBezTo>
                <a:cubicBezTo>
                  <a:pt x="505850" y="277861"/>
                  <a:pt x="460695" y="263749"/>
                  <a:pt x="491739" y="222827"/>
                </a:cubicBezTo>
                <a:cubicBezTo>
                  <a:pt x="522783" y="181905"/>
                  <a:pt x="610273" y="52082"/>
                  <a:pt x="661073" y="19627"/>
                </a:cubicBezTo>
                <a:cubicBezTo>
                  <a:pt x="711873" y="-12829"/>
                  <a:pt x="744328" y="-1539"/>
                  <a:pt x="796539" y="28094"/>
                </a:cubicBezTo>
                <a:cubicBezTo>
                  <a:pt x="848750" y="57727"/>
                  <a:pt x="923539" y="172027"/>
                  <a:pt x="974339" y="197427"/>
                </a:cubicBezTo>
                <a:cubicBezTo>
                  <a:pt x="1025139" y="222827"/>
                  <a:pt x="1059006" y="179083"/>
                  <a:pt x="1101339" y="180494"/>
                </a:cubicBezTo>
                <a:cubicBezTo>
                  <a:pt x="1143672" y="181905"/>
                  <a:pt x="1195883" y="177672"/>
                  <a:pt x="1228339" y="205894"/>
                </a:cubicBezTo>
                <a:cubicBezTo>
                  <a:pt x="1260795" y="234116"/>
                  <a:pt x="1308773" y="293382"/>
                  <a:pt x="1296073" y="349827"/>
                </a:cubicBezTo>
                <a:cubicBezTo>
                  <a:pt x="1283373" y="406272"/>
                  <a:pt x="1157783" y="505050"/>
                  <a:pt x="1152139" y="544561"/>
                </a:cubicBezTo>
                <a:cubicBezTo>
                  <a:pt x="1146495" y="584072"/>
                  <a:pt x="1221284" y="543150"/>
                  <a:pt x="1262206" y="586894"/>
                </a:cubicBezTo>
                <a:cubicBezTo>
                  <a:pt x="1303128" y="630638"/>
                  <a:pt x="1369451" y="732238"/>
                  <a:pt x="1397673" y="807027"/>
                </a:cubicBezTo>
                <a:cubicBezTo>
                  <a:pt x="1425895" y="881816"/>
                  <a:pt x="1447061" y="977771"/>
                  <a:pt x="1431539" y="1035627"/>
                </a:cubicBezTo>
                <a:cubicBezTo>
                  <a:pt x="1416017" y="1093483"/>
                  <a:pt x="1348283" y="1130172"/>
                  <a:pt x="1304539" y="1154161"/>
                </a:cubicBezTo>
                <a:cubicBezTo>
                  <a:pt x="1260795" y="1178150"/>
                  <a:pt x="1214229" y="1190850"/>
                  <a:pt x="1169073" y="1179561"/>
                </a:cubicBezTo>
                <a:cubicBezTo>
                  <a:pt x="1123918" y="1168272"/>
                  <a:pt x="1081584" y="1101949"/>
                  <a:pt x="1033606" y="1086427"/>
                </a:cubicBezTo>
                <a:cubicBezTo>
                  <a:pt x="985628" y="1070905"/>
                  <a:pt x="924950" y="1097716"/>
                  <a:pt x="881206" y="1086427"/>
                </a:cubicBezTo>
                <a:cubicBezTo>
                  <a:pt x="837462" y="1075138"/>
                  <a:pt x="803595" y="1027161"/>
                  <a:pt x="771139" y="1018694"/>
                </a:cubicBezTo>
                <a:cubicBezTo>
                  <a:pt x="738684" y="1010227"/>
                  <a:pt x="716106" y="1001760"/>
                  <a:pt x="669539" y="101022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10867" y="1556690"/>
            <a:ext cx="808133" cy="1203941"/>
          </a:xfrm>
          <a:custGeom>
            <a:avLst/>
            <a:gdLst>
              <a:gd name="connsiteX0" fmla="*/ 428036 w 1335764"/>
              <a:gd name="connsiteY0" fmla="*/ 1536669 h 1577586"/>
              <a:gd name="connsiteX1" fmla="*/ 521170 w 1335764"/>
              <a:gd name="connsiteY1" fmla="*/ 927069 h 1577586"/>
              <a:gd name="connsiteX2" fmla="*/ 411103 w 1335764"/>
              <a:gd name="connsiteY2" fmla="*/ 537603 h 1577586"/>
              <a:gd name="connsiteX3" fmla="*/ 224836 w 1335764"/>
              <a:gd name="connsiteY3" fmla="*/ 419069 h 1577586"/>
              <a:gd name="connsiteX4" fmla="*/ 207903 w 1335764"/>
              <a:gd name="connsiteY4" fmla="*/ 419069 h 1577586"/>
              <a:gd name="connsiteX5" fmla="*/ 30103 w 1335764"/>
              <a:gd name="connsiteY5" fmla="*/ 512203 h 1577586"/>
              <a:gd name="connsiteX6" fmla="*/ 4703 w 1335764"/>
              <a:gd name="connsiteY6" fmla="*/ 419069 h 1577586"/>
              <a:gd name="connsiteX7" fmla="*/ 80903 w 1335764"/>
              <a:gd name="connsiteY7" fmla="*/ 368269 h 1577586"/>
              <a:gd name="connsiteX8" fmla="*/ 174036 w 1335764"/>
              <a:gd name="connsiteY8" fmla="*/ 342869 h 1577586"/>
              <a:gd name="connsiteX9" fmla="*/ 114770 w 1335764"/>
              <a:gd name="connsiteY9" fmla="*/ 275136 h 1577586"/>
              <a:gd name="connsiteX10" fmla="*/ 47036 w 1335764"/>
              <a:gd name="connsiteY10" fmla="*/ 207403 h 1577586"/>
              <a:gd name="connsiteX11" fmla="*/ 80903 w 1335764"/>
              <a:gd name="connsiteY11" fmla="*/ 148136 h 1577586"/>
              <a:gd name="connsiteX12" fmla="*/ 140170 w 1335764"/>
              <a:gd name="connsiteY12" fmla="*/ 156603 h 1577586"/>
              <a:gd name="connsiteX13" fmla="*/ 199436 w 1335764"/>
              <a:gd name="connsiteY13" fmla="*/ 258203 h 1577586"/>
              <a:gd name="connsiteX14" fmla="*/ 241770 w 1335764"/>
              <a:gd name="connsiteY14" fmla="*/ 139669 h 1577586"/>
              <a:gd name="connsiteX15" fmla="*/ 241770 w 1335764"/>
              <a:gd name="connsiteY15" fmla="*/ 88869 h 1577586"/>
              <a:gd name="connsiteX16" fmla="*/ 284103 w 1335764"/>
              <a:gd name="connsiteY16" fmla="*/ 97336 h 1577586"/>
              <a:gd name="connsiteX17" fmla="*/ 351836 w 1335764"/>
              <a:gd name="connsiteY17" fmla="*/ 198936 h 1577586"/>
              <a:gd name="connsiteX18" fmla="*/ 301036 w 1335764"/>
              <a:gd name="connsiteY18" fmla="*/ 266669 h 1577586"/>
              <a:gd name="connsiteX19" fmla="*/ 555036 w 1335764"/>
              <a:gd name="connsiteY19" fmla="*/ 495269 h 1577586"/>
              <a:gd name="connsiteX20" fmla="*/ 563503 w 1335764"/>
              <a:gd name="connsiteY20" fmla="*/ 579936 h 1577586"/>
              <a:gd name="connsiteX21" fmla="*/ 580436 w 1335764"/>
              <a:gd name="connsiteY21" fmla="*/ 393669 h 1577586"/>
              <a:gd name="connsiteX22" fmla="*/ 521170 w 1335764"/>
              <a:gd name="connsiteY22" fmla="*/ 266669 h 1577586"/>
              <a:gd name="connsiteX23" fmla="*/ 453436 w 1335764"/>
              <a:gd name="connsiteY23" fmla="*/ 232803 h 1577586"/>
              <a:gd name="connsiteX24" fmla="*/ 428036 w 1335764"/>
              <a:gd name="connsiteY24" fmla="*/ 88869 h 1577586"/>
              <a:gd name="connsiteX25" fmla="*/ 495770 w 1335764"/>
              <a:gd name="connsiteY25" fmla="*/ 97336 h 1577586"/>
              <a:gd name="connsiteX26" fmla="*/ 580436 w 1335764"/>
              <a:gd name="connsiteY26" fmla="*/ 198936 h 1577586"/>
              <a:gd name="connsiteX27" fmla="*/ 614303 w 1335764"/>
              <a:gd name="connsiteY27" fmla="*/ 275136 h 1577586"/>
              <a:gd name="connsiteX28" fmla="*/ 631236 w 1335764"/>
              <a:gd name="connsiteY28" fmla="*/ 148136 h 1577586"/>
              <a:gd name="connsiteX29" fmla="*/ 639703 w 1335764"/>
              <a:gd name="connsiteY29" fmla="*/ 38069 h 1577586"/>
              <a:gd name="connsiteX30" fmla="*/ 758236 w 1335764"/>
              <a:gd name="connsiteY30" fmla="*/ 4203 h 1577586"/>
              <a:gd name="connsiteX31" fmla="*/ 741303 w 1335764"/>
              <a:gd name="connsiteY31" fmla="*/ 122736 h 1577586"/>
              <a:gd name="connsiteX32" fmla="*/ 724370 w 1335764"/>
              <a:gd name="connsiteY32" fmla="*/ 258203 h 1577586"/>
              <a:gd name="connsiteX33" fmla="*/ 715903 w 1335764"/>
              <a:gd name="connsiteY33" fmla="*/ 309003 h 1577586"/>
              <a:gd name="connsiteX34" fmla="*/ 783636 w 1335764"/>
              <a:gd name="connsiteY34" fmla="*/ 224336 h 1577586"/>
              <a:gd name="connsiteX35" fmla="*/ 859836 w 1335764"/>
              <a:gd name="connsiteY35" fmla="*/ 224336 h 1577586"/>
              <a:gd name="connsiteX36" fmla="*/ 817503 w 1335764"/>
              <a:gd name="connsiteY36" fmla="*/ 368269 h 1577586"/>
              <a:gd name="connsiteX37" fmla="*/ 732836 w 1335764"/>
              <a:gd name="connsiteY37" fmla="*/ 410603 h 1577586"/>
              <a:gd name="connsiteX38" fmla="*/ 732836 w 1335764"/>
              <a:gd name="connsiteY38" fmla="*/ 579936 h 1577586"/>
              <a:gd name="connsiteX39" fmla="*/ 732836 w 1335764"/>
              <a:gd name="connsiteY39" fmla="*/ 647669 h 1577586"/>
              <a:gd name="connsiteX40" fmla="*/ 783636 w 1335764"/>
              <a:gd name="connsiteY40" fmla="*/ 605336 h 1577586"/>
              <a:gd name="connsiteX41" fmla="*/ 885236 w 1335764"/>
              <a:gd name="connsiteY41" fmla="*/ 529136 h 1577586"/>
              <a:gd name="connsiteX42" fmla="*/ 893703 w 1335764"/>
              <a:gd name="connsiteY42" fmla="*/ 410603 h 1577586"/>
              <a:gd name="connsiteX43" fmla="*/ 944503 w 1335764"/>
              <a:gd name="connsiteY43" fmla="*/ 368269 h 1577586"/>
              <a:gd name="connsiteX44" fmla="*/ 969903 w 1335764"/>
              <a:gd name="connsiteY44" fmla="*/ 546069 h 1577586"/>
              <a:gd name="connsiteX45" fmla="*/ 978370 w 1335764"/>
              <a:gd name="connsiteY45" fmla="*/ 546069 h 1577586"/>
              <a:gd name="connsiteX46" fmla="*/ 1046103 w 1335764"/>
              <a:gd name="connsiteY46" fmla="*/ 351336 h 1577586"/>
              <a:gd name="connsiteX47" fmla="*/ 1029170 w 1335764"/>
              <a:gd name="connsiteY47" fmla="*/ 283603 h 1577586"/>
              <a:gd name="connsiteX48" fmla="*/ 1122303 w 1335764"/>
              <a:gd name="connsiteY48" fmla="*/ 317469 h 1577586"/>
              <a:gd name="connsiteX49" fmla="*/ 1130770 w 1335764"/>
              <a:gd name="connsiteY49" fmla="*/ 461403 h 1577586"/>
              <a:gd name="connsiteX50" fmla="*/ 1113836 w 1335764"/>
              <a:gd name="connsiteY50" fmla="*/ 554536 h 1577586"/>
              <a:gd name="connsiteX51" fmla="*/ 1113836 w 1335764"/>
              <a:gd name="connsiteY51" fmla="*/ 579936 h 1577586"/>
              <a:gd name="connsiteX52" fmla="*/ 1266236 w 1335764"/>
              <a:gd name="connsiteY52" fmla="*/ 537603 h 1577586"/>
              <a:gd name="connsiteX53" fmla="*/ 1325503 w 1335764"/>
              <a:gd name="connsiteY53" fmla="*/ 639203 h 1577586"/>
              <a:gd name="connsiteX54" fmla="*/ 1063036 w 1335764"/>
              <a:gd name="connsiteY54" fmla="*/ 664603 h 1577586"/>
              <a:gd name="connsiteX55" fmla="*/ 969903 w 1335764"/>
              <a:gd name="connsiteY55" fmla="*/ 605336 h 1577586"/>
              <a:gd name="connsiteX56" fmla="*/ 876770 w 1335764"/>
              <a:gd name="connsiteY56" fmla="*/ 639203 h 1577586"/>
              <a:gd name="connsiteX57" fmla="*/ 825970 w 1335764"/>
              <a:gd name="connsiteY57" fmla="*/ 690003 h 1577586"/>
              <a:gd name="connsiteX58" fmla="*/ 715903 w 1335764"/>
              <a:gd name="connsiteY58" fmla="*/ 766203 h 1577586"/>
              <a:gd name="connsiteX59" fmla="*/ 673570 w 1335764"/>
              <a:gd name="connsiteY59" fmla="*/ 1045603 h 1577586"/>
              <a:gd name="connsiteX60" fmla="*/ 673570 w 1335764"/>
              <a:gd name="connsiteY60" fmla="*/ 1341936 h 1577586"/>
              <a:gd name="connsiteX61" fmla="*/ 715903 w 1335764"/>
              <a:gd name="connsiteY61" fmla="*/ 1502803 h 1577586"/>
              <a:gd name="connsiteX62" fmla="*/ 428036 w 1335764"/>
              <a:gd name="connsiteY62" fmla="*/ 1536669 h 15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5764" h="1577586">
                <a:moveTo>
                  <a:pt x="428036" y="1536669"/>
                </a:moveTo>
                <a:cubicBezTo>
                  <a:pt x="395580" y="1440713"/>
                  <a:pt x="523992" y="1093580"/>
                  <a:pt x="521170" y="927069"/>
                </a:cubicBezTo>
                <a:cubicBezTo>
                  <a:pt x="518348" y="760558"/>
                  <a:pt x="460492" y="622270"/>
                  <a:pt x="411103" y="537603"/>
                </a:cubicBezTo>
                <a:cubicBezTo>
                  <a:pt x="361714" y="452936"/>
                  <a:pt x="258703" y="438825"/>
                  <a:pt x="224836" y="419069"/>
                </a:cubicBezTo>
                <a:cubicBezTo>
                  <a:pt x="190969" y="399313"/>
                  <a:pt x="240358" y="403547"/>
                  <a:pt x="207903" y="419069"/>
                </a:cubicBezTo>
                <a:cubicBezTo>
                  <a:pt x="175447" y="434591"/>
                  <a:pt x="63970" y="512203"/>
                  <a:pt x="30103" y="512203"/>
                </a:cubicBezTo>
                <a:cubicBezTo>
                  <a:pt x="-3764" y="512203"/>
                  <a:pt x="-3764" y="443058"/>
                  <a:pt x="4703" y="419069"/>
                </a:cubicBezTo>
                <a:cubicBezTo>
                  <a:pt x="13170" y="395080"/>
                  <a:pt x="52681" y="380969"/>
                  <a:pt x="80903" y="368269"/>
                </a:cubicBezTo>
                <a:cubicBezTo>
                  <a:pt x="109125" y="355569"/>
                  <a:pt x="168391" y="358391"/>
                  <a:pt x="174036" y="342869"/>
                </a:cubicBezTo>
                <a:cubicBezTo>
                  <a:pt x="179680" y="327347"/>
                  <a:pt x="135937" y="297714"/>
                  <a:pt x="114770" y="275136"/>
                </a:cubicBezTo>
                <a:cubicBezTo>
                  <a:pt x="93603" y="252558"/>
                  <a:pt x="52680" y="228570"/>
                  <a:pt x="47036" y="207403"/>
                </a:cubicBezTo>
                <a:cubicBezTo>
                  <a:pt x="41392" y="186236"/>
                  <a:pt x="65381" y="156603"/>
                  <a:pt x="80903" y="148136"/>
                </a:cubicBezTo>
                <a:cubicBezTo>
                  <a:pt x="96425" y="139669"/>
                  <a:pt x="120415" y="138259"/>
                  <a:pt x="140170" y="156603"/>
                </a:cubicBezTo>
                <a:cubicBezTo>
                  <a:pt x="159925" y="174947"/>
                  <a:pt x="182503" y="261025"/>
                  <a:pt x="199436" y="258203"/>
                </a:cubicBezTo>
                <a:cubicBezTo>
                  <a:pt x="216369" y="255381"/>
                  <a:pt x="234714" y="167891"/>
                  <a:pt x="241770" y="139669"/>
                </a:cubicBezTo>
                <a:cubicBezTo>
                  <a:pt x="248826" y="111447"/>
                  <a:pt x="234715" y="95924"/>
                  <a:pt x="241770" y="88869"/>
                </a:cubicBezTo>
                <a:cubicBezTo>
                  <a:pt x="248825" y="81814"/>
                  <a:pt x="265759" y="78991"/>
                  <a:pt x="284103" y="97336"/>
                </a:cubicBezTo>
                <a:cubicBezTo>
                  <a:pt x="302447" y="115680"/>
                  <a:pt x="349014" y="170714"/>
                  <a:pt x="351836" y="198936"/>
                </a:cubicBezTo>
                <a:cubicBezTo>
                  <a:pt x="354658" y="227158"/>
                  <a:pt x="267169" y="217280"/>
                  <a:pt x="301036" y="266669"/>
                </a:cubicBezTo>
                <a:cubicBezTo>
                  <a:pt x="334903" y="316058"/>
                  <a:pt x="511292" y="443058"/>
                  <a:pt x="555036" y="495269"/>
                </a:cubicBezTo>
                <a:cubicBezTo>
                  <a:pt x="598781" y="547480"/>
                  <a:pt x="559270" y="596869"/>
                  <a:pt x="563503" y="579936"/>
                </a:cubicBezTo>
                <a:cubicBezTo>
                  <a:pt x="567736" y="563003"/>
                  <a:pt x="587491" y="445880"/>
                  <a:pt x="580436" y="393669"/>
                </a:cubicBezTo>
                <a:cubicBezTo>
                  <a:pt x="573381" y="341458"/>
                  <a:pt x="542337" y="293480"/>
                  <a:pt x="521170" y="266669"/>
                </a:cubicBezTo>
                <a:cubicBezTo>
                  <a:pt x="500003" y="239858"/>
                  <a:pt x="468958" y="262436"/>
                  <a:pt x="453436" y="232803"/>
                </a:cubicBezTo>
                <a:cubicBezTo>
                  <a:pt x="437914" y="203170"/>
                  <a:pt x="420980" y="111447"/>
                  <a:pt x="428036" y="88869"/>
                </a:cubicBezTo>
                <a:cubicBezTo>
                  <a:pt x="435092" y="66291"/>
                  <a:pt x="470370" y="78991"/>
                  <a:pt x="495770" y="97336"/>
                </a:cubicBezTo>
                <a:cubicBezTo>
                  <a:pt x="521170" y="115681"/>
                  <a:pt x="560681" y="169303"/>
                  <a:pt x="580436" y="198936"/>
                </a:cubicBezTo>
                <a:cubicBezTo>
                  <a:pt x="600191" y="228569"/>
                  <a:pt x="605836" y="283603"/>
                  <a:pt x="614303" y="275136"/>
                </a:cubicBezTo>
                <a:cubicBezTo>
                  <a:pt x="622770" y="266669"/>
                  <a:pt x="627003" y="187647"/>
                  <a:pt x="631236" y="148136"/>
                </a:cubicBezTo>
                <a:cubicBezTo>
                  <a:pt x="635469" y="108625"/>
                  <a:pt x="618536" y="62058"/>
                  <a:pt x="639703" y="38069"/>
                </a:cubicBezTo>
                <a:cubicBezTo>
                  <a:pt x="660870" y="14080"/>
                  <a:pt x="741303" y="-9908"/>
                  <a:pt x="758236" y="4203"/>
                </a:cubicBezTo>
                <a:cubicBezTo>
                  <a:pt x="775169" y="18314"/>
                  <a:pt x="746947" y="80403"/>
                  <a:pt x="741303" y="122736"/>
                </a:cubicBezTo>
                <a:cubicBezTo>
                  <a:pt x="735659" y="165069"/>
                  <a:pt x="728603" y="227158"/>
                  <a:pt x="724370" y="258203"/>
                </a:cubicBezTo>
                <a:cubicBezTo>
                  <a:pt x="720137" y="289248"/>
                  <a:pt x="706025" y="314648"/>
                  <a:pt x="715903" y="309003"/>
                </a:cubicBezTo>
                <a:cubicBezTo>
                  <a:pt x="725781" y="303358"/>
                  <a:pt x="759647" y="238447"/>
                  <a:pt x="783636" y="224336"/>
                </a:cubicBezTo>
                <a:cubicBezTo>
                  <a:pt x="807625" y="210225"/>
                  <a:pt x="854192" y="200347"/>
                  <a:pt x="859836" y="224336"/>
                </a:cubicBezTo>
                <a:cubicBezTo>
                  <a:pt x="865480" y="248325"/>
                  <a:pt x="838670" y="337224"/>
                  <a:pt x="817503" y="368269"/>
                </a:cubicBezTo>
                <a:cubicBezTo>
                  <a:pt x="796336" y="399313"/>
                  <a:pt x="746947" y="375325"/>
                  <a:pt x="732836" y="410603"/>
                </a:cubicBezTo>
                <a:cubicBezTo>
                  <a:pt x="718725" y="445881"/>
                  <a:pt x="732836" y="579936"/>
                  <a:pt x="732836" y="579936"/>
                </a:cubicBezTo>
                <a:cubicBezTo>
                  <a:pt x="732836" y="619447"/>
                  <a:pt x="724369" y="643436"/>
                  <a:pt x="732836" y="647669"/>
                </a:cubicBezTo>
                <a:cubicBezTo>
                  <a:pt x="741303" y="651902"/>
                  <a:pt x="758236" y="625091"/>
                  <a:pt x="783636" y="605336"/>
                </a:cubicBezTo>
                <a:cubicBezTo>
                  <a:pt x="809036" y="585580"/>
                  <a:pt x="866891" y="561592"/>
                  <a:pt x="885236" y="529136"/>
                </a:cubicBezTo>
                <a:cubicBezTo>
                  <a:pt x="903581" y="496680"/>
                  <a:pt x="883825" y="437414"/>
                  <a:pt x="893703" y="410603"/>
                </a:cubicBezTo>
                <a:cubicBezTo>
                  <a:pt x="903581" y="383792"/>
                  <a:pt x="931803" y="345691"/>
                  <a:pt x="944503" y="368269"/>
                </a:cubicBezTo>
                <a:cubicBezTo>
                  <a:pt x="957203" y="390847"/>
                  <a:pt x="964259" y="516436"/>
                  <a:pt x="969903" y="546069"/>
                </a:cubicBezTo>
                <a:cubicBezTo>
                  <a:pt x="975547" y="575702"/>
                  <a:pt x="965670" y="578524"/>
                  <a:pt x="978370" y="546069"/>
                </a:cubicBezTo>
                <a:cubicBezTo>
                  <a:pt x="991070" y="513613"/>
                  <a:pt x="1037636" y="395080"/>
                  <a:pt x="1046103" y="351336"/>
                </a:cubicBezTo>
                <a:cubicBezTo>
                  <a:pt x="1054570" y="307592"/>
                  <a:pt x="1016470" y="289247"/>
                  <a:pt x="1029170" y="283603"/>
                </a:cubicBezTo>
                <a:cubicBezTo>
                  <a:pt x="1041870" y="277959"/>
                  <a:pt x="1105370" y="287836"/>
                  <a:pt x="1122303" y="317469"/>
                </a:cubicBezTo>
                <a:cubicBezTo>
                  <a:pt x="1139236" y="347102"/>
                  <a:pt x="1132181" y="421892"/>
                  <a:pt x="1130770" y="461403"/>
                </a:cubicBezTo>
                <a:cubicBezTo>
                  <a:pt x="1129359" y="500914"/>
                  <a:pt x="1116658" y="534781"/>
                  <a:pt x="1113836" y="554536"/>
                </a:cubicBezTo>
                <a:cubicBezTo>
                  <a:pt x="1111014" y="574291"/>
                  <a:pt x="1088436" y="582758"/>
                  <a:pt x="1113836" y="579936"/>
                </a:cubicBezTo>
                <a:cubicBezTo>
                  <a:pt x="1139236" y="577114"/>
                  <a:pt x="1230958" y="527725"/>
                  <a:pt x="1266236" y="537603"/>
                </a:cubicBezTo>
                <a:cubicBezTo>
                  <a:pt x="1301514" y="547481"/>
                  <a:pt x="1359370" y="618036"/>
                  <a:pt x="1325503" y="639203"/>
                </a:cubicBezTo>
                <a:cubicBezTo>
                  <a:pt x="1291636" y="660370"/>
                  <a:pt x="1122303" y="670247"/>
                  <a:pt x="1063036" y="664603"/>
                </a:cubicBezTo>
                <a:cubicBezTo>
                  <a:pt x="1003769" y="658959"/>
                  <a:pt x="1000947" y="609569"/>
                  <a:pt x="969903" y="605336"/>
                </a:cubicBezTo>
                <a:cubicBezTo>
                  <a:pt x="938859" y="601103"/>
                  <a:pt x="900759" y="625092"/>
                  <a:pt x="876770" y="639203"/>
                </a:cubicBezTo>
                <a:cubicBezTo>
                  <a:pt x="852781" y="653314"/>
                  <a:pt x="852781" y="668836"/>
                  <a:pt x="825970" y="690003"/>
                </a:cubicBezTo>
                <a:cubicBezTo>
                  <a:pt x="799159" y="711170"/>
                  <a:pt x="741303" y="706936"/>
                  <a:pt x="715903" y="766203"/>
                </a:cubicBezTo>
                <a:cubicBezTo>
                  <a:pt x="690503" y="825470"/>
                  <a:pt x="680626" y="949647"/>
                  <a:pt x="673570" y="1045603"/>
                </a:cubicBezTo>
                <a:cubicBezTo>
                  <a:pt x="666515" y="1141558"/>
                  <a:pt x="666515" y="1265736"/>
                  <a:pt x="673570" y="1341936"/>
                </a:cubicBezTo>
                <a:cubicBezTo>
                  <a:pt x="680625" y="1418136"/>
                  <a:pt x="755414" y="1471759"/>
                  <a:pt x="715903" y="1502803"/>
                </a:cubicBezTo>
                <a:cubicBezTo>
                  <a:pt x="676392" y="1533847"/>
                  <a:pt x="460492" y="1632625"/>
                  <a:pt x="428036" y="1536669"/>
                </a:cubicBezTo>
                <a:close/>
              </a:path>
            </a:pathLst>
          </a:custGeom>
          <a:solidFill>
            <a:srgbClr val="99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89281" y="1099516"/>
            <a:ext cx="2205398" cy="2109448"/>
          </a:xfrm>
          <a:custGeom>
            <a:avLst/>
            <a:gdLst>
              <a:gd name="connsiteX0" fmla="*/ 1670786 w 2205398"/>
              <a:gd name="connsiteY0" fmla="*/ 43484 h 2109448"/>
              <a:gd name="connsiteX1" fmla="*/ 1696186 w 2205398"/>
              <a:gd name="connsiteY1" fmla="*/ 373684 h 2109448"/>
              <a:gd name="connsiteX2" fmla="*/ 1772386 w 2205398"/>
              <a:gd name="connsiteY2" fmla="*/ 1025617 h 2109448"/>
              <a:gd name="connsiteX3" fmla="*/ 1772386 w 2205398"/>
              <a:gd name="connsiteY3" fmla="*/ 1245751 h 2109448"/>
              <a:gd name="connsiteX4" fmla="*/ 1035786 w 2205398"/>
              <a:gd name="connsiteY4" fmla="*/ 1288084 h 2109448"/>
              <a:gd name="connsiteX5" fmla="*/ 468519 w 2205398"/>
              <a:gd name="connsiteY5" fmla="*/ 1338884 h 2109448"/>
              <a:gd name="connsiteX6" fmla="*/ 239919 w 2205398"/>
              <a:gd name="connsiteY6" fmla="*/ 1389684 h 2109448"/>
              <a:gd name="connsiteX7" fmla="*/ 36719 w 2205398"/>
              <a:gd name="connsiteY7" fmla="*/ 1389684 h 2109448"/>
              <a:gd name="connsiteX8" fmla="*/ 2852 w 2205398"/>
              <a:gd name="connsiteY8" fmla="*/ 1389684 h 2109448"/>
              <a:gd name="connsiteX9" fmla="*/ 2852 w 2205398"/>
              <a:gd name="connsiteY9" fmla="*/ 1440484 h 2109448"/>
              <a:gd name="connsiteX10" fmla="*/ 11319 w 2205398"/>
              <a:gd name="connsiteY10" fmla="*/ 1643684 h 2109448"/>
              <a:gd name="connsiteX11" fmla="*/ 19786 w 2205398"/>
              <a:gd name="connsiteY11" fmla="*/ 1897684 h 2109448"/>
              <a:gd name="connsiteX12" fmla="*/ 19786 w 2205398"/>
              <a:gd name="connsiteY12" fmla="*/ 1999284 h 2109448"/>
              <a:gd name="connsiteX13" fmla="*/ 19786 w 2205398"/>
              <a:gd name="connsiteY13" fmla="*/ 2075484 h 2109448"/>
              <a:gd name="connsiteX14" fmla="*/ 19786 w 2205398"/>
              <a:gd name="connsiteY14" fmla="*/ 2109351 h 2109448"/>
              <a:gd name="connsiteX15" fmla="*/ 70586 w 2205398"/>
              <a:gd name="connsiteY15" fmla="*/ 2083951 h 2109448"/>
              <a:gd name="connsiteX16" fmla="*/ 392319 w 2205398"/>
              <a:gd name="connsiteY16" fmla="*/ 2033151 h 2109448"/>
              <a:gd name="connsiteX17" fmla="*/ 849519 w 2205398"/>
              <a:gd name="connsiteY17" fmla="*/ 1973884 h 2109448"/>
              <a:gd name="connsiteX18" fmla="*/ 1315186 w 2205398"/>
              <a:gd name="connsiteY18" fmla="*/ 1931551 h 2109448"/>
              <a:gd name="connsiteX19" fmla="*/ 1696186 w 2205398"/>
              <a:gd name="connsiteY19" fmla="*/ 1872284 h 2109448"/>
              <a:gd name="connsiteX20" fmla="*/ 2034852 w 2205398"/>
              <a:gd name="connsiteY20" fmla="*/ 1838417 h 2109448"/>
              <a:gd name="connsiteX21" fmla="*/ 2195719 w 2205398"/>
              <a:gd name="connsiteY21" fmla="*/ 1829951 h 2109448"/>
              <a:gd name="connsiteX22" fmla="*/ 2187252 w 2205398"/>
              <a:gd name="connsiteY22" fmla="*/ 1567484 h 2109448"/>
              <a:gd name="connsiteX23" fmla="*/ 2187252 w 2205398"/>
              <a:gd name="connsiteY23" fmla="*/ 1220351 h 2109448"/>
              <a:gd name="connsiteX24" fmla="*/ 2153386 w 2205398"/>
              <a:gd name="connsiteY24" fmla="*/ 932484 h 2109448"/>
              <a:gd name="connsiteX25" fmla="*/ 2136452 w 2205398"/>
              <a:gd name="connsiteY25" fmla="*/ 568417 h 2109448"/>
              <a:gd name="connsiteX26" fmla="*/ 2051786 w 2205398"/>
              <a:gd name="connsiteY26" fmla="*/ 153551 h 2109448"/>
              <a:gd name="connsiteX27" fmla="*/ 2043319 w 2205398"/>
              <a:gd name="connsiteY27" fmla="*/ 35017 h 2109448"/>
              <a:gd name="connsiteX28" fmla="*/ 1958652 w 2205398"/>
              <a:gd name="connsiteY28" fmla="*/ 18084 h 2109448"/>
              <a:gd name="connsiteX29" fmla="*/ 1755452 w 2205398"/>
              <a:gd name="connsiteY29" fmla="*/ 1151 h 2109448"/>
              <a:gd name="connsiteX30" fmla="*/ 1670786 w 2205398"/>
              <a:gd name="connsiteY30" fmla="*/ 43484 h 21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05398" h="2109448">
                <a:moveTo>
                  <a:pt x="1670786" y="43484"/>
                </a:moveTo>
                <a:cubicBezTo>
                  <a:pt x="1660908" y="105573"/>
                  <a:pt x="1679253" y="209995"/>
                  <a:pt x="1696186" y="373684"/>
                </a:cubicBezTo>
                <a:cubicBezTo>
                  <a:pt x="1713119" y="537373"/>
                  <a:pt x="1759686" y="880273"/>
                  <a:pt x="1772386" y="1025617"/>
                </a:cubicBezTo>
                <a:cubicBezTo>
                  <a:pt x="1785086" y="1170961"/>
                  <a:pt x="1895153" y="1202007"/>
                  <a:pt x="1772386" y="1245751"/>
                </a:cubicBezTo>
                <a:cubicBezTo>
                  <a:pt x="1649619" y="1289495"/>
                  <a:pt x="1253097" y="1272562"/>
                  <a:pt x="1035786" y="1288084"/>
                </a:cubicBezTo>
                <a:cubicBezTo>
                  <a:pt x="818475" y="1303606"/>
                  <a:pt x="601163" y="1321951"/>
                  <a:pt x="468519" y="1338884"/>
                </a:cubicBezTo>
                <a:cubicBezTo>
                  <a:pt x="335875" y="1355817"/>
                  <a:pt x="311886" y="1381217"/>
                  <a:pt x="239919" y="1389684"/>
                </a:cubicBezTo>
                <a:cubicBezTo>
                  <a:pt x="167952" y="1398151"/>
                  <a:pt x="36719" y="1389684"/>
                  <a:pt x="36719" y="1389684"/>
                </a:cubicBezTo>
                <a:cubicBezTo>
                  <a:pt x="-2792" y="1389684"/>
                  <a:pt x="8496" y="1381217"/>
                  <a:pt x="2852" y="1389684"/>
                </a:cubicBezTo>
                <a:cubicBezTo>
                  <a:pt x="-2792" y="1398151"/>
                  <a:pt x="1441" y="1398151"/>
                  <a:pt x="2852" y="1440484"/>
                </a:cubicBezTo>
                <a:cubicBezTo>
                  <a:pt x="4263" y="1482817"/>
                  <a:pt x="8497" y="1567484"/>
                  <a:pt x="11319" y="1643684"/>
                </a:cubicBezTo>
                <a:cubicBezTo>
                  <a:pt x="14141" y="1719884"/>
                  <a:pt x="18375" y="1838417"/>
                  <a:pt x="19786" y="1897684"/>
                </a:cubicBezTo>
                <a:cubicBezTo>
                  <a:pt x="21197" y="1956951"/>
                  <a:pt x="19786" y="1999284"/>
                  <a:pt x="19786" y="1999284"/>
                </a:cubicBezTo>
                <a:lnTo>
                  <a:pt x="19786" y="2075484"/>
                </a:lnTo>
                <a:cubicBezTo>
                  <a:pt x="19786" y="2093828"/>
                  <a:pt x="11319" y="2107940"/>
                  <a:pt x="19786" y="2109351"/>
                </a:cubicBezTo>
                <a:cubicBezTo>
                  <a:pt x="28253" y="2110762"/>
                  <a:pt x="8497" y="2096651"/>
                  <a:pt x="70586" y="2083951"/>
                </a:cubicBezTo>
                <a:cubicBezTo>
                  <a:pt x="132675" y="2071251"/>
                  <a:pt x="262497" y="2051495"/>
                  <a:pt x="392319" y="2033151"/>
                </a:cubicBezTo>
                <a:cubicBezTo>
                  <a:pt x="522141" y="2014807"/>
                  <a:pt x="695708" y="1990817"/>
                  <a:pt x="849519" y="1973884"/>
                </a:cubicBezTo>
                <a:cubicBezTo>
                  <a:pt x="1003330" y="1956951"/>
                  <a:pt x="1174075" y="1948484"/>
                  <a:pt x="1315186" y="1931551"/>
                </a:cubicBezTo>
                <a:cubicBezTo>
                  <a:pt x="1456297" y="1914618"/>
                  <a:pt x="1576242" y="1887806"/>
                  <a:pt x="1696186" y="1872284"/>
                </a:cubicBezTo>
                <a:cubicBezTo>
                  <a:pt x="1816130" y="1856762"/>
                  <a:pt x="1951597" y="1845473"/>
                  <a:pt x="2034852" y="1838417"/>
                </a:cubicBezTo>
                <a:cubicBezTo>
                  <a:pt x="2118108" y="1831362"/>
                  <a:pt x="2170319" y="1875107"/>
                  <a:pt x="2195719" y="1829951"/>
                </a:cubicBezTo>
                <a:cubicBezTo>
                  <a:pt x="2221119" y="1784795"/>
                  <a:pt x="2188663" y="1669084"/>
                  <a:pt x="2187252" y="1567484"/>
                </a:cubicBezTo>
                <a:cubicBezTo>
                  <a:pt x="2185841" y="1465884"/>
                  <a:pt x="2192896" y="1326184"/>
                  <a:pt x="2187252" y="1220351"/>
                </a:cubicBezTo>
                <a:cubicBezTo>
                  <a:pt x="2181608" y="1114518"/>
                  <a:pt x="2161853" y="1041140"/>
                  <a:pt x="2153386" y="932484"/>
                </a:cubicBezTo>
                <a:cubicBezTo>
                  <a:pt x="2144919" y="823828"/>
                  <a:pt x="2153385" y="698239"/>
                  <a:pt x="2136452" y="568417"/>
                </a:cubicBezTo>
                <a:cubicBezTo>
                  <a:pt x="2119519" y="438595"/>
                  <a:pt x="2067308" y="242451"/>
                  <a:pt x="2051786" y="153551"/>
                </a:cubicBezTo>
                <a:cubicBezTo>
                  <a:pt x="2036264" y="64651"/>
                  <a:pt x="2058841" y="57595"/>
                  <a:pt x="2043319" y="35017"/>
                </a:cubicBezTo>
                <a:cubicBezTo>
                  <a:pt x="2027797" y="12439"/>
                  <a:pt x="2006630" y="23728"/>
                  <a:pt x="1958652" y="18084"/>
                </a:cubicBezTo>
                <a:cubicBezTo>
                  <a:pt x="1910674" y="12440"/>
                  <a:pt x="1802019" y="-3082"/>
                  <a:pt x="1755452" y="1151"/>
                </a:cubicBezTo>
                <a:cubicBezTo>
                  <a:pt x="1708885" y="5384"/>
                  <a:pt x="1680664" y="-18605"/>
                  <a:pt x="1670786" y="43484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90692" y="971550"/>
            <a:ext cx="2486242" cy="855826"/>
          </a:xfrm>
          <a:custGeom>
            <a:avLst/>
            <a:gdLst>
              <a:gd name="connsiteX0" fmla="*/ 54080 w 2486242"/>
              <a:gd name="connsiteY0" fmla="*/ 279842 h 855826"/>
              <a:gd name="connsiteX1" fmla="*/ 595946 w 2486242"/>
              <a:gd name="connsiteY1" fmla="*/ 76642 h 855826"/>
              <a:gd name="connsiteX2" fmla="*/ 1230946 w 2486242"/>
              <a:gd name="connsiteY2" fmla="*/ 442 h 855826"/>
              <a:gd name="connsiteX3" fmla="*/ 1857480 w 2486242"/>
              <a:gd name="connsiteY3" fmla="*/ 51242 h 855826"/>
              <a:gd name="connsiteX4" fmla="*/ 2314680 w 2486242"/>
              <a:gd name="connsiteY4" fmla="*/ 169775 h 855826"/>
              <a:gd name="connsiteX5" fmla="*/ 2467080 w 2486242"/>
              <a:gd name="connsiteY5" fmla="*/ 271375 h 855826"/>
              <a:gd name="connsiteX6" fmla="*/ 2484013 w 2486242"/>
              <a:gd name="connsiteY6" fmla="*/ 330642 h 855826"/>
              <a:gd name="connsiteX7" fmla="*/ 2467080 w 2486242"/>
              <a:gd name="connsiteY7" fmla="*/ 686242 h 855826"/>
              <a:gd name="connsiteX8" fmla="*/ 2467080 w 2486242"/>
              <a:gd name="connsiteY8" fmla="*/ 821709 h 855826"/>
              <a:gd name="connsiteX9" fmla="*/ 2365480 w 2486242"/>
              <a:gd name="connsiteY9" fmla="*/ 804775 h 855826"/>
              <a:gd name="connsiteX10" fmla="*/ 2111480 w 2486242"/>
              <a:gd name="connsiteY10" fmla="*/ 745509 h 855826"/>
              <a:gd name="connsiteX11" fmla="*/ 1595013 w 2486242"/>
              <a:gd name="connsiteY11" fmla="*/ 610042 h 855826"/>
              <a:gd name="connsiteX12" fmla="*/ 875346 w 2486242"/>
              <a:gd name="connsiteY12" fmla="*/ 635442 h 855826"/>
              <a:gd name="connsiteX13" fmla="*/ 409680 w 2486242"/>
              <a:gd name="connsiteY13" fmla="*/ 787842 h 855826"/>
              <a:gd name="connsiteX14" fmla="*/ 291146 w 2486242"/>
              <a:gd name="connsiteY14" fmla="*/ 855575 h 855826"/>
              <a:gd name="connsiteX15" fmla="*/ 257280 w 2486242"/>
              <a:gd name="connsiteY15" fmla="*/ 804775 h 855826"/>
              <a:gd name="connsiteX16" fmla="*/ 164146 w 2486242"/>
              <a:gd name="connsiteY16" fmla="*/ 660842 h 855826"/>
              <a:gd name="connsiteX17" fmla="*/ 71013 w 2486242"/>
              <a:gd name="connsiteY17" fmla="*/ 423775 h 855826"/>
              <a:gd name="connsiteX18" fmla="*/ 20213 w 2486242"/>
              <a:gd name="connsiteY18" fmla="*/ 322175 h 855826"/>
              <a:gd name="connsiteX19" fmla="*/ 54080 w 2486242"/>
              <a:gd name="connsiteY19" fmla="*/ 279842 h 8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6242" h="855826">
                <a:moveTo>
                  <a:pt x="54080" y="279842"/>
                </a:moveTo>
                <a:cubicBezTo>
                  <a:pt x="150036" y="238920"/>
                  <a:pt x="399802" y="123209"/>
                  <a:pt x="595946" y="76642"/>
                </a:cubicBezTo>
                <a:cubicBezTo>
                  <a:pt x="792090" y="30075"/>
                  <a:pt x="1020690" y="4675"/>
                  <a:pt x="1230946" y="442"/>
                </a:cubicBezTo>
                <a:cubicBezTo>
                  <a:pt x="1441202" y="-3791"/>
                  <a:pt x="1676858" y="23020"/>
                  <a:pt x="1857480" y="51242"/>
                </a:cubicBezTo>
                <a:cubicBezTo>
                  <a:pt x="2038102" y="79464"/>
                  <a:pt x="2213080" y="133086"/>
                  <a:pt x="2314680" y="169775"/>
                </a:cubicBezTo>
                <a:cubicBezTo>
                  <a:pt x="2416280" y="206464"/>
                  <a:pt x="2438858" y="244564"/>
                  <a:pt x="2467080" y="271375"/>
                </a:cubicBezTo>
                <a:cubicBezTo>
                  <a:pt x="2495302" y="298186"/>
                  <a:pt x="2484013" y="261498"/>
                  <a:pt x="2484013" y="330642"/>
                </a:cubicBezTo>
                <a:cubicBezTo>
                  <a:pt x="2484013" y="399786"/>
                  <a:pt x="2469902" y="604398"/>
                  <a:pt x="2467080" y="686242"/>
                </a:cubicBezTo>
                <a:cubicBezTo>
                  <a:pt x="2464258" y="768086"/>
                  <a:pt x="2484013" y="801954"/>
                  <a:pt x="2467080" y="821709"/>
                </a:cubicBezTo>
                <a:cubicBezTo>
                  <a:pt x="2450147" y="841464"/>
                  <a:pt x="2424747" y="817475"/>
                  <a:pt x="2365480" y="804775"/>
                </a:cubicBezTo>
                <a:cubicBezTo>
                  <a:pt x="2306213" y="792075"/>
                  <a:pt x="2111480" y="745509"/>
                  <a:pt x="2111480" y="745509"/>
                </a:cubicBezTo>
                <a:cubicBezTo>
                  <a:pt x="1983069" y="713054"/>
                  <a:pt x="1801035" y="628386"/>
                  <a:pt x="1595013" y="610042"/>
                </a:cubicBezTo>
                <a:cubicBezTo>
                  <a:pt x="1388991" y="591698"/>
                  <a:pt x="1072901" y="605809"/>
                  <a:pt x="875346" y="635442"/>
                </a:cubicBezTo>
                <a:cubicBezTo>
                  <a:pt x="677791" y="665075"/>
                  <a:pt x="507047" y="751153"/>
                  <a:pt x="409680" y="787842"/>
                </a:cubicBezTo>
                <a:cubicBezTo>
                  <a:pt x="312313" y="824531"/>
                  <a:pt x="316546" y="852753"/>
                  <a:pt x="291146" y="855575"/>
                </a:cubicBezTo>
                <a:cubicBezTo>
                  <a:pt x="265746" y="858397"/>
                  <a:pt x="278447" y="837230"/>
                  <a:pt x="257280" y="804775"/>
                </a:cubicBezTo>
                <a:cubicBezTo>
                  <a:pt x="236113" y="772320"/>
                  <a:pt x="195190" y="724342"/>
                  <a:pt x="164146" y="660842"/>
                </a:cubicBezTo>
                <a:cubicBezTo>
                  <a:pt x="133102" y="597342"/>
                  <a:pt x="95002" y="480219"/>
                  <a:pt x="71013" y="423775"/>
                </a:cubicBezTo>
                <a:cubicBezTo>
                  <a:pt x="47024" y="367331"/>
                  <a:pt x="21624" y="346164"/>
                  <a:pt x="20213" y="322175"/>
                </a:cubicBezTo>
                <a:cubicBezTo>
                  <a:pt x="18802" y="298186"/>
                  <a:pt x="-41876" y="320764"/>
                  <a:pt x="54080" y="27984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92133" y="2777067"/>
            <a:ext cx="4123267" cy="1405466"/>
          </a:xfrm>
          <a:custGeom>
            <a:avLst/>
            <a:gdLst>
              <a:gd name="connsiteX0" fmla="*/ 25400 w 4123267"/>
              <a:gd name="connsiteY0" fmla="*/ 262466 h 1405466"/>
              <a:gd name="connsiteX1" fmla="*/ 973667 w 4123267"/>
              <a:gd name="connsiteY1" fmla="*/ 76200 h 1405466"/>
              <a:gd name="connsiteX2" fmla="*/ 2006600 w 4123267"/>
              <a:gd name="connsiteY2" fmla="*/ 0 h 1405466"/>
              <a:gd name="connsiteX3" fmla="*/ 2963334 w 4123267"/>
              <a:gd name="connsiteY3" fmla="*/ 67733 h 1405466"/>
              <a:gd name="connsiteX4" fmla="*/ 3750734 w 4123267"/>
              <a:gd name="connsiteY4" fmla="*/ 160866 h 1405466"/>
              <a:gd name="connsiteX5" fmla="*/ 4114800 w 4123267"/>
              <a:gd name="connsiteY5" fmla="*/ 220133 h 1405466"/>
              <a:gd name="connsiteX6" fmla="*/ 4123267 w 4123267"/>
              <a:gd name="connsiteY6" fmla="*/ 1397000 h 1405466"/>
              <a:gd name="connsiteX7" fmla="*/ 0 w 4123267"/>
              <a:gd name="connsiteY7" fmla="*/ 1405466 h 1405466"/>
              <a:gd name="connsiteX8" fmla="*/ 25400 w 4123267"/>
              <a:gd name="connsiteY8" fmla="*/ 262466 h 140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3267" h="1405466">
                <a:moveTo>
                  <a:pt x="25400" y="262466"/>
                </a:moveTo>
                <a:lnTo>
                  <a:pt x="973667" y="76200"/>
                </a:lnTo>
                <a:lnTo>
                  <a:pt x="2006600" y="0"/>
                </a:lnTo>
                <a:lnTo>
                  <a:pt x="2963334" y="67733"/>
                </a:lnTo>
                <a:lnTo>
                  <a:pt x="3750734" y="160866"/>
                </a:lnTo>
                <a:lnTo>
                  <a:pt x="4114800" y="220133"/>
                </a:lnTo>
                <a:cubicBezTo>
                  <a:pt x="4117622" y="612422"/>
                  <a:pt x="4120445" y="1004711"/>
                  <a:pt x="4123267" y="1397000"/>
                </a:cubicBezTo>
                <a:lnTo>
                  <a:pt x="0" y="1405466"/>
                </a:lnTo>
                <a:lnTo>
                  <a:pt x="25400" y="26246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80382" y="2402005"/>
            <a:ext cx="12675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4068" y="2037802"/>
            <a:ext cx="371474" cy="4286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85199" y="2300153"/>
            <a:ext cx="146495" cy="184380"/>
          </a:xfrm>
          <a:custGeom>
            <a:avLst/>
            <a:gdLst>
              <a:gd name="connsiteX0" fmla="*/ 8572 w 146495"/>
              <a:gd name="connsiteY0" fmla="*/ 140949 h 184380"/>
              <a:gd name="connsiteX1" fmla="*/ 17240 w 146495"/>
              <a:gd name="connsiteY1" fmla="*/ 6606 h 184380"/>
              <a:gd name="connsiteX2" fmla="*/ 138582 w 146495"/>
              <a:gd name="connsiteY2" fmla="*/ 32608 h 184380"/>
              <a:gd name="connsiteX3" fmla="*/ 129915 w 146495"/>
              <a:gd name="connsiteY3" fmla="*/ 136616 h 184380"/>
              <a:gd name="connsiteX4" fmla="*/ 90912 w 146495"/>
              <a:gd name="connsiteY4" fmla="*/ 184286 h 184380"/>
              <a:gd name="connsiteX5" fmla="*/ 8572 w 146495"/>
              <a:gd name="connsiteY5" fmla="*/ 140949 h 1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95" h="184380">
                <a:moveTo>
                  <a:pt x="8572" y="140949"/>
                </a:moveTo>
                <a:cubicBezTo>
                  <a:pt x="-3707" y="111336"/>
                  <a:pt x="-4428" y="24663"/>
                  <a:pt x="17240" y="6606"/>
                </a:cubicBezTo>
                <a:cubicBezTo>
                  <a:pt x="38908" y="-11451"/>
                  <a:pt x="119803" y="10940"/>
                  <a:pt x="138582" y="32608"/>
                </a:cubicBezTo>
                <a:cubicBezTo>
                  <a:pt x="157361" y="54276"/>
                  <a:pt x="137860" y="111336"/>
                  <a:pt x="129915" y="136616"/>
                </a:cubicBezTo>
                <a:cubicBezTo>
                  <a:pt x="121970" y="161896"/>
                  <a:pt x="108247" y="182842"/>
                  <a:pt x="90912" y="184286"/>
                </a:cubicBezTo>
                <a:cubicBezTo>
                  <a:pt x="73577" y="185731"/>
                  <a:pt x="20851" y="170562"/>
                  <a:pt x="8572" y="140949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33813" y="3092913"/>
            <a:ext cx="139139" cy="146013"/>
          </a:xfrm>
          <a:custGeom>
            <a:avLst/>
            <a:gdLst>
              <a:gd name="connsiteX0" fmla="*/ 28224 w 139139"/>
              <a:gd name="connsiteY0" fmla="*/ 6904 h 146013"/>
              <a:gd name="connsiteX1" fmla="*/ 2222 w 139139"/>
              <a:gd name="connsiteY1" fmla="*/ 106578 h 146013"/>
              <a:gd name="connsiteX2" fmla="*/ 75894 w 139139"/>
              <a:gd name="connsiteY2" fmla="*/ 145581 h 146013"/>
              <a:gd name="connsiteX3" fmla="*/ 136565 w 139139"/>
              <a:gd name="connsiteY3" fmla="*/ 84910 h 146013"/>
              <a:gd name="connsiteX4" fmla="*/ 119230 w 139139"/>
              <a:gd name="connsiteY4" fmla="*/ 15571 h 146013"/>
              <a:gd name="connsiteX5" fmla="*/ 28224 w 139139"/>
              <a:gd name="connsiteY5" fmla="*/ 6904 h 14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39" h="146013">
                <a:moveTo>
                  <a:pt x="28224" y="6904"/>
                </a:moveTo>
                <a:cubicBezTo>
                  <a:pt x="8723" y="22072"/>
                  <a:pt x="-5723" y="83465"/>
                  <a:pt x="2222" y="106578"/>
                </a:cubicBezTo>
                <a:cubicBezTo>
                  <a:pt x="10167" y="129691"/>
                  <a:pt x="53504" y="149192"/>
                  <a:pt x="75894" y="145581"/>
                </a:cubicBezTo>
                <a:cubicBezTo>
                  <a:pt x="98284" y="141970"/>
                  <a:pt x="129342" y="106578"/>
                  <a:pt x="136565" y="84910"/>
                </a:cubicBezTo>
                <a:cubicBezTo>
                  <a:pt x="143788" y="63242"/>
                  <a:pt x="135120" y="26405"/>
                  <a:pt x="119230" y="15571"/>
                </a:cubicBezTo>
                <a:cubicBezTo>
                  <a:pt x="103340" y="4737"/>
                  <a:pt x="47725" y="-8264"/>
                  <a:pt x="28224" y="6904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09817" y="3841684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48383" y="3833858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073733" y="3017478"/>
            <a:ext cx="472368" cy="637046"/>
          </a:xfrm>
          <a:custGeom>
            <a:avLst/>
            <a:gdLst>
              <a:gd name="connsiteX0" fmla="*/ 143011 w 472368"/>
              <a:gd name="connsiteY0" fmla="*/ 0 h 637046"/>
              <a:gd name="connsiteX1" fmla="*/ 247018 w 472368"/>
              <a:gd name="connsiteY1" fmla="*/ 281687 h 637046"/>
              <a:gd name="connsiteX2" fmla="*/ 403030 w 472368"/>
              <a:gd name="connsiteY2" fmla="*/ 533038 h 637046"/>
              <a:gd name="connsiteX3" fmla="*/ 472368 w 472368"/>
              <a:gd name="connsiteY3" fmla="*/ 576375 h 637046"/>
              <a:gd name="connsiteX4" fmla="*/ 463701 w 472368"/>
              <a:gd name="connsiteY4" fmla="*/ 589376 h 637046"/>
              <a:gd name="connsiteX5" fmla="*/ 346692 w 472368"/>
              <a:gd name="connsiteY5" fmla="*/ 628379 h 637046"/>
              <a:gd name="connsiteX6" fmla="*/ 242685 w 472368"/>
              <a:gd name="connsiteY6" fmla="*/ 637046 h 637046"/>
              <a:gd name="connsiteX7" fmla="*/ 108342 w 472368"/>
              <a:gd name="connsiteY7" fmla="*/ 611044 h 637046"/>
              <a:gd name="connsiteX8" fmla="*/ 0 w 472368"/>
              <a:gd name="connsiteY8" fmla="*/ 372693 h 637046"/>
              <a:gd name="connsiteX9" fmla="*/ 4334 w 472368"/>
              <a:gd name="connsiteY9" fmla="*/ 86673 h 637046"/>
              <a:gd name="connsiteX10" fmla="*/ 143011 w 472368"/>
              <a:gd name="connsiteY10" fmla="*/ 0 h 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368" h="637046">
                <a:moveTo>
                  <a:pt x="143011" y="0"/>
                </a:moveTo>
                <a:lnTo>
                  <a:pt x="247018" y="281687"/>
                </a:lnTo>
                <a:lnTo>
                  <a:pt x="403030" y="533038"/>
                </a:lnTo>
                <a:lnTo>
                  <a:pt x="472368" y="576375"/>
                </a:lnTo>
                <a:lnTo>
                  <a:pt x="463701" y="589376"/>
                </a:lnTo>
                <a:lnTo>
                  <a:pt x="346692" y="628379"/>
                </a:lnTo>
                <a:lnTo>
                  <a:pt x="242685" y="637046"/>
                </a:lnTo>
                <a:lnTo>
                  <a:pt x="108342" y="611044"/>
                </a:lnTo>
                <a:lnTo>
                  <a:pt x="0" y="372693"/>
                </a:lnTo>
                <a:cubicBezTo>
                  <a:pt x="1445" y="277353"/>
                  <a:pt x="2889" y="182013"/>
                  <a:pt x="4334" y="86673"/>
                </a:cubicBezTo>
                <a:lnTo>
                  <a:pt x="143011" y="0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89754" y="3074507"/>
            <a:ext cx="451542" cy="828992"/>
          </a:xfrm>
          <a:custGeom>
            <a:avLst/>
            <a:gdLst>
              <a:gd name="connsiteX0" fmla="*/ 23634 w 451542"/>
              <a:gd name="connsiteY0" fmla="*/ 393670 h 828992"/>
              <a:gd name="connsiteX1" fmla="*/ 10633 w 451542"/>
              <a:gd name="connsiteY1" fmla="*/ 766364 h 828992"/>
              <a:gd name="connsiteX2" fmla="*/ 6300 w 451542"/>
              <a:gd name="connsiteY2" fmla="*/ 801033 h 828992"/>
              <a:gd name="connsiteX3" fmla="*/ 101640 w 451542"/>
              <a:gd name="connsiteY3" fmla="*/ 809700 h 828992"/>
              <a:gd name="connsiteX4" fmla="*/ 196980 w 451542"/>
              <a:gd name="connsiteY4" fmla="*/ 814034 h 828992"/>
              <a:gd name="connsiteX5" fmla="*/ 244650 w 451542"/>
              <a:gd name="connsiteY5" fmla="*/ 684025 h 828992"/>
              <a:gd name="connsiteX6" fmla="*/ 266319 w 451542"/>
              <a:gd name="connsiteY6" fmla="*/ 818368 h 828992"/>
              <a:gd name="connsiteX7" fmla="*/ 378994 w 451542"/>
              <a:gd name="connsiteY7" fmla="*/ 818368 h 828992"/>
              <a:gd name="connsiteX8" fmla="*/ 439665 w 451542"/>
              <a:gd name="connsiteY8" fmla="*/ 801033 h 828992"/>
              <a:gd name="connsiteX9" fmla="*/ 448332 w 451542"/>
              <a:gd name="connsiteY9" fmla="*/ 662356 h 828992"/>
              <a:gd name="connsiteX10" fmla="*/ 400662 w 451542"/>
              <a:gd name="connsiteY10" fmla="*/ 198656 h 828992"/>
              <a:gd name="connsiteX11" fmla="*/ 357325 w 451542"/>
              <a:gd name="connsiteY11" fmla="*/ 16643 h 828992"/>
              <a:gd name="connsiteX12" fmla="*/ 322656 w 451542"/>
              <a:gd name="connsiteY12" fmla="*/ 16643 h 828992"/>
              <a:gd name="connsiteX13" fmla="*/ 196980 w 451542"/>
              <a:gd name="connsiteY13" fmla="*/ 90315 h 828992"/>
              <a:gd name="connsiteX14" fmla="*/ 84305 w 451542"/>
              <a:gd name="connsiteY14" fmla="*/ 194322 h 828992"/>
              <a:gd name="connsiteX15" fmla="*/ 23634 w 451542"/>
              <a:gd name="connsiteY15" fmla="*/ 393670 h 8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542" h="828992">
                <a:moveTo>
                  <a:pt x="23634" y="393670"/>
                </a:moveTo>
                <a:cubicBezTo>
                  <a:pt x="11355" y="489010"/>
                  <a:pt x="13522" y="698470"/>
                  <a:pt x="10633" y="766364"/>
                </a:cubicBezTo>
                <a:cubicBezTo>
                  <a:pt x="7744" y="834258"/>
                  <a:pt x="-8868" y="793810"/>
                  <a:pt x="6300" y="801033"/>
                </a:cubicBezTo>
                <a:cubicBezTo>
                  <a:pt x="21468" y="808256"/>
                  <a:pt x="69860" y="807533"/>
                  <a:pt x="101640" y="809700"/>
                </a:cubicBezTo>
                <a:cubicBezTo>
                  <a:pt x="133420" y="811867"/>
                  <a:pt x="173145" y="834980"/>
                  <a:pt x="196980" y="814034"/>
                </a:cubicBezTo>
                <a:cubicBezTo>
                  <a:pt x="220815" y="793088"/>
                  <a:pt x="233094" y="683303"/>
                  <a:pt x="244650" y="684025"/>
                </a:cubicBezTo>
                <a:cubicBezTo>
                  <a:pt x="256206" y="684747"/>
                  <a:pt x="243928" y="795978"/>
                  <a:pt x="266319" y="818368"/>
                </a:cubicBezTo>
                <a:cubicBezTo>
                  <a:pt x="288710" y="840758"/>
                  <a:pt x="350103" y="821257"/>
                  <a:pt x="378994" y="818368"/>
                </a:cubicBezTo>
                <a:cubicBezTo>
                  <a:pt x="407885" y="815479"/>
                  <a:pt x="428109" y="827035"/>
                  <a:pt x="439665" y="801033"/>
                </a:cubicBezTo>
                <a:cubicBezTo>
                  <a:pt x="451221" y="775031"/>
                  <a:pt x="454833" y="762752"/>
                  <a:pt x="448332" y="662356"/>
                </a:cubicBezTo>
                <a:cubicBezTo>
                  <a:pt x="441832" y="561960"/>
                  <a:pt x="415830" y="306275"/>
                  <a:pt x="400662" y="198656"/>
                </a:cubicBezTo>
                <a:cubicBezTo>
                  <a:pt x="385494" y="91037"/>
                  <a:pt x="370326" y="46978"/>
                  <a:pt x="357325" y="16643"/>
                </a:cubicBezTo>
                <a:cubicBezTo>
                  <a:pt x="344324" y="-13693"/>
                  <a:pt x="349380" y="4364"/>
                  <a:pt x="322656" y="16643"/>
                </a:cubicBezTo>
                <a:cubicBezTo>
                  <a:pt x="295932" y="28922"/>
                  <a:pt x="236705" y="60702"/>
                  <a:pt x="196980" y="90315"/>
                </a:cubicBezTo>
                <a:cubicBezTo>
                  <a:pt x="157255" y="119928"/>
                  <a:pt x="112474" y="141596"/>
                  <a:pt x="84305" y="194322"/>
                </a:cubicBezTo>
                <a:cubicBezTo>
                  <a:pt x="56136" y="247048"/>
                  <a:pt x="35913" y="298330"/>
                  <a:pt x="23634" y="39367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20000" y="2421042"/>
            <a:ext cx="1091725" cy="1399779"/>
          </a:xfrm>
          <a:custGeom>
            <a:avLst/>
            <a:gdLst>
              <a:gd name="connsiteX0" fmla="*/ 308648 w 1091725"/>
              <a:gd name="connsiteY0" fmla="*/ 109223 h 1399779"/>
              <a:gd name="connsiteX1" fmla="*/ 157870 w 1091725"/>
              <a:gd name="connsiteY1" fmla="*/ 162725 h 1399779"/>
              <a:gd name="connsiteX2" fmla="*/ 70321 w 1091725"/>
              <a:gd name="connsiteY2" fmla="*/ 537240 h 1399779"/>
              <a:gd name="connsiteX3" fmla="*/ 21682 w 1091725"/>
              <a:gd name="connsiteY3" fmla="*/ 683155 h 1399779"/>
              <a:gd name="connsiteX4" fmla="*/ 143278 w 1091725"/>
              <a:gd name="connsiteY4" fmla="*/ 722065 h 1399779"/>
              <a:gd name="connsiteX5" fmla="*/ 172461 w 1091725"/>
              <a:gd name="connsiteY5" fmla="*/ 722065 h 1399779"/>
              <a:gd name="connsiteX6" fmla="*/ 245419 w 1091725"/>
              <a:gd name="connsiteY6" fmla="*/ 459419 h 1399779"/>
              <a:gd name="connsiteX7" fmla="*/ 279465 w 1091725"/>
              <a:gd name="connsiteY7" fmla="*/ 289184 h 1399779"/>
              <a:gd name="connsiteX8" fmla="*/ 313512 w 1091725"/>
              <a:gd name="connsiteY8" fmla="*/ 449691 h 1399779"/>
              <a:gd name="connsiteX9" fmla="*/ 289193 w 1091725"/>
              <a:gd name="connsiteY9" fmla="*/ 688019 h 1399779"/>
              <a:gd name="connsiteX10" fmla="*/ 216236 w 1091725"/>
              <a:gd name="connsiteY10" fmla="*/ 1028487 h 1399779"/>
              <a:gd name="connsiteX11" fmla="*/ 31410 w 1091725"/>
              <a:gd name="connsiteY11" fmla="*/ 1334908 h 1399779"/>
              <a:gd name="connsiteX12" fmla="*/ 2227 w 1091725"/>
              <a:gd name="connsiteY12" fmla="*/ 1368955 h 1399779"/>
              <a:gd name="connsiteX13" fmla="*/ 55729 w 1091725"/>
              <a:gd name="connsiteY13" fmla="*/ 1378682 h 1399779"/>
              <a:gd name="connsiteX14" fmla="*/ 250282 w 1091725"/>
              <a:gd name="connsiteY14" fmla="*/ 1373819 h 1399779"/>
              <a:gd name="connsiteX15" fmla="*/ 464291 w 1091725"/>
              <a:gd name="connsiteY15" fmla="*/ 1388410 h 1399779"/>
              <a:gd name="connsiteX16" fmla="*/ 571295 w 1091725"/>
              <a:gd name="connsiteY16" fmla="*/ 1388410 h 1399779"/>
              <a:gd name="connsiteX17" fmla="*/ 634525 w 1091725"/>
              <a:gd name="connsiteY17" fmla="*/ 1242495 h 1399779"/>
              <a:gd name="connsiteX18" fmla="*/ 653980 w 1091725"/>
              <a:gd name="connsiteY18" fmla="*/ 906891 h 1399779"/>
              <a:gd name="connsiteX19" fmla="*/ 683163 w 1091725"/>
              <a:gd name="connsiteY19" fmla="*/ 551831 h 1399779"/>
              <a:gd name="connsiteX20" fmla="*/ 644253 w 1091725"/>
              <a:gd name="connsiteY20" fmla="*/ 279457 h 1399779"/>
              <a:gd name="connsiteX21" fmla="*/ 785304 w 1091725"/>
              <a:gd name="connsiteY21" fmla="*/ 289184 h 1399779"/>
              <a:gd name="connsiteX22" fmla="*/ 970129 w 1091725"/>
              <a:gd name="connsiteY22" fmla="*/ 328095 h 1399779"/>
              <a:gd name="connsiteX23" fmla="*/ 1072270 w 1091725"/>
              <a:gd name="connsiteY23" fmla="*/ 133542 h 1399779"/>
              <a:gd name="connsiteX24" fmla="*/ 1086861 w 1091725"/>
              <a:gd name="connsiteY24" fmla="*/ 36265 h 1399779"/>
              <a:gd name="connsiteX25" fmla="*/ 1013904 w 1091725"/>
              <a:gd name="connsiteY25" fmla="*/ 16810 h 1399779"/>
              <a:gd name="connsiteX26" fmla="*/ 955538 w 1091725"/>
              <a:gd name="connsiteY26" fmla="*/ 7082 h 1399779"/>
              <a:gd name="connsiteX27" fmla="*/ 926355 w 1091725"/>
              <a:gd name="connsiteY27" fmla="*/ 128678 h 1399779"/>
              <a:gd name="connsiteX28" fmla="*/ 887444 w 1091725"/>
              <a:gd name="connsiteY28" fmla="*/ 187044 h 1399779"/>
              <a:gd name="connsiteX29" fmla="*/ 770712 w 1091725"/>
              <a:gd name="connsiteY29" fmla="*/ 128678 h 1399779"/>
              <a:gd name="connsiteX30" fmla="*/ 649116 w 1091725"/>
              <a:gd name="connsiteY30" fmla="*/ 89767 h 1399779"/>
              <a:gd name="connsiteX31" fmla="*/ 498338 w 1091725"/>
              <a:gd name="connsiteY31" fmla="*/ 89767 h 1399779"/>
              <a:gd name="connsiteX32" fmla="*/ 308648 w 1091725"/>
              <a:gd name="connsiteY32" fmla="*/ 109223 h 13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1725" h="1399779">
                <a:moveTo>
                  <a:pt x="308648" y="109223"/>
                </a:moveTo>
                <a:cubicBezTo>
                  <a:pt x="251903" y="121383"/>
                  <a:pt x="197591" y="91389"/>
                  <a:pt x="157870" y="162725"/>
                </a:cubicBezTo>
                <a:cubicBezTo>
                  <a:pt x="118149" y="234061"/>
                  <a:pt x="93019" y="450502"/>
                  <a:pt x="70321" y="537240"/>
                </a:cubicBezTo>
                <a:cubicBezTo>
                  <a:pt x="47623" y="623978"/>
                  <a:pt x="9523" y="652351"/>
                  <a:pt x="21682" y="683155"/>
                </a:cubicBezTo>
                <a:cubicBezTo>
                  <a:pt x="33841" y="713959"/>
                  <a:pt x="118148" y="715580"/>
                  <a:pt x="143278" y="722065"/>
                </a:cubicBezTo>
                <a:cubicBezTo>
                  <a:pt x="168408" y="728550"/>
                  <a:pt x="155438" y="765839"/>
                  <a:pt x="172461" y="722065"/>
                </a:cubicBezTo>
                <a:cubicBezTo>
                  <a:pt x="189484" y="678291"/>
                  <a:pt x="227585" y="531566"/>
                  <a:pt x="245419" y="459419"/>
                </a:cubicBezTo>
                <a:cubicBezTo>
                  <a:pt x="263253" y="387272"/>
                  <a:pt x="268116" y="290805"/>
                  <a:pt x="279465" y="289184"/>
                </a:cubicBezTo>
                <a:cubicBezTo>
                  <a:pt x="290814" y="287563"/>
                  <a:pt x="311891" y="383219"/>
                  <a:pt x="313512" y="449691"/>
                </a:cubicBezTo>
                <a:cubicBezTo>
                  <a:pt x="315133" y="516163"/>
                  <a:pt x="305406" y="591553"/>
                  <a:pt x="289193" y="688019"/>
                </a:cubicBezTo>
                <a:cubicBezTo>
                  <a:pt x="272980" y="784485"/>
                  <a:pt x="259200" y="920672"/>
                  <a:pt x="216236" y="1028487"/>
                </a:cubicBezTo>
                <a:cubicBezTo>
                  <a:pt x="173272" y="1136302"/>
                  <a:pt x="67078" y="1278163"/>
                  <a:pt x="31410" y="1334908"/>
                </a:cubicBezTo>
                <a:cubicBezTo>
                  <a:pt x="-4258" y="1391653"/>
                  <a:pt x="-1826" y="1361659"/>
                  <a:pt x="2227" y="1368955"/>
                </a:cubicBezTo>
                <a:cubicBezTo>
                  <a:pt x="6280" y="1376251"/>
                  <a:pt x="55729" y="1378682"/>
                  <a:pt x="55729" y="1378682"/>
                </a:cubicBezTo>
                <a:cubicBezTo>
                  <a:pt x="97071" y="1379493"/>
                  <a:pt x="182188" y="1372198"/>
                  <a:pt x="250282" y="1373819"/>
                </a:cubicBezTo>
                <a:cubicBezTo>
                  <a:pt x="318376" y="1375440"/>
                  <a:pt x="410789" y="1385978"/>
                  <a:pt x="464291" y="1388410"/>
                </a:cubicBezTo>
                <a:cubicBezTo>
                  <a:pt x="517793" y="1390842"/>
                  <a:pt x="542923" y="1412729"/>
                  <a:pt x="571295" y="1388410"/>
                </a:cubicBezTo>
                <a:cubicBezTo>
                  <a:pt x="599667" y="1364091"/>
                  <a:pt x="620744" y="1322748"/>
                  <a:pt x="634525" y="1242495"/>
                </a:cubicBezTo>
                <a:cubicBezTo>
                  <a:pt x="648306" y="1162242"/>
                  <a:pt x="645874" y="1022002"/>
                  <a:pt x="653980" y="906891"/>
                </a:cubicBezTo>
                <a:cubicBezTo>
                  <a:pt x="662086" y="791780"/>
                  <a:pt x="684784" y="656403"/>
                  <a:pt x="683163" y="551831"/>
                </a:cubicBezTo>
                <a:cubicBezTo>
                  <a:pt x="681542" y="447259"/>
                  <a:pt x="627230" y="323231"/>
                  <a:pt x="644253" y="279457"/>
                </a:cubicBezTo>
                <a:cubicBezTo>
                  <a:pt x="661276" y="235683"/>
                  <a:pt x="730991" y="281078"/>
                  <a:pt x="785304" y="289184"/>
                </a:cubicBezTo>
                <a:cubicBezTo>
                  <a:pt x="839617" y="297290"/>
                  <a:pt x="922301" y="354035"/>
                  <a:pt x="970129" y="328095"/>
                </a:cubicBezTo>
                <a:cubicBezTo>
                  <a:pt x="1017957" y="302155"/>
                  <a:pt x="1052815" y="182180"/>
                  <a:pt x="1072270" y="133542"/>
                </a:cubicBezTo>
                <a:cubicBezTo>
                  <a:pt x="1091725" y="84904"/>
                  <a:pt x="1096589" y="55720"/>
                  <a:pt x="1086861" y="36265"/>
                </a:cubicBezTo>
                <a:cubicBezTo>
                  <a:pt x="1077133" y="16810"/>
                  <a:pt x="1035791" y="21674"/>
                  <a:pt x="1013904" y="16810"/>
                </a:cubicBezTo>
                <a:cubicBezTo>
                  <a:pt x="992017" y="11946"/>
                  <a:pt x="970130" y="-11563"/>
                  <a:pt x="955538" y="7082"/>
                </a:cubicBezTo>
                <a:cubicBezTo>
                  <a:pt x="940947" y="25727"/>
                  <a:pt x="937704" y="98684"/>
                  <a:pt x="926355" y="128678"/>
                </a:cubicBezTo>
                <a:cubicBezTo>
                  <a:pt x="915006" y="158672"/>
                  <a:pt x="913384" y="187044"/>
                  <a:pt x="887444" y="187044"/>
                </a:cubicBezTo>
                <a:cubicBezTo>
                  <a:pt x="861504" y="187044"/>
                  <a:pt x="810433" y="144891"/>
                  <a:pt x="770712" y="128678"/>
                </a:cubicBezTo>
                <a:cubicBezTo>
                  <a:pt x="730991" y="112465"/>
                  <a:pt x="694512" y="96252"/>
                  <a:pt x="649116" y="89767"/>
                </a:cubicBezTo>
                <a:cubicBezTo>
                  <a:pt x="603720" y="83282"/>
                  <a:pt x="556704" y="86524"/>
                  <a:pt x="498338" y="89767"/>
                </a:cubicBezTo>
                <a:cubicBezTo>
                  <a:pt x="439972" y="93010"/>
                  <a:pt x="365393" y="97063"/>
                  <a:pt x="308648" y="109223"/>
                </a:cubicBezTo>
                <a:close/>
              </a:path>
            </a:pathLst>
          </a:cu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779268" y="1984603"/>
            <a:ext cx="534015" cy="719052"/>
          </a:xfrm>
          <a:custGeom>
            <a:avLst/>
            <a:gdLst>
              <a:gd name="connsiteX0" fmla="*/ 154803 w 534015"/>
              <a:gd name="connsiteY0" fmla="*/ 31945 h 719052"/>
              <a:gd name="connsiteX1" fmla="*/ 19208 w 534015"/>
              <a:gd name="connsiteY1" fmla="*/ 122341 h 719052"/>
              <a:gd name="connsiteX2" fmla="*/ 1824 w 534015"/>
              <a:gd name="connsiteY2" fmla="*/ 456115 h 719052"/>
              <a:gd name="connsiteX3" fmla="*/ 8778 w 534015"/>
              <a:gd name="connsiteY3" fmla="*/ 706445 h 719052"/>
              <a:gd name="connsiteX4" fmla="*/ 74837 w 534015"/>
              <a:gd name="connsiteY4" fmla="*/ 678630 h 719052"/>
              <a:gd name="connsiteX5" fmla="*/ 175664 w 534015"/>
              <a:gd name="connsiteY5" fmla="*/ 650816 h 719052"/>
              <a:gd name="connsiteX6" fmla="*/ 123512 w 534015"/>
              <a:gd name="connsiteY6" fmla="*/ 438731 h 719052"/>
              <a:gd name="connsiteX7" fmla="*/ 95698 w 534015"/>
              <a:gd name="connsiteY7" fmla="*/ 400486 h 719052"/>
              <a:gd name="connsiteX8" fmla="*/ 57453 w 534015"/>
              <a:gd name="connsiteY8" fmla="*/ 296182 h 719052"/>
              <a:gd name="connsiteX9" fmla="*/ 74837 w 534015"/>
              <a:gd name="connsiteY9" fmla="*/ 174494 h 719052"/>
              <a:gd name="connsiteX10" fmla="*/ 154803 w 534015"/>
              <a:gd name="connsiteY10" fmla="*/ 177970 h 719052"/>
              <a:gd name="connsiteX11" fmla="*/ 224340 w 534015"/>
              <a:gd name="connsiteY11" fmla="*/ 153633 h 719052"/>
              <a:gd name="connsiteX12" fmla="*/ 283445 w 534015"/>
              <a:gd name="connsiteY12" fmla="*/ 195354 h 719052"/>
              <a:gd name="connsiteX13" fmla="*/ 380796 w 534015"/>
              <a:gd name="connsiteY13" fmla="*/ 150156 h 719052"/>
              <a:gd name="connsiteX14" fmla="*/ 432948 w 534015"/>
              <a:gd name="connsiteY14" fmla="*/ 177970 h 719052"/>
              <a:gd name="connsiteX15" fmla="*/ 436425 w 534015"/>
              <a:gd name="connsiteY15" fmla="*/ 296182 h 719052"/>
              <a:gd name="connsiteX16" fmla="*/ 419041 w 534015"/>
              <a:gd name="connsiteY16" fmla="*/ 383102 h 719052"/>
              <a:gd name="connsiteX17" fmla="*/ 373842 w 534015"/>
              <a:gd name="connsiteY17" fmla="*/ 591710 h 719052"/>
              <a:gd name="connsiteX18" fmla="*/ 391226 w 534015"/>
              <a:gd name="connsiteY18" fmla="*/ 623002 h 719052"/>
              <a:gd name="connsiteX19" fmla="*/ 474670 w 534015"/>
              <a:gd name="connsiteY19" fmla="*/ 619525 h 719052"/>
              <a:gd name="connsiteX20" fmla="*/ 509438 w 534015"/>
              <a:gd name="connsiteY20" fmla="*/ 570849 h 719052"/>
              <a:gd name="connsiteX21" fmla="*/ 523345 w 534015"/>
              <a:gd name="connsiteY21" fmla="*/ 407440 h 719052"/>
              <a:gd name="connsiteX22" fmla="*/ 533775 w 534015"/>
              <a:gd name="connsiteY22" fmla="*/ 230122 h 719052"/>
              <a:gd name="connsiteX23" fmla="*/ 512915 w 534015"/>
              <a:gd name="connsiteY23" fmla="*/ 111911 h 719052"/>
              <a:gd name="connsiteX24" fmla="*/ 387749 w 534015"/>
              <a:gd name="connsiteY24" fmla="*/ 31945 h 719052"/>
              <a:gd name="connsiteX25" fmla="*/ 318213 w 534015"/>
              <a:gd name="connsiteY25" fmla="*/ 14560 h 719052"/>
              <a:gd name="connsiteX26" fmla="*/ 252154 w 534015"/>
              <a:gd name="connsiteY26" fmla="*/ 7607 h 719052"/>
              <a:gd name="connsiteX27" fmla="*/ 196525 w 534015"/>
              <a:gd name="connsiteY27" fmla="*/ 653 h 719052"/>
              <a:gd name="connsiteX28" fmla="*/ 154803 w 534015"/>
              <a:gd name="connsiteY28" fmla="*/ 31945 h 71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015" h="719052">
                <a:moveTo>
                  <a:pt x="154803" y="31945"/>
                </a:moveTo>
                <a:cubicBezTo>
                  <a:pt x="125250" y="52226"/>
                  <a:pt x="44705" y="51646"/>
                  <a:pt x="19208" y="122341"/>
                </a:cubicBezTo>
                <a:cubicBezTo>
                  <a:pt x="-6289" y="193036"/>
                  <a:pt x="3562" y="358764"/>
                  <a:pt x="1824" y="456115"/>
                </a:cubicBezTo>
                <a:cubicBezTo>
                  <a:pt x="86" y="553466"/>
                  <a:pt x="-3391" y="669359"/>
                  <a:pt x="8778" y="706445"/>
                </a:cubicBezTo>
                <a:cubicBezTo>
                  <a:pt x="20947" y="743531"/>
                  <a:pt x="47023" y="687901"/>
                  <a:pt x="74837" y="678630"/>
                </a:cubicBezTo>
                <a:cubicBezTo>
                  <a:pt x="102651" y="669359"/>
                  <a:pt x="167552" y="690799"/>
                  <a:pt x="175664" y="650816"/>
                </a:cubicBezTo>
                <a:cubicBezTo>
                  <a:pt x="183777" y="610833"/>
                  <a:pt x="136840" y="480453"/>
                  <a:pt x="123512" y="438731"/>
                </a:cubicBezTo>
                <a:cubicBezTo>
                  <a:pt x="110184" y="397009"/>
                  <a:pt x="106708" y="424244"/>
                  <a:pt x="95698" y="400486"/>
                </a:cubicBezTo>
                <a:cubicBezTo>
                  <a:pt x="84688" y="376728"/>
                  <a:pt x="60930" y="333847"/>
                  <a:pt x="57453" y="296182"/>
                </a:cubicBezTo>
                <a:cubicBezTo>
                  <a:pt x="53976" y="258517"/>
                  <a:pt x="58612" y="194196"/>
                  <a:pt x="74837" y="174494"/>
                </a:cubicBezTo>
                <a:cubicBezTo>
                  <a:pt x="91062" y="154792"/>
                  <a:pt x="129886" y="181447"/>
                  <a:pt x="154803" y="177970"/>
                </a:cubicBezTo>
                <a:cubicBezTo>
                  <a:pt x="179720" y="174493"/>
                  <a:pt x="202900" y="150736"/>
                  <a:pt x="224340" y="153633"/>
                </a:cubicBezTo>
                <a:cubicBezTo>
                  <a:pt x="245780" y="156530"/>
                  <a:pt x="257369" y="195934"/>
                  <a:pt x="283445" y="195354"/>
                </a:cubicBezTo>
                <a:cubicBezTo>
                  <a:pt x="309521" y="194775"/>
                  <a:pt x="355879" y="153053"/>
                  <a:pt x="380796" y="150156"/>
                </a:cubicBezTo>
                <a:cubicBezTo>
                  <a:pt x="405713" y="147259"/>
                  <a:pt x="423677" y="153632"/>
                  <a:pt x="432948" y="177970"/>
                </a:cubicBezTo>
                <a:cubicBezTo>
                  <a:pt x="442219" y="202308"/>
                  <a:pt x="438743" y="261993"/>
                  <a:pt x="436425" y="296182"/>
                </a:cubicBezTo>
                <a:cubicBezTo>
                  <a:pt x="434107" y="330371"/>
                  <a:pt x="429471" y="333847"/>
                  <a:pt x="419041" y="383102"/>
                </a:cubicBezTo>
                <a:cubicBezTo>
                  <a:pt x="408611" y="432357"/>
                  <a:pt x="378478" y="551727"/>
                  <a:pt x="373842" y="591710"/>
                </a:cubicBezTo>
                <a:cubicBezTo>
                  <a:pt x="369206" y="631693"/>
                  <a:pt x="374421" y="618366"/>
                  <a:pt x="391226" y="623002"/>
                </a:cubicBezTo>
                <a:cubicBezTo>
                  <a:pt x="408031" y="627638"/>
                  <a:pt x="454968" y="628217"/>
                  <a:pt x="474670" y="619525"/>
                </a:cubicBezTo>
                <a:cubicBezTo>
                  <a:pt x="494372" y="610833"/>
                  <a:pt x="501326" y="606196"/>
                  <a:pt x="509438" y="570849"/>
                </a:cubicBezTo>
                <a:cubicBezTo>
                  <a:pt x="517550" y="535502"/>
                  <a:pt x="519289" y="464228"/>
                  <a:pt x="523345" y="407440"/>
                </a:cubicBezTo>
                <a:cubicBezTo>
                  <a:pt x="527401" y="350652"/>
                  <a:pt x="535513" y="279377"/>
                  <a:pt x="533775" y="230122"/>
                </a:cubicBezTo>
                <a:cubicBezTo>
                  <a:pt x="532037" y="180867"/>
                  <a:pt x="537253" y="144940"/>
                  <a:pt x="512915" y="111911"/>
                </a:cubicBezTo>
                <a:cubicBezTo>
                  <a:pt x="488577" y="78882"/>
                  <a:pt x="420199" y="48170"/>
                  <a:pt x="387749" y="31945"/>
                </a:cubicBezTo>
                <a:cubicBezTo>
                  <a:pt x="355299" y="15720"/>
                  <a:pt x="340812" y="18616"/>
                  <a:pt x="318213" y="14560"/>
                </a:cubicBezTo>
                <a:cubicBezTo>
                  <a:pt x="295614" y="10504"/>
                  <a:pt x="272435" y="9925"/>
                  <a:pt x="252154" y="7607"/>
                </a:cubicBezTo>
                <a:cubicBezTo>
                  <a:pt x="231873" y="5289"/>
                  <a:pt x="213330" y="-2244"/>
                  <a:pt x="196525" y="653"/>
                </a:cubicBezTo>
                <a:cubicBezTo>
                  <a:pt x="179721" y="3550"/>
                  <a:pt x="184356" y="11664"/>
                  <a:pt x="154803" y="31945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944631" y="223327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092665" y="222925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031492" y="2263509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20732683">
            <a:off x="8015795" y="2381244"/>
            <a:ext cx="66804" cy="39614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6628074" y="1288848"/>
            <a:ext cx="2150616" cy="4687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Hạnh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phúc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524939" y="3411216"/>
            <a:ext cx="499917" cy="36229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162930" y="2968010"/>
            <a:ext cx="449488" cy="49980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983109" y="2744327"/>
            <a:ext cx="449488" cy="499806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094056" y="2744072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158377" y="2722038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24073" y="2969129"/>
            <a:ext cx="134250" cy="119641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019000" y="2397316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973682" y="2416151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11128" y="2609619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015173" y="375275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200297" y="375086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64982" y="326966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435706" y="330168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020409" y="318696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764934" y="2861819"/>
            <a:ext cx="751210" cy="484379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20473006">
            <a:off x="5718617" y="3072114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0601351">
            <a:off x="6433841" y="2698439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91218" y="3743302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241584" y="3750985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18061" y="3171589"/>
            <a:ext cx="247046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824925" y="2839337"/>
            <a:ext cx="709405" cy="455539"/>
          </a:xfrm>
          <a:custGeom>
            <a:avLst/>
            <a:gdLst>
              <a:gd name="connsiteX0" fmla="*/ 283232 w 709405"/>
              <a:gd name="connsiteY0" fmla="*/ 7505 h 455539"/>
              <a:gd name="connsiteX1" fmla="*/ 144555 w 709405"/>
              <a:gd name="connsiteY1" fmla="*/ 46508 h 455539"/>
              <a:gd name="connsiteX2" fmla="*/ 5878 w 709405"/>
              <a:gd name="connsiteY2" fmla="*/ 250189 h 455539"/>
              <a:gd name="connsiteX3" fmla="*/ 40547 w 709405"/>
              <a:gd name="connsiteY3" fmla="*/ 289192 h 455539"/>
              <a:gd name="connsiteX4" fmla="*/ 174891 w 709405"/>
              <a:gd name="connsiteY4" fmla="*/ 349863 h 455539"/>
              <a:gd name="connsiteX5" fmla="*/ 213893 w 709405"/>
              <a:gd name="connsiteY5" fmla="*/ 193852 h 455539"/>
              <a:gd name="connsiteX6" fmla="*/ 252896 w 709405"/>
              <a:gd name="connsiteY6" fmla="*/ 349863 h 455539"/>
              <a:gd name="connsiteX7" fmla="*/ 235562 w 709405"/>
              <a:gd name="connsiteY7" fmla="*/ 445203 h 455539"/>
              <a:gd name="connsiteX8" fmla="*/ 317901 w 709405"/>
              <a:gd name="connsiteY8" fmla="*/ 453871 h 455539"/>
              <a:gd name="connsiteX9" fmla="*/ 478246 w 709405"/>
              <a:gd name="connsiteY9" fmla="*/ 453871 h 455539"/>
              <a:gd name="connsiteX10" fmla="*/ 551918 w 709405"/>
              <a:gd name="connsiteY10" fmla="*/ 436536 h 455539"/>
              <a:gd name="connsiteX11" fmla="*/ 521583 w 709405"/>
              <a:gd name="connsiteY11" fmla="*/ 315194 h 455539"/>
              <a:gd name="connsiteX12" fmla="*/ 538917 w 709405"/>
              <a:gd name="connsiteY12" fmla="*/ 172184 h 455539"/>
              <a:gd name="connsiteX13" fmla="*/ 603922 w 709405"/>
              <a:gd name="connsiteY13" fmla="*/ 276191 h 455539"/>
              <a:gd name="connsiteX14" fmla="*/ 699262 w 709405"/>
              <a:gd name="connsiteY14" fmla="*/ 150515 h 455539"/>
              <a:gd name="connsiteX15" fmla="*/ 694928 w 709405"/>
              <a:gd name="connsiteY15" fmla="*/ 81177 h 455539"/>
              <a:gd name="connsiteX16" fmla="*/ 595255 w 709405"/>
              <a:gd name="connsiteY16" fmla="*/ 7505 h 455539"/>
              <a:gd name="connsiteX17" fmla="*/ 283232 w 709405"/>
              <a:gd name="connsiteY17" fmla="*/ 7505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9405" h="455539">
                <a:moveTo>
                  <a:pt x="283232" y="7505"/>
                </a:moveTo>
                <a:cubicBezTo>
                  <a:pt x="208115" y="14005"/>
                  <a:pt x="190781" y="6061"/>
                  <a:pt x="144555" y="46508"/>
                </a:cubicBezTo>
                <a:cubicBezTo>
                  <a:pt x="98329" y="86955"/>
                  <a:pt x="23213" y="209742"/>
                  <a:pt x="5878" y="250189"/>
                </a:cubicBezTo>
                <a:cubicBezTo>
                  <a:pt x="-11457" y="290636"/>
                  <a:pt x="12378" y="272580"/>
                  <a:pt x="40547" y="289192"/>
                </a:cubicBezTo>
                <a:cubicBezTo>
                  <a:pt x="68716" y="305804"/>
                  <a:pt x="146000" y="365753"/>
                  <a:pt x="174891" y="349863"/>
                </a:cubicBezTo>
                <a:cubicBezTo>
                  <a:pt x="203782" y="333973"/>
                  <a:pt x="200892" y="193852"/>
                  <a:pt x="213893" y="193852"/>
                </a:cubicBezTo>
                <a:cubicBezTo>
                  <a:pt x="226894" y="193852"/>
                  <a:pt x="249285" y="307971"/>
                  <a:pt x="252896" y="349863"/>
                </a:cubicBezTo>
                <a:cubicBezTo>
                  <a:pt x="256507" y="391755"/>
                  <a:pt x="224728" y="427868"/>
                  <a:pt x="235562" y="445203"/>
                </a:cubicBezTo>
                <a:cubicBezTo>
                  <a:pt x="246396" y="462538"/>
                  <a:pt x="277454" y="452426"/>
                  <a:pt x="317901" y="453871"/>
                </a:cubicBezTo>
                <a:cubicBezTo>
                  <a:pt x="358348" y="455316"/>
                  <a:pt x="439243" y="456760"/>
                  <a:pt x="478246" y="453871"/>
                </a:cubicBezTo>
                <a:cubicBezTo>
                  <a:pt x="517249" y="450982"/>
                  <a:pt x="544695" y="459649"/>
                  <a:pt x="551918" y="436536"/>
                </a:cubicBezTo>
                <a:cubicBezTo>
                  <a:pt x="559141" y="413423"/>
                  <a:pt x="523750" y="359253"/>
                  <a:pt x="521583" y="315194"/>
                </a:cubicBezTo>
                <a:cubicBezTo>
                  <a:pt x="519416" y="271135"/>
                  <a:pt x="525194" y="178685"/>
                  <a:pt x="538917" y="172184"/>
                </a:cubicBezTo>
                <a:cubicBezTo>
                  <a:pt x="552640" y="165684"/>
                  <a:pt x="577198" y="279802"/>
                  <a:pt x="603922" y="276191"/>
                </a:cubicBezTo>
                <a:cubicBezTo>
                  <a:pt x="630646" y="272580"/>
                  <a:pt x="684094" y="183017"/>
                  <a:pt x="699262" y="150515"/>
                </a:cubicBezTo>
                <a:cubicBezTo>
                  <a:pt x="714430" y="118013"/>
                  <a:pt x="712263" y="105012"/>
                  <a:pt x="694928" y="81177"/>
                </a:cubicBezTo>
                <a:cubicBezTo>
                  <a:pt x="677594" y="57342"/>
                  <a:pt x="662426" y="20506"/>
                  <a:pt x="595255" y="7505"/>
                </a:cubicBezTo>
                <a:cubicBezTo>
                  <a:pt x="528084" y="-5496"/>
                  <a:pt x="358349" y="1005"/>
                  <a:pt x="283232" y="7505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939734" y="3236340"/>
            <a:ext cx="605496" cy="411762"/>
          </a:xfrm>
          <a:custGeom>
            <a:avLst/>
            <a:gdLst>
              <a:gd name="connsiteX0" fmla="*/ 160538 w 605496"/>
              <a:gd name="connsiteY0" fmla="*/ 19216 h 411762"/>
              <a:gd name="connsiteX1" fmla="*/ 101161 w 605496"/>
              <a:gd name="connsiteY1" fmla="*/ 167657 h 411762"/>
              <a:gd name="connsiteX2" fmla="*/ 221 w 605496"/>
              <a:gd name="connsiteY2" fmla="*/ 345787 h 411762"/>
              <a:gd name="connsiteX3" fmla="*/ 130849 w 605496"/>
              <a:gd name="connsiteY3" fmla="*/ 357662 h 411762"/>
              <a:gd name="connsiteX4" fmla="*/ 326792 w 605496"/>
              <a:gd name="connsiteY4" fmla="*/ 411101 h 411762"/>
              <a:gd name="connsiteX5" fmla="*/ 445546 w 605496"/>
              <a:gd name="connsiteY5" fmla="*/ 316099 h 411762"/>
              <a:gd name="connsiteX6" fmla="*/ 593987 w 605496"/>
              <a:gd name="connsiteY6" fmla="*/ 339849 h 411762"/>
              <a:gd name="connsiteX7" fmla="*/ 576174 w 605496"/>
              <a:gd name="connsiteY7" fmla="*/ 215158 h 411762"/>
              <a:gd name="connsiteX8" fmla="*/ 421795 w 605496"/>
              <a:gd name="connsiteY8" fmla="*/ 19216 h 411762"/>
              <a:gd name="connsiteX9" fmla="*/ 285229 w 605496"/>
              <a:gd name="connsiteY9" fmla="*/ 7340 h 411762"/>
              <a:gd name="connsiteX10" fmla="*/ 160538 w 605496"/>
              <a:gd name="connsiteY10" fmla="*/ 19216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96" h="411762">
                <a:moveTo>
                  <a:pt x="160538" y="19216"/>
                </a:moveTo>
                <a:cubicBezTo>
                  <a:pt x="129860" y="45935"/>
                  <a:pt x="127880" y="113229"/>
                  <a:pt x="101161" y="167657"/>
                </a:cubicBezTo>
                <a:cubicBezTo>
                  <a:pt x="74442" y="222085"/>
                  <a:pt x="-4727" y="314120"/>
                  <a:pt x="221" y="345787"/>
                </a:cubicBezTo>
                <a:cubicBezTo>
                  <a:pt x="5169" y="377454"/>
                  <a:pt x="76421" y="346776"/>
                  <a:pt x="130849" y="357662"/>
                </a:cubicBezTo>
                <a:cubicBezTo>
                  <a:pt x="185277" y="368548"/>
                  <a:pt x="274342" y="418028"/>
                  <a:pt x="326792" y="411101"/>
                </a:cubicBezTo>
                <a:cubicBezTo>
                  <a:pt x="379242" y="404174"/>
                  <a:pt x="401014" y="327974"/>
                  <a:pt x="445546" y="316099"/>
                </a:cubicBezTo>
                <a:cubicBezTo>
                  <a:pt x="490079" y="304224"/>
                  <a:pt x="572216" y="356672"/>
                  <a:pt x="593987" y="339849"/>
                </a:cubicBezTo>
                <a:cubicBezTo>
                  <a:pt x="615758" y="323026"/>
                  <a:pt x="604873" y="268597"/>
                  <a:pt x="576174" y="215158"/>
                </a:cubicBezTo>
                <a:cubicBezTo>
                  <a:pt x="547475" y="161719"/>
                  <a:pt x="470286" y="53852"/>
                  <a:pt x="421795" y="19216"/>
                </a:cubicBezTo>
                <a:cubicBezTo>
                  <a:pt x="373304" y="-15420"/>
                  <a:pt x="326793" y="7340"/>
                  <a:pt x="285229" y="7340"/>
                </a:cubicBezTo>
                <a:cubicBezTo>
                  <a:pt x="243665" y="7340"/>
                  <a:pt x="191216" y="-7503"/>
                  <a:pt x="160538" y="19216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44112" y="386228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429236" y="386039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993921" y="337919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664645" y="341121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49348" y="329649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993873" y="3061701"/>
            <a:ext cx="751210" cy="394027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162930" y="2544603"/>
            <a:ext cx="449488" cy="292498"/>
          </a:xfrm>
          <a:custGeom>
            <a:avLst/>
            <a:gdLst>
              <a:gd name="connsiteX0" fmla="*/ 34895 w 449488"/>
              <a:gd name="connsiteY0" fmla="*/ 292471 h 292498"/>
              <a:gd name="connsiteX1" fmla="*/ 127 w 449488"/>
              <a:gd name="connsiteY1" fmla="*/ 174259 h 292498"/>
              <a:gd name="connsiteX2" fmla="*/ 45326 w 449488"/>
              <a:gd name="connsiteY2" fmla="*/ 59525 h 292498"/>
              <a:gd name="connsiteX3" fmla="*/ 198305 w 449488"/>
              <a:gd name="connsiteY3" fmla="*/ 419 h 292498"/>
              <a:gd name="connsiteX4" fmla="*/ 302609 w 449488"/>
              <a:gd name="connsiteY4" fmla="*/ 31710 h 292498"/>
              <a:gd name="connsiteX5" fmla="*/ 375622 w 449488"/>
              <a:gd name="connsiteY5" fmla="*/ 3896 h 292498"/>
              <a:gd name="connsiteX6" fmla="*/ 448635 w 449488"/>
              <a:gd name="connsiteY6" fmla="*/ 125584 h 292498"/>
              <a:gd name="connsiteX7" fmla="*/ 410390 w 449488"/>
              <a:gd name="connsiteY7" fmla="*/ 243795 h 292498"/>
              <a:gd name="connsiteX8" fmla="*/ 333900 w 449488"/>
              <a:gd name="connsiteY8" fmla="*/ 163829 h 292498"/>
              <a:gd name="connsiteX9" fmla="*/ 208735 w 449488"/>
              <a:gd name="connsiteY9" fmla="*/ 153399 h 292498"/>
              <a:gd name="connsiteX10" fmla="*/ 121815 w 449488"/>
              <a:gd name="connsiteY10" fmla="*/ 163829 h 292498"/>
              <a:gd name="connsiteX11" fmla="*/ 34895 w 449488"/>
              <a:gd name="connsiteY11" fmla="*/ 292471 h 29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488" h="292498">
                <a:moveTo>
                  <a:pt x="34895" y="292471"/>
                </a:moveTo>
                <a:cubicBezTo>
                  <a:pt x="14614" y="294209"/>
                  <a:pt x="-1611" y="213083"/>
                  <a:pt x="127" y="174259"/>
                </a:cubicBezTo>
                <a:cubicBezTo>
                  <a:pt x="1865" y="135435"/>
                  <a:pt x="12296" y="88498"/>
                  <a:pt x="45326" y="59525"/>
                </a:cubicBezTo>
                <a:cubicBezTo>
                  <a:pt x="78356" y="30552"/>
                  <a:pt x="155424" y="5055"/>
                  <a:pt x="198305" y="419"/>
                </a:cubicBezTo>
                <a:cubicBezTo>
                  <a:pt x="241186" y="-4217"/>
                  <a:pt x="273056" y="31131"/>
                  <a:pt x="302609" y="31710"/>
                </a:cubicBezTo>
                <a:cubicBezTo>
                  <a:pt x="332162" y="32289"/>
                  <a:pt x="351284" y="-11750"/>
                  <a:pt x="375622" y="3896"/>
                </a:cubicBezTo>
                <a:cubicBezTo>
                  <a:pt x="399960" y="19542"/>
                  <a:pt x="442840" y="85601"/>
                  <a:pt x="448635" y="125584"/>
                </a:cubicBezTo>
                <a:cubicBezTo>
                  <a:pt x="454430" y="165567"/>
                  <a:pt x="429512" y="237421"/>
                  <a:pt x="410390" y="243795"/>
                </a:cubicBezTo>
                <a:cubicBezTo>
                  <a:pt x="391268" y="250169"/>
                  <a:pt x="367509" y="178895"/>
                  <a:pt x="333900" y="163829"/>
                </a:cubicBezTo>
                <a:cubicBezTo>
                  <a:pt x="300291" y="148763"/>
                  <a:pt x="244082" y="153399"/>
                  <a:pt x="208735" y="153399"/>
                </a:cubicBezTo>
                <a:cubicBezTo>
                  <a:pt x="173388" y="153399"/>
                  <a:pt x="146732" y="142968"/>
                  <a:pt x="121815" y="163829"/>
                </a:cubicBezTo>
                <a:cubicBezTo>
                  <a:pt x="96898" y="184690"/>
                  <a:pt x="55176" y="290733"/>
                  <a:pt x="34895" y="292471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820979" y="2350079"/>
            <a:ext cx="713351" cy="280090"/>
          </a:xfrm>
          <a:custGeom>
            <a:avLst/>
            <a:gdLst>
              <a:gd name="connsiteX0" fmla="*/ 350410 w 713351"/>
              <a:gd name="connsiteY0" fmla="*/ 18129 h 280090"/>
              <a:gd name="connsiteX1" fmla="*/ 266967 w 713351"/>
              <a:gd name="connsiteY1" fmla="*/ 4222 h 280090"/>
              <a:gd name="connsiteX2" fmla="*/ 193954 w 713351"/>
              <a:gd name="connsiteY2" fmla="*/ 98096 h 280090"/>
              <a:gd name="connsiteX3" fmla="*/ 183524 w 713351"/>
              <a:gd name="connsiteY3" fmla="*/ 160678 h 280090"/>
              <a:gd name="connsiteX4" fmla="*/ 117464 w 713351"/>
              <a:gd name="connsiteY4" fmla="*/ 101572 h 280090"/>
              <a:gd name="connsiteX5" fmla="*/ 30544 w 713351"/>
              <a:gd name="connsiteY5" fmla="*/ 118956 h 280090"/>
              <a:gd name="connsiteX6" fmla="*/ 2730 w 713351"/>
              <a:gd name="connsiteY6" fmla="*/ 278890 h 280090"/>
              <a:gd name="connsiteX7" fmla="*/ 89650 w 713351"/>
              <a:gd name="connsiteY7" fmla="*/ 191969 h 280090"/>
              <a:gd name="connsiteX8" fmla="*/ 173093 w 713351"/>
              <a:gd name="connsiteY8" fmla="*/ 188493 h 280090"/>
              <a:gd name="connsiteX9" fmla="*/ 197431 w 713351"/>
              <a:gd name="connsiteY9" fmla="*/ 226737 h 280090"/>
              <a:gd name="connsiteX10" fmla="*/ 291305 w 713351"/>
              <a:gd name="connsiteY10" fmla="*/ 185016 h 280090"/>
              <a:gd name="connsiteX11" fmla="*/ 312166 w 713351"/>
              <a:gd name="connsiteY11" fmla="*/ 219784 h 280090"/>
              <a:gd name="connsiteX12" fmla="*/ 385178 w 713351"/>
              <a:gd name="connsiteY12" fmla="*/ 160678 h 280090"/>
              <a:gd name="connsiteX13" fmla="*/ 430377 w 713351"/>
              <a:gd name="connsiteY13" fmla="*/ 205877 h 280090"/>
              <a:gd name="connsiteX14" fmla="*/ 489483 w 713351"/>
              <a:gd name="connsiteY14" fmla="*/ 178062 h 280090"/>
              <a:gd name="connsiteX15" fmla="*/ 524251 w 713351"/>
              <a:gd name="connsiteY15" fmla="*/ 181539 h 280090"/>
              <a:gd name="connsiteX16" fmla="*/ 562496 w 713351"/>
              <a:gd name="connsiteY16" fmla="*/ 164155 h 280090"/>
              <a:gd name="connsiteX17" fmla="*/ 586833 w 713351"/>
              <a:gd name="connsiteY17" fmla="*/ 129387 h 280090"/>
              <a:gd name="connsiteX18" fmla="*/ 635508 w 713351"/>
              <a:gd name="connsiteY18" fmla="*/ 122433 h 280090"/>
              <a:gd name="connsiteX19" fmla="*/ 691137 w 713351"/>
              <a:gd name="connsiteY19" fmla="*/ 240645 h 280090"/>
              <a:gd name="connsiteX20" fmla="*/ 711998 w 713351"/>
              <a:gd name="connsiteY20" fmla="*/ 108526 h 280090"/>
              <a:gd name="connsiteX21" fmla="*/ 656369 w 713351"/>
              <a:gd name="connsiteY21" fmla="*/ 45944 h 280090"/>
              <a:gd name="connsiteX22" fmla="*/ 559019 w 713351"/>
              <a:gd name="connsiteY22" fmla="*/ 49420 h 280090"/>
              <a:gd name="connsiteX23" fmla="*/ 548588 w 713351"/>
              <a:gd name="connsiteY23" fmla="*/ 84188 h 280090"/>
              <a:gd name="connsiteX24" fmla="*/ 506867 w 713351"/>
              <a:gd name="connsiteY24" fmla="*/ 25083 h 280090"/>
              <a:gd name="connsiteX25" fmla="*/ 437331 w 713351"/>
              <a:gd name="connsiteY25" fmla="*/ 35513 h 280090"/>
              <a:gd name="connsiteX26" fmla="*/ 350410 w 713351"/>
              <a:gd name="connsiteY26" fmla="*/ 18129 h 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351" h="280090">
                <a:moveTo>
                  <a:pt x="350410" y="18129"/>
                </a:moveTo>
                <a:cubicBezTo>
                  <a:pt x="322016" y="12914"/>
                  <a:pt x="293043" y="-9106"/>
                  <a:pt x="266967" y="4222"/>
                </a:cubicBezTo>
                <a:cubicBezTo>
                  <a:pt x="240891" y="17550"/>
                  <a:pt x="207861" y="72020"/>
                  <a:pt x="193954" y="98096"/>
                </a:cubicBezTo>
                <a:cubicBezTo>
                  <a:pt x="180047" y="124172"/>
                  <a:pt x="196272" y="160099"/>
                  <a:pt x="183524" y="160678"/>
                </a:cubicBezTo>
                <a:cubicBezTo>
                  <a:pt x="170776" y="161257"/>
                  <a:pt x="142961" y="108526"/>
                  <a:pt x="117464" y="101572"/>
                </a:cubicBezTo>
                <a:cubicBezTo>
                  <a:pt x="91967" y="94618"/>
                  <a:pt x="49666" y="89403"/>
                  <a:pt x="30544" y="118956"/>
                </a:cubicBezTo>
                <a:cubicBezTo>
                  <a:pt x="11422" y="148509"/>
                  <a:pt x="-7121" y="266721"/>
                  <a:pt x="2730" y="278890"/>
                </a:cubicBezTo>
                <a:cubicBezTo>
                  <a:pt x="12581" y="291059"/>
                  <a:pt x="61256" y="207035"/>
                  <a:pt x="89650" y="191969"/>
                </a:cubicBezTo>
                <a:cubicBezTo>
                  <a:pt x="118044" y="176903"/>
                  <a:pt x="155130" y="182698"/>
                  <a:pt x="173093" y="188493"/>
                </a:cubicBezTo>
                <a:cubicBezTo>
                  <a:pt x="191056" y="194288"/>
                  <a:pt x="177729" y="227316"/>
                  <a:pt x="197431" y="226737"/>
                </a:cubicBezTo>
                <a:cubicBezTo>
                  <a:pt x="217133" y="226158"/>
                  <a:pt x="272183" y="186175"/>
                  <a:pt x="291305" y="185016"/>
                </a:cubicBezTo>
                <a:cubicBezTo>
                  <a:pt x="310427" y="183857"/>
                  <a:pt x="296521" y="223840"/>
                  <a:pt x="312166" y="219784"/>
                </a:cubicBezTo>
                <a:cubicBezTo>
                  <a:pt x="327811" y="215728"/>
                  <a:pt x="365476" y="162996"/>
                  <a:pt x="385178" y="160678"/>
                </a:cubicBezTo>
                <a:cubicBezTo>
                  <a:pt x="404880" y="158360"/>
                  <a:pt x="412993" y="202980"/>
                  <a:pt x="430377" y="205877"/>
                </a:cubicBezTo>
                <a:cubicBezTo>
                  <a:pt x="447761" y="208774"/>
                  <a:pt x="473837" y="182118"/>
                  <a:pt x="489483" y="178062"/>
                </a:cubicBezTo>
                <a:cubicBezTo>
                  <a:pt x="505129" y="174006"/>
                  <a:pt x="512082" y="183857"/>
                  <a:pt x="524251" y="181539"/>
                </a:cubicBezTo>
                <a:cubicBezTo>
                  <a:pt x="536420" y="179221"/>
                  <a:pt x="552066" y="172847"/>
                  <a:pt x="562496" y="164155"/>
                </a:cubicBezTo>
                <a:cubicBezTo>
                  <a:pt x="572926" y="155463"/>
                  <a:pt x="574664" y="136341"/>
                  <a:pt x="586833" y="129387"/>
                </a:cubicBezTo>
                <a:cubicBezTo>
                  <a:pt x="599002" y="122433"/>
                  <a:pt x="618124" y="103890"/>
                  <a:pt x="635508" y="122433"/>
                </a:cubicBezTo>
                <a:cubicBezTo>
                  <a:pt x="652892" y="140976"/>
                  <a:pt x="678389" y="242963"/>
                  <a:pt x="691137" y="240645"/>
                </a:cubicBezTo>
                <a:cubicBezTo>
                  <a:pt x="703885" y="238327"/>
                  <a:pt x="717793" y="140976"/>
                  <a:pt x="711998" y="108526"/>
                </a:cubicBezTo>
                <a:cubicBezTo>
                  <a:pt x="706203" y="76076"/>
                  <a:pt x="681865" y="55795"/>
                  <a:pt x="656369" y="45944"/>
                </a:cubicBezTo>
                <a:cubicBezTo>
                  <a:pt x="630873" y="36093"/>
                  <a:pt x="576982" y="43046"/>
                  <a:pt x="559019" y="49420"/>
                </a:cubicBezTo>
                <a:cubicBezTo>
                  <a:pt x="541056" y="55794"/>
                  <a:pt x="557280" y="88244"/>
                  <a:pt x="548588" y="84188"/>
                </a:cubicBezTo>
                <a:cubicBezTo>
                  <a:pt x="539896" y="80132"/>
                  <a:pt x="525410" y="33196"/>
                  <a:pt x="506867" y="25083"/>
                </a:cubicBezTo>
                <a:cubicBezTo>
                  <a:pt x="488324" y="16970"/>
                  <a:pt x="463986" y="37831"/>
                  <a:pt x="437331" y="35513"/>
                </a:cubicBezTo>
                <a:cubicBezTo>
                  <a:pt x="410676" y="33195"/>
                  <a:pt x="378804" y="23344"/>
                  <a:pt x="350410" y="18129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911827" y="2367580"/>
            <a:ext cx="435598" cy="228218"/>
          </a:xfrm>
          <a:custGeom>
            <a:avLst/>
            <a:gdLst>
              <a:gd name="connsiteX0" fmla="*/ 55692 w 435598"/>
              <a:gd name="connsiteY0" fmla="*/ 226117 h 228218"/>
              <a:gd name="connsiteX1" fmla="*/ 63 w 435598"/>
              <a:gd name="connsiteY1" fmla="*/ 97476 h 228218"/>
              <a:gd name="connsiteX2" fmla="*/ 59169 w 435598"/>
              <a:gd name="connsiteY2" fmla="*/ 76615 h 228218"/>
              <a:gd name="connsiteX3" fmla="*/ 205195 w 435598"/>
              <a:gd name="connsiteY3" fmla="*/ 125 h 228218"/>
              <a:gd name="connsiteX4" fmla="*/ 417280 w 435598"/>
              <a:gd name="connsiteY4" fmla="*/ 62707 h 228218"/>
              <a:gd name="connsiteX5" fmla="*/ 413803 w 435598"/>
              <a:gd name="connsiteY5" fmla="*/ 208733 h 228218"/>
              <a:gd name="connsiteX6" fmla="*/ 323406 w 435598"/>
              <a:gd name="connsiteY6" fmla="*/ 180919 h 228218"/>
              <a:gd name="connsiteX7" fmla="*/ 55692 w 435598"/>
              <a:gd name="connsiteY7" fmla="*/ 226117 h 22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598" h="228218">
                <a:moveTo>
                  <a:pt x="55692" y="226117"/>
                </a:moveTo>
                <a:cubicBezTo>
                  <a:pt x="1801" y="212210"/>
                  <a:pt x="-517" y="122393"/>
                  <a:pt x="63" y="97476"/>
                </a:cubicBezTo>
                <a:cubicBezTo>
                  <a:pt x="642" y="72559"/>
                  <a:pt x="24980" y="92840"/>
                  <a:pt x="59169" y="76615"/>
                </a:cubicBezTo>
                <a:cubicBezTo>
                  <a:pt x="93358" y="60390"/>
                  <a:pt x="145510" y="2443"/>
                  <a:pt x="205195" y="125"/>
                </a:cubicBezTo>
                <a:cubicBezTo>
                  <a:pt x="264880" y="-2193"/>
                  <a:pt x="382512" y="27939"/>
                  <a:pt x="417280" y="62707"/>
                </a:cubicBezTo>
                <a:cubicBezTo>
                  <a:pt x="452048" y="97475"/>
                  <a:pt x="429449" y="189031"/>
                  <a:pt x="413803" y="208733"/>
                </a:cubicBezTo>
                <a:cubicBezTo>
                  <a:pt x="398157" y="228435"/>
                  <a:pt x="383091" y="181498"/>
                  <a:pt x="323406" y="180919"/>
                </a:cubicBezTo>
                <a:cubicBezTo>
                  <a:pt x="263721" y="180340"/>
                  <a:pt x="109583" y="240024"/>
                  <a:pt x="55692" y="22611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94986" y="2787841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443020" y="2783816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092468" y="2582832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240502" y="2578807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53155" y="261133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201189" y="260730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7149894" y="2628551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195212" y="2595798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385741" y="2808380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 rot="20732683">
            <a:off x="6177487" y="2705669"/>
            <a:ext cx="60731" cy="32739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732683">
            <a:off x="5359589" y="2924384"/>
            <a:ext cx="60731" cy="24597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 rot="20732683">
            <a:off x="7127759" y="2726066"/>
            <a:ext cx="66804" cy="36013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2\20211219_114612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971550"/>
            <a:ext cx="4114800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33794" y="1165706"/>
            <a:ext cx="1436788" cy="1183728"/>
          </a:xfrm>
          <a:custGeom>
            <a:avLst/>
            <a:gdLst>
              <a:gd name="connsiteX0" fmla="*/ 669539 w 1436788"/>
              <a:gd name="connsiteY0" fmla="*/ 1010227 h 1183728"/>
              <a:gd name="connsiteX1" fmla="*/ 491739 w 1436788"/>
              <a:gd name="connsiteY1" fmla="*/ 1069494 h 1183728"/>
              <a:gd name="connsiteX2" fmla="*/ 424006 w 1436788"/>
              <a:gd name="connsiteY2" fmla="*/ 908627 h 1183728"/>
              <a:gd name="connsiteX3" fmla="*/ 178473 w 1436788"/>
              <a:gd name="connsiteY3" fmla="*/ 950961 h 1183728"/>
              <a:gd name="connsiteX4" fmla="*/ 673 w 1436788"/>
              <a:gd name="connsiteY4" fmla="*/ 739294 h 1183728"/>
              <a:gd name="connsiteX5" fmla="*/ 119206 w 1436788"/>
              <a:gd name="connsiteY5" fmla="*/ 476827 h 1183728"/>
              <a:gd name="connsiteX6" fmla="*/ 161539 w 1436788"/>
              <a:gd name="connsiteY6" fmla="*/ 434494 h 1183728"/>
              <a:gd name="connsiteX7" fmla="*/ 153073 w 1436788"/>
              <a:gd name="connsiteY7" fmla="*/ 239761 h 1183728"/>
              <a:gd name="connsiteX8" fmla="*/ 305473 w 1436788"/>
              <a:gd name="connsiteY8" fmla="*/ 146627 h 1183728"/>
              <a:gd name="connsiteX9" fmla="*/ 474806 w 1436788"/>
              <a:gd name="connsiteY9" fmla="*/ 265161 h 1183728"/>
              <a:gd name="connsiteX10" fmla="*/ 491739 w 1436788"/>
              <a:gd name="connsiteY10" fmla="*/ 222827 h 1183728"/>
              <a:gd name="connsiteX11" fmla="*/ 661073 w 1436788"/>
              <a:gd name="connsiteY11" fmla="*/ 19627 h 1183728"/>
              <a:gd name="connsiteX12" fmla="*/ 796539 w 1436788"/>
              <a:gd name="connsiteY12" fmla="*/ 28094 h 1183728"/>
              <a:gd name="connsiteX13" fmla="*/ 974339 w 1436788"/>
              <a:gd name="connsiteY13" fmla="*/ 197427 h 1183728"/>
              <a:gd name="connsiteX14" fmla="*/ 1101339 w 1436788"/>
              <a:gd name="connsiteY14" fmla="*/ 180494 h 1183728"/>
              <a:gd name="connsiteX15" fmla="*/ 1228339 w 1436788"/>
              <a:gd name="connsiteY15" fmla="*/ 205894 h 1183728"/>
              <a:gd name="connsiteX16" fmla="*/ 1296073 w 1436788"/>
              <a:gd name="connsiteY16" fmla="*/ 349827 h 1183728"/>
              <a:gd name="connsiteX17" fmla="*/ 1152139 w 1436788"/>
              <a:gd name="connsiteY17" fmla="*/ 544561 h 1183728"/>
              <a:gd name="connsiteX18" fmla="*/ 1262206 w 1436788"/>
              <a:gd name="connsiteY18" fmla="*/ 586894 h 1183728"/>
              <a:gd name="connsiteX19" fmla="*/ 1397673 w 1436788"/>
              <a:gd name="connsiteY19" fmla="*/ 807027 h 1183728"/>
              <a:gd name="connsiteX20" fmla="*/ 1431539 w 1436788"/>
              <a:gd name="connsiteY20" fmla="*/ 1035627 h 1183728"/>
              <a:gd name="connsiteX21" fmla="*/ 1304539 w 1436788"/>
              <a:gd name="connsiteY21" fmla="*/ 1154161 h 1183728"/>
              <a:gd name="connsiteX22" fmla="*/ 1169073 w 1436788"/>
              <a:gd name="connsiteY22" fmla="*/ 1179561 h 1183728"/>
              <a:gd name="connsiteX23" fmla="*/ 1033606 w 1436788"/>
              <a:gd name="connsiteY23" fmla="*/ 1086427 h 1183728"/>
              <a:gd name="connsiteX24" fmla="*/ 881206 w 1436788"/>
              <a:gd name="connsiteY24" fmla="*/ 1086427 h 1183728"/>
              <a:gd name="connsiteX25" fmla="*/ 771139 w 1436788"/>
              <a:gd name="connsiteY25" fmla="*/ 1018694 h 1183728"/>
              <a:gd name="connsiteX26" fmla="*/ 669539 w 1436788"/>
              <a:gd name="connsiteY26" fmla="*/ 1010227 h 118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6788" h="1183728">
                <a:moveTo>
                  <a:pt x="669539" y="1010227"/>
                </a:moveTo>
                <a:cubicBezTo>
                  <a:pt x="622972" y="1018694"/>
                  <a:pt x="532661" y="1086427"/>
                  <a:pt x="491739" y="1069494"/>
                </a:cubicBezTo>
                <a:cubicBezTo>
                  <a:pt x="450817" y="1052561"/>
                  <a:pt x="476217" y="928382"/>
                  <a:pt x="424006" y="908627"/>
                </a:cubicBezTo>
                <a:cubicBezTo>
                  <a:pt x="371795" y="888872"/>
                  <a:pt x="249028" y="979183"/>
                  <a:pt x="178473" y="950961"/>
                </a:cubicBezTo>
                <a:cubicBezTo>
                  <a:pt x="107917" y="922739"/>
                  <a:pt x="10551" y="818316"/>
                  <a:pt x="673" y="739294"/>
                </a:cubicBezTo>
                <a:cubicBezTo>
                  <a:pt x="-9205" y="660272"/>
                  <a:pt x="92395" y="527627"/>
                  <a:pt x="119206" y="476827"/>
                </a:cubicBezTo>
                <a:cubicBezTo>
                  <a:pt x="146017" y="426027"/>
                  <a:pt x="155895" y="474005"/>
                  <a:pt x="161539" y="434494"/>
                </a:cubicBezTo>
                <a:cubicBezTo>
                  <a:pt x="167183" y="394983"/>
                  <a:pt x="129084" y="287739"/>
                  <a:pt x="153073" y="239761"/>
                </a:cubicBezTo>
                <a:cubicBezTo>
                  <a:pt x="177062" y="191783"/>
                  <a:pt x="251851" y="142394"/>
                  <a:pt x="305473" y="146627"/>
                </a:cubicBezTo>
                <a:cubicBezTo>
                  <a:pt x="359095" y="150860"/>
                  <a:pt x="443762" y="252461"/>
                  <a:pt x="474806" y="265161"/>
                </a:cubicBezTo>
                <a:cubicBezTo>
                  <a:pt x="505850" y="277861"/>
                  <a:pt x="460695" y="263749"/>
                  <a:pt x="491739" y="222827"/>
                </a:cubicBezTo>
                <a:cubicBezTo>
                  <a:pt x="522783" y="181905"/>
                  <a:pt x="610273" y="52082"/>
                  <a:pt x="661073" y="19627"/>
                </a:cubicBezTo>
                <a:cubicBezTo>
                  <a:pt x="711873" y="-12829"/>
                  <a:pt x="744328" y="-1539"/>
                  <a:pt x="796539" y="28094"/>
                </a:cubicBezTo>
                <a:cubicBezTo>
                  <a:pt x="848750" y="57727"/>
                  <a:pt x="923539" y="172027"/>
                  <a:pt x="974339" y="197427"/>
                </a:cubicBezTo>
                <a:cubicBezTo>
                  <a:pt x="1025139" y="222827"/>
                  <a:pt x="1059006" y="179083"/>
                  <a:pt x="1101339" y="180494"/>
                </a:cubicBezTo>
                <a:cubicBezTo>
                  <a:pt x="1143672" y="181905"/>
                  <a:pt x="1195883" y="177672"/>
                  <a:pt x="1228339" y="205894"/>
                </a:cubicBezTo>
                <a:cubicBezTo>
                  <a:pt x="1260795" y="234116"/>
                  <a:pt x="1308773" y="293382"/>
                  <a:pt x="1296073" y="349827"/>
                </a:cubicBezTo>
                <a:cubicBezTo>
                  <a:pt x="1283373" y="406272"/>
                  <a:pt x="1157783" y="505050"/>
                  <a:pt x="1152139" y="544561"/>
                </a:cubicBezTo>
                <a:cubicBezTo>
                  <a:pt x="1146495" y="584072"/>
                  <a:pt x="1221284" y="543150"/>
                  <a:pt x="1262206" y="586894"/>
                </a:cubicBezTo>
                <a:cubicBezTo>
                  <a:pt x="1303128" y="630638"/>
                  <a:pt x="1369451" y="732238"/>
                  <a:pt x="1397673" y="807027"/>
                </a:cubicBezTo>
                <a:cubicBezTo>
                  <a:pt x="1425895" y="881816"/>
                  <a:pt x="1447061" y="977771"/>
                  <a:pt x="1431539" y="1035627"/>
                </a:cubicBezTo>
                <a:cubicBezTo>
                  <a:pt x="1416017" y="1093483"/>
                  <a:pt x="1348283" y="1130172"/>
                  <a:pt x="1304539" y="1154161"/>
                </a:cubicBezTo>
                <a:cubicBezTo>
                  <a:pt x="1260795" y="1178150"/>
                  <a:pt x="1214229" y="1190850"/>
                  <a:pt x="1169073" y="1179561"/>
                </a:cubicBezTo>
                <a:cubicBezTo>
                  <a:pt x="1123918" y="1168272"/>
                  <a:pt x="1081584" y="1101949"/>
                  <a:pt x="1033606" y="1086427"/>
                </a:cubicBezTo>
                <a:cubicBezTo>
                  <a:pt x="985628" y="1070905"/>
                  <a:pt x="924950" y="1097716"/>
                  <a:pt x="881206" y="1086427"/>
                </a:cubicBezTo>
                <a:cubicBezTo>
                  <a:pt x="837462" y="1075138"/>
                  <a:pt x="803595" y="1027161"/>
                  <a:pt x="771139" y="1018694"/>
                </a:cubicBezTo>
                <a:cubicBezTo>
                  <a:pt x="738684" y="1010227"/>
                  <a:pt x="716106" y="1001760"/>
                  <a:pt x="669539" y="101022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10867" y="1556690"/>
            <a:ext cx="808133" cy="1203941"/>
          </a:xfrm>
          <a:custGeom>
            <a:avLst/>
            <a:gdLst>
              <a:gd name="connsiteX0" fmla="*/ 428036 w 1335764"/>
              <a:gd name="connsiteY0" fmla="*/ 1536669 h 1577586"/>
              <a:gd name="connsiteX1" fmla="*/ 521170 w 1335764"/>
              <a:gd name="connsiteY1" fmla="*/ 927069 h 1577586"/>
              <a:gd name="connsiteX2" fmla="*/ 411103 w 1335764"/>
              <a:gd name="connsiteY2" fmla="*/ 537603 h 1577586"/>
              <a:gd name="connsiteX3" fmla="*/ 224836 w 1335764"/>
              <a:gd name="connsiteY3" fmla="*/ 419069 h 1577586"/>
              <a:gd name="connsiteX4" fmla="*/ 207903 w 1335764"/>
              <a:gd name="connsiteY4" fmla="*/ 419069 h 1577586"/>
              <a:gd name="connsiteX5" fmla="*/ 30103 w 1335764"/>
              <a:gd name="connsiteY5" fmla="*/ 512203 h 1577586"/>
              <a:gd name="connsiteX6" fmla="*/ 4703 w 1335764"/>
              <a:gd name="connsiteY6" fmla="*/ 419069 h 1577586"/>
              <a:gd name="connsiteX7" fmla="*/ 80903 w 1335764"/>
              <a:gd name="connsiteY7" fmla="*/ 368269 h 1577586"/>
              <a:gd name="connsiteX8" fmla="*/ 174036 w 1335764"/>
              <a:gd name="connsiteY8" fmla="*/ 342869 h 1577586"/>
              <a:gd name="connsiteX9" fmla="*/ 114770 w 1335764"/>
              <a:gd name="connsiteY9" fmla="*/ 275136 h 1577586"/>
              <a:gd name="connsiteX10" fmla="*/ 47036 w 1335764"/>
              <a:gd name="connsiteY10" fmla="*/ 207403 h 1577586"/>
              <a:gd name="connsiteX11" fmla="*/ 80903 w 1335764"/>
              <a:gd name="connsiteY11" fmla="*/ 148136 h 1577586"/>
              <a:gd name="connsiteX12" fmla="*/ 140170 w 1335764"/>
              <a:gd name="connsiteY12" fmla="*/ 156603 h 1577586"/>
              <a:gd name="connsiteX13" fmla="*/ 199436 w 1335764"/>
              <a:gd name="connsiteY13" fmla="*/ 258203 h 1577586"/>
              <a:gd name="connsiteX14" fmla="*/ 241770 w 1335764"/>
              <a:gd name="connsiteY14" fmla="*/ 139669 h 1577586"/>
              <a:gd name="connsiteX15" fmla="*/ 241770 w 1335764"/>
              <a:gd name="connsiteY15" fmla="*/ 88869 h 1577586"/>
              <a:gd name="connsiteX16" fmla="*/ 284103 w 1335764"/>
              <a:gd name="connsiteY16" fmla="*/ 97336 h 1577586"/>
              <a:gd name="connsiteX17" fmla="*/ 351836 w 1335764"/>
              <a:gd name="connsiteY17" fmla="*/ 198936 h 1577586"/>
              <a:gd name="connsiteX18" fmla="*/ 301036 w 1335764"/>
              <a:gd name="connsiteY18" fmla="*/ 266669 h 1577586"/>
              <a:gd name="connsiteX19" fmla="*/ 555036 w 1335764"/>
              <a:gd name="connsiteY19" fmla="*/ 495269 h 1577586"/>
              <a:gd name="connsiteX20" fmla="*/ 563503 w 1335764"/>
              <a:gd name="connsiteY20" fmla="*/ 579936 h 1577586"/>
              <a:gd name="connsiteX21" fmla="*/ 580436 w 1335764"/>
              <a:gd name="connsiteY21" fmla="*/ 393669 h 1577586"/>
              <a:gd name="connsiteX22" fmla="*/ 521170 w 1335764"/>
              <a:gd name="connsiteY22" fmla="*/ 266669 h 1577586"/>
              <a:gd name="connsiteX23" fmla="*/ 453436 w 1335764"/>
              <a:gd name="connsiteY23" fmla="*/ 232803 h 1577586"/>
              <a:gd name="connsiteX24" fmla="*/ 428036 w 1335764"/>
              <a:gd name="connsiteY24" fmla="*/ 88869 h 1577586"/>
              <a:gd name="connsiteX25" fmla="*/ 495770 w 1335764"/>
              <a:gd name="connsiteY25" fmla="*/ 97336 h 1577586"/>
              <a:gd name="connsiteX26" fmla="*/ 580436 w 1335764"/>
              <a:gd name="connsiteY26" fmla="*/ 198936 h 1577586"/>
              <a:gd name="connsiteX27" fmla="*/ 614303 w 1335764"/>
              <a:gd name="connsiteY27" fmla="*/ 275136 h 1577586"/>
              <a:gd name="connsiteX28" fmla="*/ 631236 w 1335764"/>
              <a:gd name="connsiteY28" fmla="*/ 148136 h 1577586"/>
              <a:gd name="connsiteX29" fmla="*/ 639703 w 1335764"/>
              <a:gd name="connsiteY29" fmla="*/ 38069 h 1577586"/>
              <a:gd name="connsiteX30" fmla="*/ 758236 w 1335764"/>
              <a:gd name="connsiteY30" fmla="*/ 4203 h 1577586"/>
              <a:gd name="connsiteX31" fmla="*/ 741303 w 1335764"/>
              <a:gd name="connsiteY31" fmla="*/ 122736 h 1577586"/>
              <a:gd name="connsiteX32" fmla="*/ 724370 w 1335764"/>
              <a:gd name="connsiteY32" fmla="*/ 258203 h 1577586"/>
              <a:gd name="connsiteX33" fmla="*/ 715903 w 1335764"/>
              <a:gd name="connsiteY33" fmla="*/ 309003 h 1577586"/>
              <a:gd name="connsiteX34" fmla="*/ 783636 w 1335764"/>
              <a:gd name="connsiteY34" fmla="*/ 224336 h 1577586"/>
              <a:gd name="connsiteX35" fmla="*/ 859836 w 1335764"/>
              <a:gd name="connsiteY35" fmla="*/ 224336 h 1577586"/>
              <a:gd name="connsiteX36" fmla="*/ 817503 w 1335764"/>
              <a:gd name="connsiteY36" fmla="*/ 368269 h 1577586"/>
              <a:gd name="connsiteX37" fmla="*/ 732836 w 1335764"/>
              <a:gd name="connsiteY37" fmla="*/ 410603 h 1577586"/>
              <a:gd name="connsiteX38" fmla="*/ 732836 w 1335764"/>
              <a:gd name="connsiteY38" fmla="*/ 579936 h 1577586"/>
              <a:gd name="connsiteX39" fmla="*/ 732836 w 1335764"/>
              <a:gd name="connsiteY39" fmla="*/ 647669 h 1577586"/>
              <a:gd name="connsiteX40" fmla="*/ 783636 w 1335764"/>
              <a:gd name="connsiteY40" fmla="*/ 605336 h 1577586"/>
              <a:gd name="connsiteX41" fmla="*/ 885236 w 1335764"/>
              <a:gd name="connsiteY41" fmla="*/ 529136 h 1577586"/>
              <a:gd name="connsiteX42" fmla="*/ 893703 w 1335764"/>
              <a:gd name="connsiteY42" fmla="*/ 410603 h 1577586"/>
              <a:gd name="connsiteX43" fmla="*/ 944503 w 1335764"/>
              <a:gd name="connsiteY43" fmla="*/ 368269 h 1577586"/>
              <a:gd name="connsiteX44" fmla="*/ 969903 w 1335764"/>
              <a:gd name="connsiteY44" fmla="*/ 546069 h 1577586"/>
              <a:gd name="connsiteX45" fmla="*/ 978370 w 1335764"/>
              <a:gd name="connsiteY45" fmla="*/ 546069 h 1577586"/>
              <a:gd name="connsiteX46" fmla="*/ 1046103 w 1335764"/>
              <a:gd name="connsiteY46" fmla="*/ 351336 h 1577586"/>
              <a:gd name="connsiteX47" fmla="*/ 1029170 w 1335764"/>
              <a:gd name="connsiteY47" fmla="*/ 283603 h 1577586"/>
              <a:gd name="connsiteX48" fmla="*/ 1122303 w 1335764"/>
              <a:gd name="connsiteY48" fmla="*/ 317469 h 1577586"/>
              <a:gd name="connsiteX49" fmla="*/ 1130770 w 1335764"/>
              <a:gd name="connsiteY49" fmla="*/ 461403 h 1577586"/>
              <a:gd name="connsiteX50" fmla="*/ 1113836 w 1335764"/>
              <a:gd name="connsiteY50" fmla="*/ 554536 h 1577586"/>
              <a:gd name="connsiteX51" fmla="*/ 1113836 w 1335764"/>
              <a:gd name="connsiteY51" fmla="*/ 579936 h 1577586"/>
              <a:gd name="connsiteX52" fmla="*/ 1266236 w 1335764"/>
              <a:gd name="connsiteY52" fmla="*/ 537603 h 1577586"/>
              <a:gd name="connsiteX53" fmla="*/ 1325503 w 1335764"/>
              <a:gd name="connsiteY53" fmla="*/ 639203 h 1577586"/>
              <a:gd name="connsiteX54" fmla="*/ 1063036 w 1335764"/>
              <a:gd name="connsiteY54" fmla="*/ 664603 h 1577586"/>
              <a:gd name="connsiteX55" fmla="*/ 969903 w 1335764"/>
              <a:gd name="connsiteY55" fmla="*/ 605336 h 1577586"/>
              <a:gd name="connsiteX56" fmla="*/ 876770 w 1335764"/>
              <a:gd name="connsiteY56" fmla="*/ 639203 h 1577586"/>
              <a:gd name="connsiteX57" fmla="*/ 825970 w 1335764"/>
              <a:gd name="connsiteY57" fmla="*/ 690003 h 1577586"/>
              <a:gd name="connsiteX58" fmla="*/ 715903 w 1335764"/>
              <a:gd name="connsiteY58" fmla="*/ 766203 h 1577586"/>
              <a:gd name="connsiteX59" fmla="*/ 673570 w 1335764"/>
              <a:gd name="connsiteY59" fmla="*/ 1045603 h 1577586"/>
              <a:gd name="connsiteX60" fmla="*/ 673570 w 1335764"/>
              <a:gd name="connsiteY60" fmla="*/ 1341936 h 1577586"/>
              <a:gd name="connsiteX61" fmla="*/ 715903 w 1335764"/>
              <a:gd name="connsiteY61" fmla="*/ 1502803 h 1577586"/>
              <a:gd name="connsiteX62" fmla="*/ 428036 w 1335764"/>
              <a:gd name="connsiteY62" fmla="*/ 1536669 h 15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5764" h="1577586">
                <a:moveTo>
                  <a:pt x="428036" y="1536669"/>
                </a:moveTo>
                <a:cubicBezTo>
                  <a:pt x="395580" y="1440713"/>
                  <a:pt x="523992" y="1093580"/>
                  <a:pt x="521170" y="927069"/>
                </a:cubicBezTo>
                <a:cubicBezTo>
                  <a:pt x="518348" y="760558"/>
                  <a:pt x="460492" y="622270"/>
                  <a:pt x="411103" y="537603"/>
                </a:cubicBezTo>
                <a:cubicBezTo>
                  <a:pt x="361714" y="452936"/>
                  <a:pt x="258703" y="438825"/>
                  <a:pt x="224836" y="419069"/>
                </a:cubicBezTo>
                <a:cubicBezTo>
                  <a:pt x="190969" y="399313"/>
                  <a:pt x="240358" y="403547"/>
                  <a:pt x="207903" y="419069"/>
                </a:cubicBezTo>
                <a:cubicBezTo>
                  <a:pt x="175447" y="434591"/>
                  <a:pt x="63970" y="512203"/>
                  <a:pt x="30103" y="512203"/>
                </a:cubicBezTo>
                <a:cubicBezTo>
                  <a:pt x="-3764" y="512203"/>
                  <a:pt x="-3764" y="443058"/>
                  <a:pt x="4703" y="419069"/>
                </a:cubicBezTo>
                <a:cubicBezTo>
                  <a:pt x="13170" y="395080"/>
                  <a:pt x="52681" y="380969"/>
                  <a:pt x="80903" y="368269"/>
                </a:cubicBezTo>
                <a:cubicBezTo>
                  <a:pt x="109125" y="355569"/>
                  <a:pt x="168391" y="358391"/>
                  <a:pt x="174036" y="342869"/>
                </a:cubicBezTo>
                <a:cubicBezTo>
                  <a:pt x="179680" y="327347"/>
                  <a:pt x="135937" y="297714"/>
                  <a:pt x="114770" y="275136"/>
                </a:cubicBezTo>
                <a:cubicBezTo>
                  <a:pt x="93603" y="252558"/>
                  <a:pt x="52680" y="228570"/>
                  <a:pt x="47036" y="207403"/>
                </a:cubicBezTo>
                <a:cubicBezTo>
                  <a:pt x="41392" y="186236"/>
                  <a:pt x="65381" y="156603"/>
                  <a:pt x="80903" y="148136"/>
                </a:cubicBezTo>
                <a:cubicBezTo>
                  <a:pt x="96425" y="139669"/>
                  <a:pt x="120415" y="138259"/>
                  <a:pt x="140170" y="156603"/>
                </a:cubicBezTo>
                <a:cubicBezTo>
                  <a:pt x="159925" y="174947"/>
                  <a:pt x="182503" y="261025"/>
                  <a:pt x="199436" y="258203"/>
                </a:cubicBezTo>
                <a:cubicBezTo>
                  <a:pt x="216369" y="255381"/>
                  <a:pt x="234714" y="167891"/>
                  <a:pt x="241770" y="139669"/>
                </a:cubicBezTo>
                <a:cubicBezTo>
                  <a:pt x="248826" y="111447"/>
                  <a:pt x="234715" y="95924"/>
                  <a:pt x="241770" y="88869"/>
                </a:cubicBezTo>
                <a:cubicBezTo>
                  <a:pt x="248825" y="81814"/>
                  <a:pt x="265759" y="78991"/>
                  <a:pt x="284103" y="97336"/>
                </a:cubicBezTo>
                <a:cubicBezTo>
                  <a:pt x="302447" y="115680"/>
                  <a:pt x="349014" y="170714"/>
                  <a:pt x="351836" y="198936"/>
                </a:cubicBezTo>
                <a:cubicBezTo>
                  <a:pt x="354658" y="227158"/>
                  <a:pt x="267169" y="217280"/>
                  <a:pt x="301036" y="266669"/>
                </a:cubicBezTo>
                <a:cubicBezTo>
                  <a:pt x="334903" y="316058"/>
                  <a:pt x="511292" y="443058"/>
                  <a:pt x="555036" y="495269"/>
                </a:cubicBezTo>
                <a:cubicBezTo>
                  <a:pt x="598781" y="547480"/>
                  <a:pt x="559270" y="596869"/>
                  <a:pt x="563503" y="579936"/>
                </a:cubicBezTo>
                <a:cubicBezTo>
                  <a:pt x="567736" y="563003"/>
                  <a:pt x="587491" y="445880"/>
                  <a:pt x="580436" y="393669"/>
                </a:cubicBezTo>
                <a:cubicBezTo>
                  <a:pt x="573381" y="341458"/>
                  <a:pt x="542337" y="293480"/>
                  <a:pt x="521170" y="266669"/>
                </a:cubicBezTo>
                <a:cubicBezTo>
                  <a:pt x="500003" y="239858"/>
                  <a:pt x="468958" y="262436"/>
                  <a:pt x="453436" y="232803"/>
                </a:cubicBezTo>
                <a:cubicBezTo>
                  <a:pt x="437914" y="203170"/>
                  <a:pt x="420980" y="111447"/>
                  <a:pt x="428036" y="88869"/>
                </a:cubicBezTo>
                <a:cubicBezTo>
                  <a:pt x="435092" y="66291"/>
                  <a:pt x="470370" y="78991"/>
                  <a:pt x="495770" y="97336"/>
                </a:cubicBezTo>
                <a:cubicBezTo>
                  <a:pt x="521170" y="115681"/>
                  <a:pt x="560681" y="169303"/>
                  <a:pt x="580436" y="198936"/>
                </a:cubicBezTo>
                <a:cubicBezTo>
                  <a:pt x="600191" y="228569"/>
                  <a:pt x="605836" y="283603"/>
                  <a:pt x="614303" y="275136"/>
                </a:cubicBezTo>
                <a:cubicBezTo>
                  <a:pt x="622770" y="266669"/>
                  <a:pt x="627003" y="187647"/>
                  <a:pt x="631236" y="148136"/>
                </a:cubicBezTo>
                <a:cubicBezTo>
                  <a:pt x="635469" y="108625"/>
                  <a:pt x="618536" y="62058"/>
                  <a:pt x="639703" y="38069"/>
                </a:cubicBezTo>
                <a:cubicBezTo>
                  <a:pt x="660870" y="14080"/>
                  <a:pt x="741303" y="-9908"/>
                  <a:pt x="758236" y="4203"/>
                </a:cubicBezTo>
                <a:cubicBezTo>
                  <a:pt x="775169" y="18314"/>
                  <a:pt x="746947" y="80403"/>
                  <a:pt x="741303" y="122736"/>
                </a:cubicBezTo>
                <a:cubicBezTo>
                  <a:pt x="735659" y="165069"/>
                  <a:pt x="728603" y="227158"/>
                  <a:pt x="724370" y="258203"/>
                </a:cubicBezTo>
                <a:cubicBezTo>
                  <a:pt x="720137" y="289248"/>
                  <a:pt x="706025" y="314648"/>
                  <a:pt x="715903" y="309003"/>
                </a:cubicBezTo>
                <a:cubicBezTo>
                  <a:pt x="725781" y="303358"/>
                  <a:pt x="759647" y="238447"/>
                  <a:pt x="783636" y="224336"/>
                </a:cubicBezTo>
                <a:cubicBezTo>
                  <a:pt x="807625" y="210225"/>
                  <a:pt x="854192" y="200347"/>
                  <a:pt x="859836" y="224336"/>
                </a:cubicBezTo>
                <a:cubicBezTo>
                  <a:pt x="865480" y="248325"/>
                  <a:pt x="838670" y="337224"/>
                  <a:pt x="817503" y="368269"/>
                </a:cubicBezTo>
                <a:cubicBezTo>
                  <a:pt x="796336" y="399313"/>
                  <a:pt x="746947" y="375325"/>
                  <a:pt x="732836" y="410603"/>
                </a:cubicBezTo>
                <a:cubicBezTo>
                  <a:pt x="718725" y="445881"/>
                  <a:pt x="732836" y="579936"/>
                  <a:pt x="732836" y="579936"/>
                </a:cubicBezTo>
                <a:cubicBezTo>
                  <a:pt x="732836" y="619447"/>
                  <a:pt x="724369" y="643436"/>
                  <a:pt x="732836" y="647669"/>
                </a:cubicBezTo>
                <a:cubicBezTo>
                  <a:pt x="741303" y="651902"/>
                  <a:pt x="758236" y="625091"/>
                  <a:pt x="783636" y="605336"/>
                </a:cubicBezTo>
                <a:cubicBezTo>
                  <a:pt x="809036" y="585580"/>
                  <a:pt x="866891" y="561592"/>
                  <a:pt x="885236" y="529136"/>
                </a:cubicBezTo>
                <a:cubicBezTo>
                  <a:pt x="903581" y="496680"/>
                  <a:pt x="883825" y="437414"/>
                  <a:pt x="893703" y="410603"/>
                </a:cubicBezTo>
                <a:cubicBezTo>
                  <a:pt x="903581" y="383792"/>
                  <a:pt x="931803" y="345691"/>
                  <a:pt x="944503" y="368269"/>
                </a:cubicBezTo>
                <a:cubicBezTo>
                  <a:pt x="957203" y="390847"/>
                  <a:pt x="964259" y="516436"/>
                  <a:pt x="969903" y="546069"/>
                </a:cubicBezTo>
                <a:cubicBezTo>
                  <a:pt x="975547" y="575702"/>
                  <a:pt x="965670" y="578524"/>
                  <a:pt x="978370" y="546069"/>
                </a:cubicBezTo>
                <a:cubicBezTo>
                  <a:pt x="991070" y="513613"/>
                  <a:pt x="1037636" y="395080"/>
                  <a:pt x="1046103" y="351336"/>
                </a:cubicBezTo>
                <a:cubicBezTo>
                  <a:pt x="1054570" y="307592"/>
                  <a:pt x="1016470" y="289247"/>
                  <a:pt x="1029170" y="283603"/>
                </a:cubicBezTo>
                <a:cubicBezTo>
                  <a:pt x="1041870" y="277959"/>
                  <a:pt x="1105370" y="287836"/>
                  <a:pt x="1122303" y="317469"/>
                </a:cubicBezTo>
                <a:cubicBezTo>
                  <a:pt x="1139236" y="347102"/>
                  <a:pt x="1132181" y="421892"/>
                  <a:pt x="1130770" y="461403"/>
                </a:cubicBezTo>
                <a:cubicBezTo>
                  <a:pt x="1129359" y="500914"/>
                  <a:pt x="1116658" y="534781"/>
                  <a:pt x="1113836" y="554536"/>
                </a:cubicBezTo>
                <a:cubicBezTo>
                  <a:pt x="1111014" y="574291"/>
                  <a:pt x="1088436" y="582758"/>
                  <a:pt x="1113836" y="579936"/>
                </a:cubicBezTo>
                <a:cubicBezTo>
                  <a:pt x="1139236" y="577114"/>
                  <a:pt x="1230958" y="527725"/>
                  <a:pt x="1266236" y="537603"/>
                </a:cubicBezTo>
                <a:cubicBezTo>
                  <a:pt x="1301514" y="547481"/>
                  <a:pt x="1359370" y="618036"/>
                  <a:pt x="1325503" y="639203"/>
                </a:cubicBezTo>
                <a:cubicBezTo>
                  <a:pt x="1291636" y="660370"/>
                  <a:pt x="1122303" y="670247"/>
                  <a:pt x="1063036" y="664603"/>
                </a:cubicBezTo>
                <a:cubicBezTo>
                  <a:pt x="1003769" y="658959"/>
                  <a:pt x="1000947" y="609569"/>
                  <a:pt x="969903" y="605336"/>
                </a:cubicBezTo>
                <a:cubicBezTo>
                  <a:pt x="938859" y="601103"/>
                  <a:pt x="900759" y="625092"/>
                  <a:pt x="876770" y="639203"/>
                </a:cubicBezTo>
                <a:cubicBezTo>
                  <a:pt x="852781" y="653314"/>
                  <a:pt x="852781" y="668836"/>
                  <a:pt x="825970" y="690003"/>
                </a:cubicBezTo>
                <a:cubicBezTo>
                  <a:pt x="799159" y="711170"/>
                  <a:pt x="741303" y="706936"/>
                  <a:pt x="715903" y="766203"/>
                </a:cubicBezTo>
                <a:cubicBezTo>
                  <a:pt x="690503" y="825470"/>
                  <a:pt x="680626" y="949647"/>
                  <a:pt x="673570" y="1045603"/>
                </a:cubicBezTo>
                <a:cubicBezTo>
                  <a:pt x="666515" y="1141558"/>
                  <a:pt x="666515" y="1265736"/>
                  <a:pt x="673570" y="1341936"/>
                </a:cubicBezTo>
                <a:cubicBezTo>
                  <a:pt x="680625" y="1418136"/>
                  <a:pt x="755414" y="1471759"/>
                  <a:pt x="715903" y="1502803"/>
                </a:cubicBezTo>
                <a:cubicBezTo>
                  <a:pt x="676392" y="1533847"/>
                  <a:pt x="460492" y="1632625"/>
                  <a:pt x="428036" y="1536669"/>
                </a:cubicBezTo>
                <a:close/>
              </a:path>
            </a:pathLst>
          </a:custGeom>
          <a:solidFill>
            <a:srgbClr val="99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89281" y="1099516"/>
            <a:ext cx="2205398" cy="2109448"/>
          </a:xfrm>
          <a:custGeom>
            <a:avLst/>
            <a:gdLst>
              <a:gd name="connsiteX0" fmla="*/ 1670786 w 2205398"/>
              <a:gd name="connsiteY0" fmla="*/ 43484 h 2109448"/>
              <a:gd name="connsiteX1" fmla="*/ 1696186 w 2205398"/>
              <a:gd name="connsiteY1" fmla="*/ 373684 h 2109448"/>
              <a:gd name="connsiteX2" fmla="*/ 1772386 w 2205398"/>
              <a:gd name="connsiteY2" fmla="*/ 1025617 h 2109448"/>
              <a:gd name="connsiteX3" fmla="*/ 1772386 w 2205398"/>
              <a:gd name="connsiteY3" fmla="*/ 1245751 h 2109448"/>
              <a:gd name="connsiteX4" fmla="*/ 1035786 w 2205398"/>
              <a:gd name="connsiteY4" fmla="*/ 1288084 h 2109448"/>
              <a:gd name="connsiteX5" fmla="*/ 468519 w 2205398"/>
              <a:gd name="connsiteY5" fmla="*/ 1338884 h 2109448"/>
              <a:gd name="connsiteX6" fmla="*/ 239919 w 2205398"/>
              <a:gd name="connsiteY6" fmla="*/ 1389684 h 2109448"/>
              <a:gd name="connsiteX7" fmla="*/ 36719 w 2205398"/>
              <a:gd name="connsiteY7" fmla="*/ 1389684 h 2109448"/>
              <a:gd name="connsiteX8" fmla="*/ 2852 w 2205398"/>
              <a:gd name="connsiteY8" fmla="*/ 1389684 h 2109448"/>
              <a:gd name="connsiteX9" fmla="*/ 2852 w 2205398"/>
              <a:gd name="connsiteY9" fmla="*/ 1440484 h 2109448"/>
              <a:gd name="connsiteX10" fmla="*/ 11319 w 2205398"/>
              <a:gd name="connsiteY10" fmla="*/ 1643684 h 2109448"/>
              <a:gd name="connsiteX11" fmla="*/ 19786 w 2205398"/>
              <a:gd name="connsiteY11" fmla="*/ 1897684 h 2109448"/>
              <a:gd name="connsiteX12" fmla="*/ 19786 w 2205398"/>
              <a:gd name="connsiteY12" fmla="*/ 1999284 h 2109448"/>
              <a:gd name="connsiteX13" fmla="*/ 19786 w 2205398"/>
              <a:gd name="connsiteY13" fmla="*/ 2075484 h 2109448"/>
              <a:gd name="connsiteX14" fmla="*/ 19786 w 2205398"/>
              <a:gd name="connsiteY14" fmla="*/ 2109351 h 2109448"/>
              <a:gd name="connsiteX15" fmla="*/ 70586 w 2205398"/>
              <a:gd name="connsiteY15" fmla="*/ 2083951 h 2109448"/>
              <a:gd name="connsiteX16" fmla="*/ 392319 w 2205398"/>
              <a:gd name="connsiteY16" fmla="*/ 2033151 h 2109448"/>
              <a:gd name="connsiteX17" fmla="*/ 849519 w 2205398"/>
              <a:gd name="connsiteY17" fmla="*/ 1973884 h 2109448"/>
              <a:gd name="connsiteX18" fmla="*/ 1315186 w 2205398"/>
              <a:gd name="connsiteY18" fmla="*/ 1931551 h 2109448"/>
              <a:gd name="connsiteX19" fmla="*/ 1696186 w 2205398"/>
              <a:gd name="connsiteY19" fmla="*/ 1872284 h 2109448"/>
              <a:gd name="connsiteX20" fmla="*/ 2034852 w 2205398"/>
              <a:gd name="connsiteY20" fmla="*/ 1838417 h 2109448"/>
              <a:gd name="connsiteX21" fmla="*/ 2195719 w 2205398"/>
              <a:gd name="connsiteY21" fmla="*/ 1829951 h 2109448"/>
              <a:gd name="connsiteX22" fmla="*/ 2187252 w 2205398"/>
              <a:gd name="connsiteY22" fmla="*/ 1567484 h 2109448"/>
              <a:gd name="connsiteX23" fmla="*/ 2187252 w 2205398"/>
              <a:gd name="connsiteY23" fmla="*/ 1220351 h 2109448"/>
              <a:gd name="connsiteX24" fmla="*/ 2153386 w 2205398"/>
              <a:gd name="connsiteY24" fmla="*/ 932484 h 2109448"/>
              <a:gd name="connsiteX25" fmla="*/ 2136452 w 2205398"/>
              <a:gd name="connsiteY25" fmla="*/ 568417 h 2109448"/>
              <a:gd name="connsiteX26" fmla="*/ 2051786 w 2205398"/>
              <a:gd name="connsiteY26" fmla="*/ 153551 h 2109448"/>
              <a:gd name="connsiteX27" fmla="*/ 2043319 w 2205398"/>
              <a:gd name="connsiteY27" fmla="*/ 35017 h 2109448"/>
              <a:gd name="connsiteX28" fmla="*/ 1958652 w 2205398"/>
              <a:gd name="connsiteY28" fmla="*/ 18084 h 2109448"/>
              <a:gd name="connsiteX29" fmla="*/ 1755452 w 2205398"/>
              <a:gd name="connsiteY29" fmla="*/ 1151 h 2109448"/>
              <a:gd name="connsiteX30" fmla="*/ 1670786 w 2205398"/>
              <a:gd name="connsiteY30" fmla="*/ 43484 h 21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05398" h="2109448">
                <a:moveTo>
                  <a:pt x="1670786" y="43484"/>
                </a:moveTo>
                <a:cubicBezTo>
                  <a:pt x="1660908" y="105573"/>
                  <a:pt x="1679253" y="209995"/>
                  <a:pt x="1696186" y="373684"/>
                </a:cubicBezTo>
                <a:cubicBezTo>
                  <a:pt x="1713119" y="537373"/>
                  <a:pt x="1759686" y="880273"/>
                  <a:pt x="1772386" y="1025617"/>
                </a:cubicBezTo>
                <a:cubicBezTo>
                  <a:pt x="1785086" y="1170961"/>
                  <a:pt x="1895153" y="1202007"/>
                  <a:pt x="1772386" y="1245751"/>
                </a:cubicBezTo>
                <a:cubicBezTo>
                  <a:pt x="1649619" y="1289495"/>
                  <a:pt x="1253097" y="1272562"/>
                  <a:pt x="1035786" y="1288084"/>
                </a:cubicBezTo>
                <a:cubicBezTo>
                  <a:pt x="818475" y="1303606"/>
                  <a:pt x="601163" y="1321951"/>
                  <a:pt x="468519" y="1338884"/>
                </a:cubicBezTo>
                <a:cubicBezTo>
                  <a:pt x="335875" y="1355817"/>
                  <a:pt x="311886" y="1381217"/>
                  <a:pt x="239919" y="1389684"/>
                </a:cubicBezTo>
                <a:cubicBezTo>
                  <a:pt x="167952" y="1398151"/>
                  <a:pt x="36719" y="1389684"/>
                  <a:pt x="36719" y="1389684"/>
                </a:cubicBezTo>
                <a:cubicBezTo>
                  <a:pt x="-2792" y="1389684"/>
                  <a:pt x="8496" y="1381217"/>
                  <a:pt x="2852" y="1389684"/>
                </a:cubicBezTo>
                <a:cubicBezTo>
                  <a:pt x="-2792" y="1398151"/>
                  <a:pt x="1441" y="1398151"/>
                  <a:pt x="2852" y="1440484"/>
                </a:cubicBezTo>
                <a:cubicBezTo>
                  <a:pt x="4263" y="1482817"/>
                  <a:pt x="8497" y="1567484"/>
                  <a:pt x="11319" y="1643684"/>
                </a:cubicBezTo>
                <a:cubicBezTo>
                  <a:pt x="14141" y="1719884"/>
                  <a:pt x="18375" y="1838417"/>
                  <a:pt x="19786" y="1897684"/>
                </a:cubicBezTo>
                <a:cubicBezTo>
                  <a:pt x="21197" y="1956951"/>
                  <a:pt x="19786" y="1999284"/>
                  <a:pt x="19786" y="1999284"/>
                </a:cubicBezTo>
                <a:lnTo>
                  <a:pt x="19786" y="2075484"/>
                </a:lnTo>
                <a:cubicBezTo>
                  <a:pt x="19786" y="2093828"/>
                  <a:pt x="11319" y="2107940"/>
                  <a:pt x="19786" y="2109351"/>
                </a:cubicBezTo>
                <a:cubicBezTo>
                  <a:pt x="28253" y="2110762"/>
                  <a:pt x="8497" y="2096651"/>
                  <a:pt x="70586" y="2083951"/>
                </a:cubicBezTo>
                <a:cubicBezTo>
                  <a:pt x="132675" y="2071251"/>
                  <a:pt x="262497" y="2051495"/>
                  <a:pt x="392319" y="2033151"/>
                </a:cubicBezTo>
                <a:cubicBezTo>
                  <a:pt x="522141" y="2014807"/>
                  <a:pt x="695708" y="1990817"/>
                  <a:pt x="849519" y="1973884"/>
                </a:cubicBezTo>
                <a:cubicBezTo>
                  <a:pt x="1003330" y="1956951"/>
                  <a:pt x="1174075" y="1948484"/>
                  <a:pt x="1315186" y="1931551"/>
                </a:cubicBezTo>
                <a:cubicBezTo>
                  <a:pt x="1456297" y="1914618"/>
                  <a:pt x="1576242" y="1887806"/>
                  <a:pt x="1696186" y="1872284"/>
                </a:cubicBezTo>
                <a:cubicBezTo>
                  <a:pt x="1816130" y="1856762"/>
                  <a:pt x="1951597" y="1845473"/>
                  <a:pt x="2034852" y="1838417"/>
                </a:cubicBezTo>
                <a:cubicBezTo>
                  <a:pt x="2118108" y="1831362"/>
                  <a:pt x="2170319" y="1875107"/>
                  <a:pt x="2195719" y="1829951"/>
                </a:cubicBezTo>
                <a:cubicBezTo>
                  <a:pt x="2221119" y="1784795"/>
                  <a:pt x="2188663" y="1669084"/>
                  <a:pt x="2187252" y="1567484"/>
                </a:cubicBezTo>
                <a:cubicBezTo>
                  <a:pt x="2185841" y="1465884"/>
                  <a:pt x="2192896" y="1326184"/>
                  <a:pt x="2187252" y="1220351"/>
                </a:cubicBezTo>
                <a:cubicBezTo>
                  <a:pt x="2181608" y="1114518"/>
                  <a:pt x="2161853" y="1041140"/>
                  <a:pt x="2153386" y="932484"/>
                </a:cubicBezTo>
                <a:cubicBezTo>
                  <a:pt x="2144919" y="823828"/>
                  <a:pt x="2153385" y="698239"/>
                  <a:pt x="2136452" y="568417"/>
                </a:cubicBezTo>
                <a:cubicBezTo>
                  <a:pt x="2119519" y="438595"/>
                  <a:pt x="2067308" y="242451"/>
                  <a:pt x="2051786" y="153551"/>
                </a:cubicBezTo>
                <a:cubicBezTo>
                  <a:pt x="2036264" y="64651"/>
                  <a:pt x="2058841" y="57595"/>
                  <a:pt x="2043319" y="35017"/>
                </a:cubicBezTo>
                <a:cubicBezTo>
                  <a:pt x="2027797" y="12439"/>
                  <a:pt x="2006630" y="23728"/>
                  <a:pt x="1958652" y="18084"/>
                </a:cubicBezTo>
                <a:cubicBezTo>
                  <a:pt x="1910674" y="12440"/>
                  <a:pt x="1802019" y="-3082"/>
                  <a:pt x="1755452" y="1151"/>
                </a:cubicBezTo>
                <a:cubicBezTo>
                  <a:pt x="1708885" y="5384"/>
                  <a:pt x="1680664" y="-18605"/>
                  <a:pt x="1670786" y="43484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22110" y="1128777"/>
            <a:ext cx="2486242" cy="855826"/>
          </a:xfrm>
          <a:custGeom>
            <a:avLst/>
            <a:gdLst>
              <a:gd name="connsiteX0" fmla="*/ 54080 w 2486242"/>
              <a:gd name="connsiteY0" fmla="*/ 279842 h 855826"/>
              <a:gd name="connsiteX1" fmla="*/ 595946 w 2486242"/>
              <a:gd name="connsiteY1" fmla="*/ 76642 h 855826"/>
              <a:gd name="connsiteX2" fmla="*/ 1230946 w 2486242"/>
              <a:gd name="connsiteY2" fmla="*/ 442 h 855826"/>
              <a:gd name="connsiteX3" fmla="*/ 1857480 w 2486242"/>
              <a:gd name="connsiteY3" fmla="*/ 51242 h 855826"/>
              <a:gd name="connsiteX4" fmla="*/ 2314680 w 2486242"/>
              <a:gd name="connsiteY4" fmla="*/ 169775 h 855826"/>
              <a:gd name="connsiteX5" fmla="*/ 2467080 w 2486242"/>
              <a:gd name="connsiteY5" fmla="*/ 271375 h 855826"/>
              <a:gd name="connsiteX6" fmla="*/ 2484013 w 2486242"/>
              <a:gd name="connsiteY6" fmla="*/ 330642 h 855826"/>
              <a:gd name="connsiteX7" fmla="*/ 2467080 w 2486242"/>
              <a:gd name="connsiteY7" fmla="*/ 686242 h 855826"/>
              <a:gd name="connsiteX8" fmla="*/ 2467080 w 2486242"/>
              <a:gd name="connsiteY8" fmla="*/ 821709 h 855826"/>
              <a:gd name="connsiteX9" fmla="*/ 2365480 w 2486242"/>
              <a:gd name="connsiteY9" fmla="*/ 804775 h 855826"/>
              <a:gd name="connsiteX10" fmla="*/ 2111480 w 2486242"/>
              <a:gd name="connsiteY10" fmla="*/ 745509 h 855826"/>
              <a:gd name="connsiteX11" fmla="*/ 1595013 w 2486242"/>
              <a:gd name="connsiteY11" fmla="*/ 610042 h 855826"/>
              <a:gd name="connsiteX12" fmla="*/ 875346 w 2486242"/>
              <a:gd name="connsiteY12" fmla="*/ 635442 h 855826"/>
              <a:gd name="connsiteX13" fmla="*/ 409680 w 2486242"/>
              <a:gd name="connsiteY13" fmla="*/ 787842 h 855826"/>
              <a:gd name="connsiteX14" fmla="*/ 291146 w 2486242"/>
              <a:gd name="connsiteY14" fmla="*/ 855575 h 855826"/>
              <a:gd name="connsiteX15" fmla="*/ 257280 w 2486242"/>
              <a:gd name="connsiteY15" fmla="*/ 804775 h 855826"/>
              <a:gd name="connsiteX16" fmla="*/ 164146 w 2486242"/>
              <a:gd name="connsiteY16" fmla="*/ 660842 h 855826"/>
              <a:gd name="connsiteX17" fmla="*/ 71013 w 2486242"/>
              <a:gd name="connsiteY17" fmla="*/ 423775 h 855826"/>
              <a:gd name="connsiteX18" fmla="*/ 20213 w 2486242"/>
              <a:gd name="connsiteY18" fmla="*/ 322175 h 855826"/>
              <a:gd name="connsiteX19" fmla="*/ 54080 w 2486242"/>
              <a:gd name="connsiteY19" fmla="*/ 279842 h 8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6242" h="855826">
                <a:moveTo>
                  <a:pt x="54080" y="279842"/>
                </a:moveTo>
                <a:cubicBezTo>
                  <a:pt x="150036" y="238920"/>
                  <a:pt x="399802" y="123209"/>
                  <a:pt x="595946" y="76642"/>
                </a:cubicBezTo>
                <a:cubicBezTo>
                  <a:pt x="792090" y="30075"/>
                  <a:pt x="1020690" y="4675"/>
                  <a:pt x="1230946" y="442"/>
                </a:cubicBezTo>
                <a:cubicBezTo>
                  <a:pt x="1441202" y="-3791"/>
                  <a:pt x="1676858" y="23020"/>
                  <a:pt x="1857480" y="51242"/>
                </a:cubicBezTo>
                <a:cubicBezTo>
                  <a:pt x="2038102" y="79464"/>
                  <a:pt x="2213080" y="133086"/>
                  <a:pt x="2314680" y="169775"/>
                </a:cubicBezTo>
                <a:cubicBezTo>
                  <a:pt x="2416280" y="206464"/>
                  <a:pt x="2438858" y="244564"/>
                  <a:pt x="2467080" y="271375"/>
                </a:cubicBezTo>
                <a:cubicBezTo>
                  <a:pt x="2495302" y="298186"/>
                  <a:pt x="2484013" y="261498"/>
                  <a:pt x="2484013" y="330642"/>
                </a:cubicBezTo>
                <a:cubicBezTo>
                  <a:pt x="2484013" y="399786"/>
                  <a:pt x="2469902" y="604398"/>
                  <a:pt x="2467080" y="686242"/>
                </a:cubicBezTo>
                <a:cubicBezTo>
                  <a:pt x="2464258" y="768086"/>
                  <a:pt x="2484013" y="801954"/>
                  <a:pt x="2467080" y="821709"/>
                </a:cubicBezTo>
                <a:cubicBezTo>
                  <a:pt x="2450147" y="841464"/>
                  <a:pt x="2424747" y="817475"/>
                  <a:pt x="2365480" y="804775"/>
                </a:cubicBezTo>
                <a:cubicBezTo>
                  <a:pt x="2306213" y="792075"/>
                  <a:pt x="2111480" y="745509"/>
                  <a:pt x="2111480" y="745509"/>
                </a:cubicBezTo>
                <a:cubicBezTo>
                  <a:pt x="1983069" y="713054"/>
                  <a:pt x="1801035" y="628386"/>
                  <a:pt x="1595013" y="610042"/>
                </a:cubicBezTo>
                <a:cubicBezTo>
                  <a:pt x="1388991" y="591698"/>
                  <a:pt x="1072901" y="605809"/>
                  <a:pt x="875346" y="635442"/>
                </a:cubicBezTo>
                <a:cubicBezTo>
                  <a:pt x="677791" y="665075"/>
                  <a:pt x="507047" y="751153"/>
                  <a:pt x="409680" y="787842"/>
                </a:cubicBezTo>
                <a:cubicBezTo>
                  <a:pt x="312313" y="824531"/>
                  <a:pt x="316546" y="852753"/>
                  <a:pt x="291146" y="855575"/>
                </a:cubicBezTo>
                <a:cubicBezTo>
                  <a:pt x="265746" y="858397"/>
                  <a:pt x="278447" y="837230"/>
                  <a:pt x="257280" y="804775"/>
                </a:cubicBezTo>
                <a:cubicBezTo>
                  <a:pt x="236113" y="772320"/>
                  <a:pt x="195190" y="724342"/>
                  <a:pt x="164146" y="660842"/>
                </a:cubicBezTo>
                <a:cubicBezTo>
                  <a:pt x="133102" y="597342"/>
                  <a:pt x="95002" y="480219"/>
                  <a:pt x="71013" y="423775"/>
                </a:cubicBezTo>
                <a:cubicBezTo>
                  <a:pt x="47024" y="367331"/>
                  <a:pt x="21624" y="346164"/>
                  <a:pt x="20213" y="322175"/>
                </a:cubicBezTo>
                <a:cubicBezTo>
                  <a:pt x="18802" y="298186"/>
                  <a:pt x="-41876" y="320764"/>
                  <a:pt x="54080" y="27984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92133" y="2777067"/>
            <a:ext cx="4123267" cy="1405466"/>
          </a:xfrm>
          <a:custGeom>
            <a:avLst/>
            <a:gdLst>
              <a:gd name="connsiteX0" fmla="*/ 25400 w 4123267"/>
              <a:gd name="connsiteY0" fmla="*/ 262466 h 1405466"/>
              <a:gd name="connsiteX1" fmla="*/ 973667 w 4123267"/>
              <a:gd name="connsiteY1" fmla="*/ 76200 h 1405466"/>
              <a:gd name="connsiteX2" fmla="*/ 2006600 w 4123267"/>
              <a:gd name="connsiteY2" fmla="*/ 0 h 1405466"/>
              <a:gd name="connsiteX3" fmla="*/ 2963334 w 4123267"/>
              <a:gd name="connsiteY3" fmla="*/ 67733 h 1405466"/>
              <a:gd name="connsiteX4" fmla="*/ 3750734 w 4123267"/>
              <a:gd name="connsiteY4" fmla="*/ 160866 h 1405466"/>
              <a:gd name="connsiteX5" fmla="*/ 4114800 w 4123267"/>
              <a:gd name="connsiteY5" fmla="*/ 220133 h 1405466"/>
              <a:gd name="connsiteX6" fmla="*/ 4123267 w 4123267"/>
              <a:gd name="connsiteY6" fmla="*/ 1397000 h 1405466"/>
              <a:gd name="connsiteX7" fmla="*/ 0 w 4123267"/>
              <a:gd name="connsiteY7" fmla="*/ 1405466 h 1405466"/>
              <a:gd name="connsiteX8" fmla="*/ 25400 w 4123267"/>
              <a:gd name="connsiteY8" fmla="*/ 262466 h 140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3267" h="1405466">
                <a:moveTo>
                  <a:pt x="25400" y="262466"/>
                </a:moveTo>
                <a:lnTo>
                  <a:pt x="973667" y="76200"/>
                </a:lnTo>
                <a:lnTo>
                  <a:pt x="2006600" y="0"/>
                </a:lnTo>
                <a:lnTo>
                  <a:pt x="2963334" y="67733"/>
                </a:lnTo>
                <a:lnTo>
                  <a:pt x="3750734" y="160866"/>
                </a:lnTo>
                <a:lnTo>
                  <a:pt x="4114800" y="220133"/>
                </a:lnTo>
                <a:cubicBezTo>
                  <a:pt x="4117622" y="612422"/>
                  <a:pt x="4120445" y="1004711"/>
                  <a:pt x="4123267" y="1397000"/>
                </a:cubicBezTo>
                <a:lnTo>
                  <a:pt x="0" y="1405466"/>
                </a:lnTo>
                <a:lnTo>
                  <a:pt x="25400" y="262466"/>
                </a:lnTo>
                <a:close/>
              </a:path>
            </a:pathLst>
          </a:custGeom>
          <a:solidFill>
            <a:srgbClr val="66FF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80382" y="2402005"/>
            <a:ext cx="12675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4068" y="2037802"/>
            <a:ext cx="371474" cy="4286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85199" y="2300153"/>
            <a:ext cx="146495" cy="184380"/>
          </a:xfrm>
          <a:custGeom>
            <a:avLst/>
            <a:gdLst>
              <a:gd name="connsiteX0" fmla="*/ 8572 w 146495"/>
              <a:gd name="connsiteY0" fmla="*/ 140949 h 184380"/>
              <a:gd name="connsiteX1" fmla="*/ 17240 w 146495"/>
              <a:gd name="connsiteY1" fmla="*/ 6606 h 184380"/>
              <a:gd name="connsiteX2" fmla="*/ 138582 w 146495"/>
              <a:gd name="connsiteY2" fmla="*/ 32608 h 184380"/>
              <a:gd name="connsiteX3" fmla="*/ 129915 w 146495"/>
              <a:gd name="connsiteY3" fmla="*/ 136616 h 184380"/>
              <a:gd name="connsiteX4" fmla="*/ 90912 w 146495"/>
              <a:gd name="connsiteY4" fmla="*/ 184286 h 184380"/>
              <a:gd name="connsiteX5" fmla="*/ 8572 w 146495"/>
              <a:gd name="connsiteY5" fmla="*/ 140949 h 1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95" h="184380">
                <a:moveTo>
                  <a:pt x="8572" y="140949"/>
                </a:moveTo>
                <a:cubicBezTo>
                  <a:pt x="-3707" y="111336"/>
                  <a:pt x="-4428" y="24663"/>
                  <a:pt x="17240" y="6606"/>
                </a:cubicBezTo>
                <a:cubicBezTo>
                  <a:pt x="38908" y="-11451"/>
                  <a:pt x="119803" y="10940"/>
                  <a:pt x="138582" y="32608"/>
                </a:cubicBezTo>
                <a:cubicBezTo>
                  <a:pt x="157361" y="54276"/>
                  <a:pt x="137860" y="111336"/>
                  <a:pt x="129915" y="136616"/>
                </a:cubicBezTo>
                <a:cubicBezTo>
                  <a:pt x="121970" y="161896"/>
                  <a:pt x="108247" y="182842"/>
                  <a:pt x="90912" y="184286"/>
                </a:cubicBezTo>
                <a:cubicBezTo>
                  <a:pt x="73577" y="185731"/>
                  <a:pt x="20851" y="170562"/>
                  <a:pt x="8572" y="140949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33813" y="3092913"/>
            <a:ext cx="139139" cy="146013"/>
          </a:xfrm>
          <a:custGeom>
            <a:avLst/>
            <a:gdLst>
              <a:gd name="connsiteX0" fmla="*/ 28224 w 139139"/>
              <a:gd name="connsiteY0" fmla="*/ 6904 h 146013"/>
              <a:gd name="connsiteX1" fmla="*/ 2222 w 139139"/>
              <a:gd name="connsiteY1" fmla="*/ 106578 h 146013"/>
              <a:gd name="connsiteX2" fmla="*/ 75894 w 139139"/>
              <a:gd name="connsiteY2" fmla="*/ 145581 h 146013"/>
              <a:gd name="connsiteX3" fmla="*/ 136565 w 139139"/>
              <a:gd name="connsiteY3" fmla="*/ 84910 h 146013"/>
              <a:gd name="connsiteX4" fmla="*/ 119230 w 139139"/>
              <a:gd name="connsiteY4" fmla="*/ 15571 h 146013"/>
              <a:gd name="connsiteX5" fmla="*/ 28224 w 139139"/>
              <a:gd name="connsiteY5" fmla="*/ 6904 h 14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39" h="146013">
                <a:moveTo>
                  <a:pt x="28224" y="6904"/>
                </a:moveTo>
                <a:cubicBezTo>
                  <a:pt x="8723" y="22072"/>
                  <a:pt x="-5723" y="83465"/>
                  <a:pt x="2222" y="106578"/>
                </a:cubicBezTo>
                <a:cubicBezTo>
                  <a:pt x="10167" y="129691"/>
                  <a:pt x="53504" y="149192"/>
                  <a:pt x="75894" y="145581"/>
                </a:cubicBezTo>
                <a:cubicBezTo>
                  <a:pt x="98284" y="141970"/>
                  <a:pt x="129342" y="106578"/>
                  <a:pt x="136565" y="84910"/>
                </a:cubicBezTo>
                <a:cubicBezTo>
                  <a:pt x="143788" y="63242"/>
                  <a:pt x="135120" y="26405"/>
                  <a:pt x="119230" y="15571"/>
                </a:cubicBezTo>
                <a:cubicBezTo>
                  <a:pt x="103340" y="4737"/>
                  <a:pt x="47725" y="-8264"/>
                  <a:pt x="28224" y="6904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09817" y="3841684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48383" y="3833858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073733" y="3017478"/>
            <a:ext cx="472368" cy="637046"/>
          </a:xfrm>
          <a:custGeom>
            <a:avLst/>
            <a:gdLst>
              <a:gd name="connsiteX0" fmla="*/ 143011 w 472368"/>
              <a:gd name="connsiteY0" fmla="*/ 0 h 637046"/>
              <a:gd name="connsiteX1" fmla="*/ 247018 w 472368"/>
              <a:gd name="connsiteY1" fmla="*/ 281687 h 637046"/>
              <a:gd name="connsiteX2" fmla="*/ 403030 w 472368"/>
              <a:gd name="connsiteY2" fmla="*/ 533038 h 637046"/>
              <a:gd name="connsiteX3" fmla="*/ 472368 w 472368"/>
              <a:gd name="connsiteY3" fmla="*/ 576375 h 637046"/>
              <a:gd name="connsiteX4" fmla="*/ 463701 w 472368"/>
              <a:gd name="connsiteY4" fmla="*/ 589376 h 637046"/>
              <a:gd name="connsiteX5" fmla="*/ 346692 w 472368"/>
              <a:gd name="connsiteY5" fmla="*/ 628379 h 637046"/>
              <a:gd name="connsiteX6" fmla="*/ 242685 w 472368"/>
              <a:gd name="connsiteY6" fmla="*/ 637046 h 637046"/>
              <a:gd name="connsiteX7" fmla="*/ 108342 w 472368"/>
              <a:gd name="connsiteY7" fmla="*/ 611044 h 637046"/>
              <a:gd name="connsiteX8" fmla="*/ 0 w 472368"/>
              <a:gd name="connsiteY8" fmla="*/ 372693 h 637046"/>
              <a:gd name="connsiteX9" fmla="*/ 4334 w 472368"/>
              <a:gd name="connsiteY9" fmla="*/ 86673 h 637046"/>
              <a:gd name="connsiteX10" fmla="*/ 143011 w 472368"/>
              <a:gd name="connsiteY10" fmla="*/ 0 h 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368" h="637046">
                <a:moveTo>
                  <a:pt x="143011" y="0"/>
                </a:moveTo>
                <a:lnTo>
                  <a:pt x="247018" y="281687"/>
                </a:lnTo>
                <a:lnTo>
                  <a:pt x="403030" y="533038"/>
                </a:lnTo>
                <a:lnTo>
                  <a:pt x="472368" y="576375"/>
                </a:lnTo>
                <a:lnTo>
                  <a:pt x="463701" y="589376"/>
                </a:lnTo>
                <a:lnTo>
                  <a:pt x="346692" y="628379"/>
                </a:lnTo>
                <a:lnTo>
                  <a:pt x="242685" y="637046"/>
                </a:lnTo>
                <a:lnTo>
                  <a:pt x="108342" y="611044"/>
                </a:lnTo>
                <a:lnTo>
                  <a:pt x="0" y="372693"/>
                </a:lnTo>
                <a:cubicBezTo>
                  <a:pt x="1445" y="277353"/>
                  <a:pt x="2889" y="182013"/>
                  <a:pt x="4334" y="86673"/>
                </a:cubicBezTo>
                <a:lnTo>
                  <a:pt x="143011" y="0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89754" y="3074507"/>
            <a:ext cx="451542" cy="828992"/>
          </a:xfrm>
          <a:custGeom>
            <a:avLst/>
            <a:gdLst>
              <a:gd name="connsiteX0" fmla="*/ 23634 w 451542"/>
              <a:gd name="connsiteY0" fmla="*/ 393670 h 828992"/>
              <a:gd name="connsiteX1" fmla="*/ 10633 w 451542"/>
              <a:gd name="connsiteY1" fmla="*/ 766364 h 828992"/>
              <a:gd name="connsiteX2" fmla="*/ 6300 w 451542"/>
              <a:gd name="connsiteY2" fmla="*/ 801033 h 828992"/>
              <a:gd name="connsiteX3" fmla="*/ 101640 w 451542"/>
              <a:gd name="connsiteY3" fmla="*/ 809700 h 828992"/>
              <a:gd name="connsiteX4" fmla="*/ 196980 w 451542"/>
              <a:gd name="connsiteY4" fmla="*/ 814034 h 828992"/>
              <a:gd name="connsiteX5" fmla="*/ 244650 w 451542"/>
              <a:gd name="connsiteY5" fmla="*/ 684025 h 828992"/>
              <a:gd name="connsiteX6" fmla="*/ 266319 w 451542"/>
              <a:gd name="connsiteY6" fmla="*/ 818368 h 828992"/>
              <a:gd name="connsiteX7" fmla="*/ 378994 w 451542"/>
              <a:gd name="connsiteY7" fmla="*/ 818368 h 828992"/>
              <a:gd name="connsiteX8" fmla="*/ 439665 w 451542"/>
              <a:gd name="connsiteY8" fmla="*/ 801033 h 828992"/>
              <a:gd name="connsiteX9" fmla="*/ 448332 w 451542"/>
              <a:gd name="connsiteY9" fmla="*/ 662356 h 828992"/>
              <a:gd name="connsiteX10" fmla="*/ 400662 w 451542"/>
              <a:gd name="connsiteY10" fmla="*/ 198656 h 828992"/>
              <a:gd name="connsiteX11" fmla="*/ 357325 w 451542"/>
              <a:gd name="connsiteY11" fmla="*/ 16643 h 828992"/>
              <a:gd name="connsiteX12" fmla="*/ 322656 w 451542"/>
              <a:gd name="connsiteY12" fmla="*/ 16643 h 828992"/>
              <a:gd name="connsiteX13" fmla="*/ 196980 w 451542"/>
              <a:gd name="connsiteY13" fmla="*/ 90315 h 828992"/>
              <a:gd name="connsiteX14" fmla="*/ 84305 w 451542"/>
              <a:gd name="connsiteY14" fmla="*/ 194322 h 828992"/>
              <a:gd name="connsiteX15" fmla="*/ 23634 w 451542"/>
              <a:gd name="connsiteY15" fmla="*/ 393670 h 8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542" h="828992">
                <a:moveTo>
                  <a:pt x="23634" y="393670"/>
                </a:moveTo>
                <a:cubicBezTo>
                  <a:pt x="11355" y="489010"/>
                  <a:pt x="13522" y="698470"/>
                  <a:pt x="10633" y="766364"/>
                </a:cubicBezTo>
                <a:cubicBezTo>
                  <a:pt x="7744" y="834258"/>
                  <a:pt x="-8868" y="793810"/>
                  <a:pt x="6300" y="801033"/>
                </a:cubicBezTo>
                <a:cubicBezTo>
                  <a:pt x="21468" y="808256"/>
                  <a:pt x="69860" y="807533"/>
                  <a:pt x="101640" y="809700"/>
                </a:cubicBezTo>
                <a:cubicBezTo>
                  <a:pt x="133420" y="811867"/>
                  <a:pt x="173145" y="834980"/>
                  <a:pt x="196980" y="814034"/>
                </a:cubicBezTo>
                <a:cubicBezTo>
                  <a:pt x="220815" y="793088"/>
                  <a:pt x="233094" y="683303"/>
                  <a:pt x="244650" y="684025"/>
                </a:cubicBezTo>
                <a:cubicBezTo>
                  <a:pt x="256206" y="684747"/>
                  <a:pt x="243928" y="795978"/>
                  <a:pt x="266319" y="818368"/>
                </a:cubicBezTo>
                <a:cubicBezTo>
                  <a:pt x="288710" y="840758"/>
                  <a:pt x="350103" y="821257"/>
                  <a:pt x="378994" y="818368"/>
                </a:cubicBezTo>
                <a:cubicBezTo>
                  <a:pt x="407885" y="815479"/>
                  <a:pt x="428109" y="827035"/>
                  <a:pt x="439665" y="801033"/>
                </a:cubicBezTo>
                <a:cubicBezTo>
                  <a:pt x="451221" y="775031"/>
                  <a:pt x="454833" y="762752"/>
                  <a:pt x="448332" y="662356"/>
                </a:cubicBezTo>
                <a:cubicBezTo>
                  <a:pt x="441832" y="561960"/>
                  <a:pt x="415830" y="306275"/>
                  <a:pt x="400662" y="198656"/>
                </a:cubicBezTo>
                <a:cubicBezTo>
                  <a:pt x="385494" y="91037"/>
                  <a:pt x="370326" y="46978"/>
                  <a:pt x="357325" y="16643"/>
                </a:cubicBezTo>
                <a:cubicBezTo>
                  <a:pt x="344324" y="-13693"/>
                  <a:pt x="349380" y="4364"/>
                  <a:pt x="322656" y="16643"/>
                </a:cubicBezTo>
                <a:cubicBezTo>
                  <a:pt x="295932" y="28922"/>
                  <a:pt x="236705" y="60702"/>
                  <a:pt x="196980" y="90315"/>
                </a:cubicBezTo>
                <a:cubicBezTo>
                  <a:pt x="157255" y="119928"/>
                  <a:pt x="112474" y="141596"/>
                  <a:pt x="84305" y="194322"/>
                </a:cubicBezTo>
                <a:cubicBezTo>
                  <a:pt x="56136" y="247048"/>
                  <a:pt x="35913" y="298330"/>
                  <a:pt x="23634" y="39367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20000" y="2421042"/>
            <a:ext cx="1091725" cy="1399779"/>
          </a:xfrm>
          <a:custGeom>
            <a:avLst/>
            <a:gdLst>
              <a:gd name="connsiteX0" fmla="*/ 308648 w 1091725"/>
              <a:gd name="connsiteY0" fmla="*/ 109223 h 1399779"/>
              <a:gd name="connsiteX1" fmla="*/ 157870 w 1091725"/>
              <a:gd name="connsiteY1" fmla="*/ 162725 h 1399779"/>
              <a:gd name="connsiteX2" fmla="*/ 70321 w 1091725"/>
              <a:gd name="connsiteY2" fmla="*/ 537240 h 1399779"/>
              <a:gd name="connsiteX3" fmla="*/ 21682 w 1091725"/>
              <a:gd name="connsiteY3" fmla="*/ 683155 h 1399779"/>
              <a:gd name="connsiteX4" fmla="*/ 143278 w 1091725"/>
              <a:gd name="connsiteY4" fmla="*/ 722065 h 1399779"/>
              <a:gd name="connsiteX5" fmla="*/ 172461 w 1091725"/>
              <a:gd name="connsiteY5" fmla="*/ 722065 h 1399779"/>
              <a:gd name="connsiteX6" fmla="*/ 245419 w 1091725"/>
              <a:gd name="connsiteY6" fmla="*/ 459419 h 1399779"/>
              <a:gd name="connsiteX7" fmla="*/ 279465 w 1091725"/>
              <a:gd name="connsiteY7" fmla="*/ 289184 h 1399779"/>
              <a:gd name="connsiteX8" fmla="*/ 313512 w 1091725"/>
              <a:gd name="connsiteY8" fmla="*/ 449691 h 1399779"/>
              <a:gd name="connsiteX9" fmla="*/ 289193 w 1091725"/>
              <a:gd name="connsiteY9" fmla="*/ 688019 h 1399779"/>
              <a:gd name="connsiteX10" fmla="*/ 216236 w 1091725"/>
              <a:gd name="connsiteY10" fmla="*/ 1028487 h 1399779"/>
              <a:gd name="connsiteX11" fmla="*/ 31410 w 1091725"/>
              <a:gd name="connsiteY11" fmla="*/ 1334908 h 1399779"/>
              <a:gd name="connsiteX12" fmla="*/ 2227 w 1091725"/>
              <a:gd name="connsiteY12" fmla="*/ 1368955 h 1399779"/>
              <a:gd name="connsiteX13" fmla="*/ 55729 w 1091725"/>
              <a:gd name="connsiteY13" fmla="*/ 1378682 h 1399779"/>
              <a:gd name="connsiteX14" fmla="*/ 250282 w 1091725"/>
              <a:gd name="connsiteY14" fmla="*/ 1373819 h 1399779"/>
              <a:gd name="connsiteX15" fmla="*/ 464291 w 1091725"/>
              <a:gd name="connsiteY15" fmla="*/ 1388410 h 1399779"/>
              <a:gd name="connsiteX16" fmla="*/ 571295 w 1091725"/>
              <a:gd name="connsiteY16" fmla="*/ 1388410 h 1399779"/>
              <a:gd name="connsiteX17" fmla="*/ 634525 w 1091725"/>
              <a:gd name="connsiteY17" fmla="*/ 1242495 h 1399779"/>
              <a:gd name="connsiteX18" fmla="*/ 653980 w 1091725"/>
              <a:gd name="connsiteY18" fmla="*/ 906891 h 1399779"/>
              <a:gd name="connsiteX19" fmla="*/ 683163 w 1091725"/>
              <a:gd name="connsiteY19" fmla="*/ 551831 h 1399779"/>
              <a:gd name="connsiteX20" fmla="*/ 644253 w 1091725"/>
              <a:gd name="connsiteY20" fmla="*/ 279457 h 1399779"/>
              <a:gd name="connsiteX21" fmla="*/ 785304 w 1091725"/>
              <a:gd name="connsiteY21" fmla="*/ 289184 h 1399779"/>
              <a:gd name="connsiteX22" fmla="*/ 970129 w 1091725"/>
              <a:gd name="connsiteY22" fmla="*/ 328095 h 1399779"/>
              <a:gd name="connsiteX23" fmla="*/ 1072270 w 1091725"/>
              <a:gd name="connsiteY23" fmla="*/ 133542 h 1399779"/>
              <a:gd name="connsiteX24" fmla="*/ 1086861 w 1091725"/>
              <a:gd name="connsiteY24" fmla="*/ 36265 h 1399779"/>
              <a:gd name="connsiteX25" fmla="*/ 1013904 w 1091725"/>
              <a:gd name="connsiteY25" fmla="*/ 16810 h 1399779"/>
              <a:gd name="connsiteX26" fmla="*/ 955538 w 1091725"/>
              <a:gd name="connsiteY26" fmla="*/ 7082 h 1399779"/>
              <a:gd name="connsiteX27" fmla="*/ 926355 w 1091725"/>
              <a:gd name="connsiteY27" fmla="*/ 128678 h 1399779"/>
              <a:gd name="connsiteX28" fmla="*/ 887444 w 1091725"/>
              <a:gd name="connsiteY28" fmla="*/ 187044 h 1399779"/>
              <a:gd name="connsiteX29" fmla="*/ 770712 w 1091725"/>
              <a:gd name="connsiteY29" fmla="*/ 128678 h 1399779"/>
              <a:gd name="connsiteX30" fmla="*/ 649116 w 1091725"/>
              <a:gd name="connsiteY30" fmla="*/ 89767 h 1399779"/>
              <a:gd name="connsiteX31" fmla="*/ 498338 w 1091725"/>
              <a:gd name="connsiteY31" fmla="*/ 89767 h 1399779"/>
              <a:gd name="connsiteX32" fmla="*/ 308648 w 1091725"/>
              <a:gd name="connsiteY32" fmla="*/ 109223 h 13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1725" h="1399779">
                <a:moveTo>
                  <a:pt x="308648" y="109223"/>
                </a:moveTo>
                <a:cubicBezTo>
                  <a:pt x="251903" y="121383"/>
                  <a:pt x="197591" y="91389"/>
                  <a:pt x="157870" y="162725"/>
                </a:cubicBezTo>
                <a:cubicBezTo>
                  <a:pt x="118149" y="234061"/>
                  <a:pt x="93019" y="450502"/>
                  <a:pt x="70321" y="537240"/>
                </a:cubicBezTo>
                <a:cubicBezTo>
                  <a:pt x="47623" y="623978"/>
                  <a:pt x="9523" y="652351"/>
                  <a:pt x="21682" y="683155"/>
                </a:cubicBezTo>
                <a:cubicBezTo>
                  <a:pt x="33841" y="713959"/>
                  <a:pt x="118148" y="715580"/>
                  <a:pt x="143278" y="722065"/>
                </a:cubicBezTo>
                <a:cubicBezTo>
                  <a:pt x="168408" y="728550"/>
                  <a:pt x="155438" y="765839"/>
                  <a:pt x="172461" y="722065"/>
                </a:cubicBezTo>
                <a:cubicBezTo>
                  <a:pt x="189484" y="678291"/>
                  <a:pt x="227585" y="531566"/>
                  <a:pt x="245419" y="459419"/>
                </a:cubicBezTo>
                <a:cubicBezTo>
                  <a:pt x="263253" y="387272"/>
                  <a:pt x="268116" y="290805"/>
                  <a:pt x="279465" y="289184"/>
                </a:cubicBezTo>
                <a:cubicBezTo>
                  <a:pt x="290814" y="287563"/>
                  <a:pt x="311891" y="383219"/>
                  <a:pt x="313512" y="449691"/>
                </a:cubicBezTo>
                <a:cubicBezTo>
                  <a:pt x="315133" y="516163"/>
                  <a:pt x="305406" y="591553"/>
                  <a:pt x="289193" y="688019"/>
                </a:cubicBezTo>
                <a:cubicBezTo>
                  <a:pt x="272980" y="784485"/>
                  <a:pt x="259200" y="920672"/>
                  <a:pt x="216236" y="1028487"/>
                </a:cubicBezTo>
                <a:cubicBezTo>
                  <a:pt x="173272" y="1136302"/>
                  <a:pt x="67078" y="1278163"/>
                  <a:pt x="31410" y="1334908"/>
                </a:cubicBezTo>
                <a:cubicBezTo>
                  <a:pt x="-4258" y="1391653"/>
                  <a:pt x="-1826" y="1361659"/>
                  <a:pt x="2227" y="1368955"/>
                </a:cubicBezTo>
                <a:cubicBezTo>
                  <a:pt x="6280" y="1376251"/>
                  <a:pt x="55729" y="1378682"/>
                  <a:pt x="55729" y="1378682"/>
                </a:cubicBezTo>
                <a:cubicBezTo>
                  <a:pt x="97071" y="1379493"/>
                  <a:pt x="182188" y="1372198"/>
                  <a:pt x="250282" y="1373819"/>
                </a:cubicBezTo>
                <a:cubicBezTo>
                  <a:pt x="318376" y="1375440"/>
                  <a:pt x="410789" y="1385978"/>
                  <a:pt x="464291" y="1388410"/>
                </a:cubicBezTo>
                <a:cubicBezTo>
                  <a:pt x="517793" y="1390842"/>
                  <a:pt x="542923" y="1412729"/>
                  <a:pt x="571295" y="1388410"/>
                </a:cubicBezTo>
                <a:cubicBezTo>
                  <a:pt x="599667" y="1364091"/>
                  <a:pt x="620744" y="1322748"/>
                  <a:pt x="634525" y="1242495"/>
                </a:cubicBezTo>
                <a:cubicBezTo>
                  <a:pt x="648306" y="1162242"/>
                  <a:pt x="645874" y="1022002"/>
                  <a:pt x="653980" y="906891"/>
                </a:cubicBezTo>
                <a:cubicBezTo>
                  <a:pt x="662086" y="791780"/>
                  <a:pt x="684784" y="656403"/>
                  <a:pt x="683163" y="551831"/>
                </a:cubicBezTo>
                <a:cubicBezTo>
                  <a:pt x="681542" y="447259"/>
                  <a:pt x="627230" y="323231"/>
                  <a:pt x="644253" y="279457"/>
                </a:cubicBezTo>
                <a:cubicBezTo>
                  <a:pt x="661276" y="235683"/>
                  <a:pt x="730991" y="281078"/>
                  <a:pt x="785304" y="289184"/>
                </a:cubicBezTo>
                <a:cubicBezTo>
                  <a:pt x="839617" y="297290"/>
                  <a:pt x="922301" y="354035"/>
                  <a:pt x="970129" y="328095"/>
                </a:cubicBezTo>
                <a:cubicBezTo>
                  <a:pt x="1017957" y="302155"/>
                  <a:pt x="1052815" y="182180"/>
                  <a:pt x="1072270" y="133542"/>
                </a:cubicBezTo>
                <a:cubicBezTo>
                  <a:pt x="1091725" y="84904"/>
                  <a:pt x="1096589" y="55720"/>
                  <a:pt x="1086861" y="36265"/>
                </a:cubicBezTo>
                <a:cubicBezTo>
                  <a:pt x="1077133" y="16810"/>
                  <a:pt x="1035791" y="21674"/>
                  <a:pt x="1013904" y="16810"/>
                </a:cubicBezTo>
                <a:cubicBezTo>
                  <a:pt x="992017" y="11946"/>
                  <a:pt x="970130" y="-11563"/>
                  <a:pt x="955538" y="7082"/>
                </a:cubicBezTo>
                <a:cubicBezTo>
                  <a:pt x="940947" y="25727"/>
                  <a:pt x="937704" y="98684"/>
                  <a:pt x="926355" y="128678"/>
                </a:cubicBezTo>
                <a:cubicBezTo>
                  <a:pt x="915006" y="158672"/>
                  <a:pt x="913384" y="187044"/>
                  <a:pt x="887444" y="187044"/>
                </a:cubicBezTo>
                <a:cubicBezTo>
                  <a:pt x="861504" y="187044"/>
                  <a:pt x="810433" y="144891"/>
                  <a:pt x="770712" y="128678"/>
                </a:cubicBezTo>
                <a:cubicBezTo>
                  <a:pt x="730991" y="112465"/>
                  <a:pt x="694512" y="96252"/>
                  <a:pt x="649116" y="89767"/>
                </a:cubicBezTo>
                <a:cubicBezTo>
                  <a:pt x="603720" y="83282"/>
                  <a:pt x="556704" y="86524"/>
                  <a:pt x="498338" y="89767"/>
                </a:cubicBezTo>
                <a:cubicBezTo>
                  <a:pt x="439972" y="93010"/>
                  <a:pt x="365393" y="97063"/>
                  <a:pt x="308648" y="109223"/>
                </a:cubicBezTo>
                <a:close/>
              </a:path>
            </a:pathLst>
          </a:cu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779268" y="1984603"/>
            <a:ext cx="534015" cy="719052"/>
          </a:xfrm>
          <a:custGeom>
            <a:avLst/>
            <a:gdLst>
              <a:gd name="connsiteX0" fmla="*/ 154803 w 534015"/>
              <a:gd name="connsiteY0" fmla="*/ 31945 h 719052"/>
              <a:gd name="connsiteX1" fmla="*/ 19208 w 534015"/>
              <a:gd name="connsiteY1" fmla="*/ 122341 h 719052"/>
              <a:gd name="connsiteX2" fmla="*/ 1824 w 534015"/>
              <a:gd name="connsiteY2" fmla="*/ 456115 h 719052"/>
              <a:gd name="connsiteX3" fmla="*/ 8778 w 534015"/>
              <a:gd name="connsiteY3" fmla="*/ 706445 h 719052"/>
              <a:gd name="connsiteX4" fmla="*/ 74837 w 534015"/>
              <a:gd name="connsiteY4" fmla="*/ 678630 h 719052"/>
              <a:gd name="connsiteX5" fmla="*/ 175664 w 534015"/>
              <a:gd name="connsiteY5" fmla="*/ 650816 h 719052"/>
              <a:gd name="connsiteX6" fmla="*/ 123512 w 534015"/>
              <a:gd name="connsiteY6" fmla="*/ 438731 h 719052"/>
              <a:gd name="connsiteX7" fmla="*/ 95698 w 534015"/>
              <a:gd name="connsiteY7" fmla="*/ 400486 h 719052"/>
              <a:gd name="connsiteX8" fmla="*/ 57453 w 534015"/>
              <a:gd name="connsiteY8" fmla="*/ 296182 h 719052"/>
              <a:gd name="connsiteX9" fmla="*/ 74837 w 534015"/>
              <a:gd name="connsiteY9" fmla="*/ 174494 h 719052"/>
              <a:gd name="connsiteX10" fmla="*/ 154803 w 534015"/>
              <a:gd name="connsiteY10" fmla="*/ 177970 h 719052"/>
              <a:gd name="connsiteX11" fmla="*/ 224340 w 534015"/>
              <a:gd name="connsiteY11" fmla="*/ 153633 h 719052"/>
              <a:gd name="connsiteX12" fmla="*/ 283445 w 534015"/>
              <a:gd name="connsiteY12" fmla="*/ 195354 h 719052"/>
              <a:gd name="connsiteX13" fmla="*/ 380796 w 534015"/>
              <a:gd name="connsiteY13" fmla="*/ 150156 h 719052"/>
              <a:gd name="connsiteX14" fmla="*/ 432948 w 534015"/>
              <a:gd name="connsiteY14" fmla="*/ 177970 h 719052"/>
              <a:gd name="connsiteX15" fmla="*/ 436425 w 534015"/>
              <a:gd name="connsiteY15" fmla="*/ 296182 h 719052"/>
              <a:gd name="connsiteX16" fmla="*/ 419041 w 534015"/>
              <a:gd name="connsiteY16" fmla="*/ 383102 h 719052"/>
              <a:gd name="connsiteX17" fmla="*/ 373842 w 534015"/>
              <a:gd name="connsiteY17" fmla="*/ 591710 h 719052"/>
              <a:gd name="connsiteX18" fmla="*/ 391226 w 534015"/>
              <a:gd name="connsiteY18" fmla="*/ 623002 h 719052"/>
              <a:gd name="connsiteX19" fmla="*/ 474670 w 534015"/>
              <a:gd name="connsiteY19" fmla="*/ 619525 h 719052"/>
              <a:gd name="connsiteX20" fmla="*/ 509438 w 534015"/>
              <a:gd name="connsiteY20" fmla="*/ 570849 h 719052"/>
              <a:gd name="connsiteX21" fmla="*/ 523345 w 534015"/>
              <a:gd name="connsiteY21" fmla="*/ 407440 h 719052"/>
              <a:gd name="connsiteX22" fmla="*/ 533775 w 534015"/>
              <a:gd name="connsiteY22" fmla="*/ 230122 h 719052"/>
              <a:gd name="connsiteX23" fmla="*/ 512915 w 534015"/>
              <a:gd name="connsiteY23" fmla="*/ 111911 h 719052"/>
              <a:gd name="connsiteX24" fmla="*/ 387749 w 534015"/>
              <a:gd name="connsiteY24" fmla="*/ 31945 h 719052"/>
              <a:gd name="connsiteX25" fmla="*/ 318213 w 534015"/>
              <a:gd name="connsiteY25" fmla="*/ 14560 h 719052"/>
              <a:gd name="connsiteX26" fmla="*/ 252154 w 534015"/>
              <a:gd name="connsiteY26" fmla="*/ 7607 h 719052"/>
              <a:gd name="connsiteX27" fmla="*/ 196525 w 534015"/>
              <a:gd name="connsiteY27" fmla="*/ 653 h 719052"/>
              <a:gd name="connsiteX28" fmla="*/ 154803 w 534015"/>
              <a:gd name="connsiteY28" fmla="*/ 31945 h 71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015" h="719052">
                <a:moveTo>
                  <a:pt x="154803" y="31945"/>
                </a:moveTo>
                <a:cubicBezTo>
                  <a:pt x="125250" y="52226"/>
                  <a:pt x="44705" y="51646"/>
                  <a:pt x="19208" y="122341"/>
                </a:cubicBezTo>
                <a:cubicBezTo>
                  <a:pt x="-6289" y="193036"/>
                  <a:pt x="3562" y="358764"/>
                  <a:pt x="1824" y="456115"/>
                </a:cubicBezTo>
                <a:cubicBezTo>
                  <a:pt x="86" y="553466"/>
                  <a:pt x="-3391" y="669359"/>
                  <a:pt x="8778" y="706445"/>
                </a:cubicBezTo>
                <a:cubicBezTo>
                  <a:pt x="20947" y="743531"/>
                  <a:pt x="47023" y="687901"/>
                  <a:pt x="74837" y="678630"/>
                </a:cubicBezTo>
                <a:cubicBezTo>
                  <a:pt x="102651" y="669359"/>
                  <a:pt x="167552" y="690799"/>
                  <a:pt x="175664" y="650816"/>
                </a:cubicBezTo>
                <a:cubicBezTo>
                  <a:pt x="183777" y="610833"/>
                  <a:pt x="136840" y="480453"/>
                  <a:pt x="123512" y="438731"/>
                </a:cubicBezTo>
                <a:cubicBezTo>
                  <a:pt x="110184" y="397009"/>
                  <a:pt x="106708" y="424244"/>
                  <a:pt x="95698" y="400486"/>
                </a:cubicBezTo>
                <a:cubicBezTo>
                  <a:pt x="84688" y="376728"/>
                  <a:pt x="60930" y="333847"/>
                  <a:pt x="57453" y="296182"/>
                </a:cubicBezTo>
                <a:cubicBezTo>
                  <a:pt x="53976" y="258517"/>
                  <a:pt x="58612" y="194196"/>
                  <a:pt x="74837" y="174494"/>
                </a:cubicBezTo>
                <a:cubicBezTo>
                  <a:pt x="91062" y="154792"/>
                  <a:pt x="129886" y="181447"/>
                  <a:pt x="154803" y="177970"/>
                </a:cubicBezTo>
                <a:cubicBezTo>
                  <a:pt x="179720" y="174493"/>
                  <a:pt x="202900" y="150736"/>
                  <a:pt x="224340" y="153633"/>
                </a:cubicBezTo>
                <a:cubicBezTo>
                  <a:pt x="245780" y="156530"/>
                  <a:pt x="257369" y="195934"/>
                  <a:pt x="283445" y="195354"/>
                </a:cubicBezTo>
                <a:cubicBezTo>
                  <a:pt x="309521" y="194775"/>
                  <a:pt x="355879" y="153053"/>
                  <a:pt x="380796" y="150156"/>
                </a:cubicBezTo>
                <a:cubicBezTo>
                  <a:pt x="405713" y="147259"/>
                  <a:pt x="423677" y="153632"/>
                  <a:pt x="432948" y="177970"/>
                </a:cubicBezTo>
                <a:cubicBezTo>
                  <a:pt x="442219" y="202308"/>
                  <a:pt x="438743" y="261993"/>
                  <a:pt x="436425" y="296182"/>
                </a:cubicBezTo>
                <a:cubicBezTo>
                  <a:pt x="434107" y="330371"/>
                  <a:pt x="429471" y="333847"/>
                  <a:pt x="419041" y="383102"/>
                </a:cubicBezTo>
                <a:cubicBezTo>
                  <a:pt x="408611" y="432357"/>
                  <a:pt x="378478" y="551727"/>
                  <a:pt x="373842" y="591710"/>
                </a:cubicBezTo>
                <a:cubicBezTo>
                  <a:pt x="369206" y="631693"/>
                  <a:pt x="374421" y="618366"/>
                  <a:pt x="391226" y="623002"/>
                </a:cubicBezTo>
                <a:cubicBezTo>
                  <a:pt x="408031" y="627638"/>
                  <a:pt x="454968" y="628217"/>
                  <a:pt x="474670" y="619525"/>
                </a:cubicBezTo>
                <a:cubicBezTo>
                  <a:pt x="494372" y="610833"/>
                  <a:pt x="501326" y="606196"/>
                  <a:pt x="509438" y="570849"/>
                </a:cubicBezTo>
                <a:cubicBezTo>
                  <a:pt x="517550" y="535502"/>
                  <a:pt x="519289" y="464228"/>
                  <a:pt x="523345" y="407440"/>
                </a:cubicBezTo>
                <a:cubicBezTo>
                  <a:pt x="527401" y="350652"/>
                  <a:pt x="535513" y="279377"/>
                  <a:pt x="533775" y="230122"/>
                </a:cubicBezTo>
                <a:cubicBezTo>
                  <a:pt x="532037" y="180867"/>
                  <a:pt x="537253" y="144940"/>
                  <a:pt x="512915" y="111911"/>
                </a:cubicBezTo>
                <a:cubicBezTo>
                  <a:pt x="488577" y="78882"/>
                  <a:pt x="420199" y="48170"/>
                  <a:pt x="387749" y="31945"/>
                </a:cubicBezTo>
                <a:cubicBezTo>
                  <a:pt x="355299" y="15720"/>
                  <a:pt x="340812" y="18616"/>
                  <a:pt x="318213" y="14560"/>
                </a:cubicBezTo>
                <a:cubicBezTo>
                  <a:pt x="295614" y="10504"/>
                  <a:pt x="272435" y="9925"/>
                  <a:pt x="252154" y="7607"/>
                </a:cubicBezTo>
                <a:cubicBezTo>
                  <a:pt x="231873" y="5289"/>
                  <a:pt x="213330" y="-2244"/>
                  <a:pt x="196525" y="653"/>
                </a:cubicBezTo>
                <a:cubicBezTo>
                  <a:pt x="179721" y="3550"/>
                  <a:pt x="184356" y="11664"/>
                  <a:pt x="154803" y="31945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944631" y="223327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092665" y="222925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031492" y="2263509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20732683">
            <a:off x="8015795" y="2381244"/>
            <a:ext cx="66804" cy="39614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6658902" y="1493428"/>
            <a:ext cx="2150616" cy="4687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Hạnh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Phúc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524939" y="3411216"/>
            <a:ext cx="499917" cy="36229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162930" y="2968010"/>
            <a:ext cx="449488" cy="49980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983109" y="2744327"/>
            <a:ext cx="449488" cy="499806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094056" y="2744072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158377" y="2722038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24073" y="2969129"/>
            <a:ext cx="134250" cy="119641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019000" y="2397316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973682" y="2416151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11128" y="2609619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015173" y="375275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200297" y="375086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64982" y="326966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435706" y="330168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020409" y="318696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764934" y="2861819"/>
            <a:ext cx="751210" cy="484379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20473006">
            <a:off x="5718617" y="3072114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0601351">
            <a:off x="6433841" y="2698439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91218" y="3743302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241584" y="3750985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18061" y="3171589"/>
            <a:ext cx="247046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824925" y="2839337"/>
            <a:ext cx="709405" cy="455539"/>
          </a:xfrm>
          <a:custGeom>
            <a:avLst/>
            <a:gdLst>
              <a:gd name="connsiteX0" fmla="*/ 283232 w 709405"/>
              <a:gd name="connsiteY0" fmla="*/ 7505 h 455539"/>
              <a:gd name="connsiteX1" fmla="*/ 144555 w 709405"/>
              <a:gd name="connsiteY1" fmla="*/ 46508 h 455539"/>
              <a:gd name="connsiteX2" fmla="*/ 5878 w 709405"/>
              <a:gd name="connsiteY2" fmla="*/ 250189 h 455539"/>
              <a:gd name="connsiteX3" fmla="*/ 40547 w 709405"/>
              <a:gd name="connsiteY3" fmla="*/ 289192 h 455539"/>
              <a:gd name="connsiteX4" fmla="*/ 174891 w 709405"/>
              <a:gd name="connsiteY4" fmla="*/ 349863 h 455539"/>
              <a:gd name="connsiteX5" fmla="*/ 213893 w 709405"/>
              <a:gd name="connsiteY5" fmla="*/ 193852 h 455539"/>
              <a:gd name="connsiteX6" fmla="*/ 252896 w 709405"/>
              <a:gd name="connsiteY6" fmla="*/ 349863 h 455539"/>
              <a:gd name="connsiteX7" fmla="*/ 235562 w 709405"/>
              <a:gd name="connsiteY7" fmla="*/ 445203 h 455539"/>
              <a:gd name="connsiteX8" fmla="*/ 317901 w 709405"/>
              <a:gd name="connsiteY8" fmla="*/ 453871 h 455539"/>
              <a:gd name="connsiteX9" fmla="*/ 478246 w 709405"/>
              <a:gd name="connsiteY9" fmla="*/ 453871 h 455539"/>
              <a:gd name="connsiteX10" fmla="*/ 551918 w 709405"/>
              <a:gd name="connsiteY10" fmla="*/ 436536 h 455539"/>
              <a:gd name="connsiteX11" fmla="*/ 521583 w 709405"/>
              <a:gd name="connsiteY11" fmla="*/ 315194 h 455539"/>
              <a:gd name="connsiteX12" fmla="*/ 538917 w 709405"/>
              <a:gd name="connsiteY12" fmla="*/ 172184 h 455539"/>
              <a:gd name="connsiteX13" fmla="*/ 603922 w 709405"/>
              <a:gd name="connsiteY13" fmla="*/ 276191 h 455539"/>
              <a:gd name="connsiteX14" fmla="*/ 699262 w 709405"/>
              <a:gd name="connsiteY14" fmla="*/ 150515 h 455539"/>
              <a:gd name="connsiteX15" fmla="*/ 694928 w 709405"/>
              <a:gd name="connsiteY15" fmla="*/ 81177 h 455539"/>
              <a:gd name="connsiteX16" fmla="*/ 595255 w 709405"/>
              <a:gd name="connsiteY16" fmla="*/ 7505 h 455539"/>
              <a:gd name="connsiteX17" fmla="*/ 283232 w 709405"/>
              <a:gd name="connsiteY17" fmla="*/ 7505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9405" h="455539">
                <a:moveTo>
                  <a:pt x="283232" y="7505"/>
                </a:moveTo>
                <a:cubicBezTo>
                  <a:pt x="208115" y="14005"/>
                  <a:pt x="190781" y="6061"/>
                  <a:pt x="144555" y="46508"/>
                </a:cubicBezTo>
                <a:cubicBezTo>
                  <a:pt x="98329" y="86955"/>
                  <a:pt x="23213" y="209742"/>
                  <a:pt x="5878" y="250189"/>
                </a:cubicBezTo>
                <a:cubicBezTo>
                  <a:pt x="-11457" y="290636"/>
                  <a:pt x="12378" y="272580"/>
                  <a:pt x="40547" y="289192"/>
                </a:cubicBezTo>
                <a:cubicBezTo>
                  <a:pt x="68716" y="305804"/>
                  <a:pt x="146000" y="365753"/>
                  <a:pt x="174891" y="349863"/>
                </a:cubicBezTo>
                <a:cubicBezTo>
                  <a:pt x="203782" y="333973"/>
                  <a:pt x="200892" y="193852"/>
                  <a:pt x="213893" y="193852"/>
                </a:cubicBezTo>
                <a:cubicBezTo>
                  <a:pt x="226894" y="193852"/>
                  <a:pt x="249285" y="307971"/>
                  <a:pt x="252896" y="349863"/>
                </a:cubicBezTo>
                <a:cubicBezTo>
                  <a:pt x="256507" y="391755"/>
                  <a:pt x="224728" y="427868"/>
                  <a:pt x="235562" y="445203"/>
                </a:cubicBezTo>
                <a:cubicBezTo>
                  <a:pt x="246396" y="462538"/>
                  <a:pt x="277454" y="452426"/>
                  <a:pt x="317901" y="453871"/>
                </a:cubicBezTo>
                <a:cubicBezTo>
                  <a:pt x="358348" y="455316"/>
                  <a:pt x="439243" y="456760"/>
                  <a:pt x="478246" y="453871"/>
                </a:cubicBezTo>
                <a:cubicBezTo>
                  <a:pt x="517249" y="450982"/>
                  <a:pt x="544695" y="459649"/>
                  <a:pt x="551918" y="436536"/>
                </a:cubicBezTo>
                <a:cubicBezTo>
                  <a:pt x="559141" y="413423"/>
                  <a:pt x="523750" y="359253"/>
                  <a:pt x="521583" y="315194"/>
                </a:cubicBezTo>
                <a:cubicBezTo>
                  <a:pt x="519416" y="271135"/>
                  <a:pt x="525194" y="178685"/>
                  <a:pt x="538917" y="172184"/>
                </a:cubicBezTo>
                <a:cubicBezTo>
                  <a:pt x="552640" y="165684"/>
                  <a:pt x="577198" y="279802"/>
                  <a:pt x="603922" y="276191"/>
                </a:cubicBezTo>
                <a:cubicBezTo>
                  <a:pt x="630646" y="272580"/>
                  <a:pt x="684094" y="183017"/>
                  <a:pt x="699262" y="150515"/>
                </a:cubicBezTo>
                <a:cubicBezTo>
                  <a:pt x="714430" y="118013"/>
                  <a:pt x="712263" y="105012"/>
                  <a:pt x="694928" y="81177"/>
                </a:cubicBezTo>
                <a:cubicBezTo>
                  <a:pt x="677594" y="57342"/>
                  <a:pt x="662426" y="20506"/>
                  <a:pt x="595255" y="7505"/>
                </a:cubicBezTo>
                <a:cubicBezTo>
                  <a:pt x="528084" y="-5496"/>
                  <a:pt x="358349" y="1005"/>
                  <a:pt x="283232" y="7505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939734" y="3236340"/>
            <a:ext cx="605496" cy="411762"/>
          </a:xfrm>
          <a:custGeom>
            <a:avLst/>
            <a:gdLst>
              <a:gd name="connsiteX0" fmla="*/ 160538 w 605496"/>
              <a:gd name="connsiteY0" fmla="*/ 19216 h 411762"/>
              <a:gd name="connsiteX1" fmla="*/ 101161 w 605496"/>
              <a:gd name="connsiteY1" fmla="*/ 167657 h 411762"/>
              <a:gd name="connsiteX2" fmla="*/ 221 w 605496"/>
              <a:gd name="connsiteY2" fmla="*/ 345787 h 411762"/>
              <a:gd name="connsiteX3" fmla="*/ 130849 w 605496"/>
              <a:gd name="connsiteY3" fmla="*/ 357662 h 411762"/>
              <a:gd name="connsiteX4" fmla="*/ 326792 w 605496"/>
              <a:gd name="connsiteY4" fmla="*/ 411101 h 411762"/>
              <a:gd name="connsiteX5" fmla="*/ 445546 w 605496"/>
              <a:gd name="connsiteY5" fmla="*/ 316099 h 411762"/>
              <a:gd name="connsiteX6" fmla="*/ 593987 w 605496"/>
              <a:gd name="connsiteY6" fmla="*/ 339849 h 411762"/>
              <a:gd name="connsiteX7" fmla="*/ 576174 w 605496"/>
              <a:gd name="connsiteY7" fmla="*/ 215158 h 411762"/>
              <a:gd name="connsiteX8" fmla="*/ 421795 w 605496"/>
              <a:gd name="connsiteY8" fmla="*/ 19216 h 411762"/>
              <a:gd name="connsiteX9" fmla="*/ 285229 w 605496"/>
              <a:gd name="connsiteY9" fmla="*/ 7340 h 411762"/>
              <a:gd name="connsiteX10" fmla="*/ 160538 w 605496"/>
              <a:gd name="connsiteY10" fmla="*/ 19216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96" h="411762">
                <a:moveTo>
                  <a:pt x="160538" y="19216"/>
                </a:moveTo>
                <a:cubicBezTo>
                  <a:pt x="129860" y="45935"/>
                  <a:pt x="127880" y="113229"/>
                  <a:pt x="101161" y="167657"/>
                </a:cubicBezTo>
                <a:cubicBezTo>
                  <a:pt x="74442" y="222085"/>
                  <a:pt x="-4727" y="314120"/>
                  <a:pt x="221" y="345787"/>
                </a:cubicBezTo>
                <a:cubicBezTo>
                  <a:pt x="5169" y="377454"/>
                  <a:pt x="76421" y="346776"/>
                  <a:pt x="130849" y="357662"/>
                </a:cubicBezTo>
                <a:cubicBezTo>
                  <a:pt x="185277" y="368548"/>
                  <a:pt x="274342" y="418028"/>
                  <a:pt x="326792" y="411101"/>
                </a:cubicBezTo>
                <a:cubicBezTo>
                  <a:pt x="379242" y="404174"/>
                  <a:pt x="401014" y="327974"/>
                  <a:pt x="445546" y="316099"/>
                </a:cubicBezTo>
                <a:cubicBezTo>
                  <a:pt x="490079" y="304224"/>
                  <a:pt x="572216" y="356672"/>
                  <a:pt x="593987" y="339849"/>
                </a:cubicBezTo>
                <a:cubicBezTo>
                  <a:pt x="615758" y="323026"/>
                  <a:pt x="604873" y="268597"/>
                  <a:pt x="576174" y="215158"/>
                </a:cubicBezTo>
                <a:cubicBezTo>
                  <a:pt x="547475" y="161719"/>
                  <a:pt x="470286" y="53852"/>
                  <a:pt x="421795" y="19216"/>
                </a:cubicBezTo>
                <a:cubicBezTo>
                  <a:pt x="373304" y="-15420"/>
                  <a:pt x="326793" y="7340"/>
                  <a:pt x="285229" y="7340"/>
                </a:cubicBezTo>
                <a:cubicBezTo>
                  <a:pt x="243665" y="7340"/>
                  <a:pt x="191216" y="-7503"/>
                  <a:pt x="160538" y="19216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44112" y="386228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429236" y="386039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993921" y="337919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664645" y="341121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49348" y="329649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993873" y="3061701"/>
            <a:ext cx="751210" cy="394027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162930" y="2544603"/>
            <a:ext cx="449488" cy="292498"/>
          </a:xfrm>
          <a:custGeom>
            <a:avLst/>
            <a:gdLst>
              <a:gd name="connsiteX0" fmla="*/ 34895 w 449488"/>
              <a:gd name="connsiteY0" fmla="*/ 292471 h 292498"/>
              <a:gd name="connsiteX1" fmla="*/ 127 w 449488"/>
              <a:gd name="connsiteY1" fmla="*/ 174259 h 292498"/>
              <a:gd name="connsiteX2" fmla="*/ 45326 w 449488"/>
              <a:gd name="connsiteY2" fmla="*/ 59525 h 292498"/>
              <a:gd name="connsiteX3" fmla="*/ 198305 w 449488"/>
              <a:gd name="connsiteY3" fmla="*/ 419 h 292498"/>
              <a:gd name="connsiteX4" fmla="*/ 302609 w 449488"/>
              <a:gd name="connsiteY4" fmla="*/ 31710 h 292498"/>
              <a:gd name="connsiteX5" fmla="*/ 375622 w 449488"/>
              <a:gd name="connsiteY5" fmla="*/ 3896 h 292498"/>
              <a:gd name="connsiteX6" fmla="*/ 448635 w 449488"/>
              <a:gd name="connsiteY6" fmla="*/ 125584 h 292498"/>
              <a:gd name="connsiteX7" fmla="*/ 410390 w 449488"/>
              <a:gd name="connsiteY7" fmla="*/ 243795 h 292498"/>
              <a:gd name="connsiteX8" fmla="*/ 333900 w 449488"/>
              <a:gd name="connsiteY8" fmla="*/ 163829 h 292498"/>
              <a:gd name="connsiteX9" fmla="*/ 208735 w 449488"/>
              <a:gd name="connsiteY9" fmla="*/ 153399 h 292498"/>
              <a:gd name="connsiteX10" fmla="*/ 121815 w 449488"/>
              <a:gd name="connsiteY10" fmla="*/ 163829 h 292498"/>
              <a:gd name="connsiteX11" fmla="*/ 34895 w 449488"/>
              <a:gd name="connsiteY11" fmla="*/ 292471 h 29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488" h="292498">
                <a:moveTo>
                  <a:pt x="34895" y="292471"/>
                </a:moveTo>
                <a:cubicBezTo>
                  <a:pt x="14614" y="294209"/>
                  <a:pt x="-1611" y="213083"/>
                  <a:pt x="127" y="174259"/>
                </a:cubicBezTo>
                <a:cubicBezTo>
                  <a:pt x="1865" y="135435"/>
                  <a:pt x="12296" y="88498"/>
                  <a:pt x="45326" y="59525"/>
                </a:cubicBezTo>
                <a:cubicBezTo>
                  <a:pt x="78356" y="30552"/>
                  <a:pt x="155424" y="5055"/>
                  <a:pt x="198305" y="419"/>
                </a:cubicBezTo>
                <a:cubicBezTo>
                  <a:pt x="241186" y="-4217"/>
                  <a:pt x="273056" y="31131"/>
                  <a:pt x="302609" y="31710"/>
                </a:cubicBezTo>
                <a:cubicBezTo>
                  <a:pt x="332162" y="32289"/>
                  <a:pt x="351284" y="-11750"/>
                  <a:pt x="375622" y="3896"/>
                </a:cubicBezTo>
                <a:cubicBezTo>
                  <a:pt x="399960" y="19542"/>
                  <a:pt x="442840" y="85601"/>
                  <a:pt x="448635" y="125584"/>
                </a:cubicBezTo>
                <a:cubicBezTo>
                  <a:pt x="454430" y="165567"/>
                  <a:pt x="429512" y="237421"/>
                  <a:pt x="410390" y="243795"/>
                </a:cubicBezTo>
                <a:cubicBezTo>
                  <a:pt x="391268" y="250169"/>
                  <a:pt x="367509" y="178895"/>
                  <a:pt x="333900" y="163829"/>
                </a:cubicBezTo>
                <a:cubicBezTo>
                  <a:pt x="300291" y="148763"/>
                  <a:pt x="244082" y="153399"/>
                  <a:pt x="208735" y="153399"/>
                </a:cubicBezTo>
                <a:cubicBezTo>
                  <a:pt x="173388" y="153399"/>
                  <a:pt x="146732" y="142968"/>
                  <a:pt x="121815" y="163829"/>
                </a:cubicBezTo>
                <a:cubicBezTo>
                  <a:pt x="96898" y="184690"/>
                  <a:pt x="55176" y="290733"/>
                  <a:pt x="34895" y="292471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820979" y="2350079"/>
            <a:ext cx="713351" cy="280090"/>
          </a:xfrm>
          <a:custGeom>
            <a:avLst/>
            <a:gdLst>
              <a:gd name="connsiteX0" fmla="*/ 350410 w 713351"/>
              <a:gd name="connsiteY0" fmla="*/ 18129 h 280090"/>
              <a:gd name="connsiteX1" fmla="*/ 266967 w 713351"/>
              <a:gd name="connsiteY1" fmla="*/ 4222 h 280090"/>
              <a:gd name="connsiteX2" fmla="*/ 193954 w 713351"/>
              <a:gd name="connsiteY2" fmla="*/ 98096 h 280090"/>
              <a:gd name="connsiteX3" fmla="*/ 183524 w 713351"/>
              <a:gd name="connsiteY3" fmla="*/ 160678 h 280090"/>
              <a:gd name="connsiteX4" fmla="*/ 117464 w 713351"/>
              <a:gd name="connsiteY4" fmla="*/ 101572 h 280090"/>
              <a:gd name="connsiteX5" fmla="*/ 30544 w 713351"/>
              <a:gd name="connsiteY5" fmla="*/ 118956 h 280090"/>
              <a:gd name="connsiteX6" fmla="*/ 2730 w 713351"/>
              <a:gd name="connsiteY6" fmla="*/ 278890 h 280090"/>
              <a:gd name="connsiteX7" fmla="*/ 89650 w 713351"/>
              <a:gd name="connsiteY7" fmla="*/ 191969 h 280090"/>
              <a:gd name="connsiteX8" fmla="*/ 173093 w 713351"/>
              <a:gd name="connsiteY8" fmla="*/ 188493 h 280090"/>
              <a:gd name="connsiteX9" fmla="*/ 197431 w 713351"/>
              <a:gd name="connsiteY9" fmla="*/ 226737 h 280090"/>
              <a:gd name="connsiteX10" fmla="*/ 291305 w 713351"/>
              <a:gd name="connsiteY10" fmla="*/ 185016 h 280090"/>
              <a:gd name="connsiteX11" fmla="*/ 312166 w 713351"/>
              <a:gd name="connsiteY11" fmla="*/ 219784 h 280090"/>
              <a:gd name="connsiteX12" fmla="*/ 385178 w 713351"/>
              <a:gd name="connsiteY12" fmla="*/ 160678 h 280090"/>
              <a:gd name="connsiteX13" fmla="*/ 430377 w 713351"/>
              <a:gd name="connsiteY13" fmla="*/ 205877 h 280090"/>
              <a:gd name="connsiteX14" fmla="*/ 489483 w 713351"/>
              <a:gd name="connsiteY14" fmla="*/ 178062 h 280090"/>
              <a:gd name="connsiteX15" fmla="*/ 524251 w 713351"/>
              <a:gd name="connsiteY15" fmla="*/ 181539 h 280090"/>
              <a:gd name="connsiteX16" fmla="*/ 562496 w 713351"/>
              <a:gd name="connsiteY16" fmla="*/ 164155 h 280090"/>
              <a:gd name="connsiteX17" fmla="*/ 586833 w 713351"/>
              <a:gd name="connsiteY17" fmla="*/ 129387 h 280090"/>
              <a:gd name="connsiteX18" fmla="*/ 635508 w 713351"/>
              <a:gd name="connsiteY18" fmla="*/ 122433 h 280090"/>
              <a:gd name="connsiteX19" fmla="*/ 691137 w 713351"/>
              <a:gd name="connsiteY19" fmla="*/ 240645 h 280090"/>
              <a:gd name="connsiteX20" fmla="*/ 711998 w 713351"/>
              <a:gd name="connsiteY20" fmla="*/ 108526 h 280090"/>
              <a:gd name="connsiteX21" fmla="*/ 656369 w 713351"/>
              <a:gd name="connsiteY21" fmla="*/ 45944 h 280090"/>
              <a:gd name="connsiteX22" fmla="*/ 559019 w 713351"/>
              <a:gd name="connsiteY22" fmla="*/ 49420 h 280090"/>
              <a:gd name="connsiteX23" fmla="*/ 548588 w 713351"/>
              <a:gd name="connsiteY23" fmla="*/ 84188 h 280090"/>
              <a:gd name="connsiteX24" fmla="*/ 506867 w 713351"/>
              <a:gd name="connsiteY24" fmla="*/ 25083 h 280090"/>
              <a:gd name="connsiteX25" fmla="*/ 437331 w 713351"/>
              <a:gd name="connsiteY25" fmla="*/ 35513 h 280090"/>
              <a:gd name="connsiteX26" fmla="*/ 350410 w 713351"/>
              <a:gd name="connsiteY26" fmla="*/ 18129 h 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351" h="280090">
                <a:moveTo>
                  <a:pt x="350410" y="18129"/>
                </a:moveTo>
                <a:cubicBezTo>
                  <a:pt x="322016" y="12914"/>
                  <a:pt x="293043" y="-9106"/>
                  <a:pt x="266967" y="4222"/>
                </a:cubicBezTo>
                <a:cubicBezTo>
                  <a:pt x="240891" y="17550"/>
                  <a:pt x="207861" y="72020"/>
                  <a:pt x="193954" y="98096"/>
                </a:cubicBezTo>
                <a:cubicBezTo>
                  <a:pt x="180047" y="124172"/>
                  <a:pt x="196272" y="160099"/>
                  <a:pt x="183524" y="160678"/>
                </a:cubicBezTo>
                <a:cubicBezTo>
                  <a:pt x="170776" y="161257"/>
                  <a:pt x="142961" y="108526"/>
                  <a:pt x="117464" y="101572"/>
                </a:cubicBezTo>
                <a:cubicBezTo>
                  <a:pt x="91967" y="94618"/>
                  <a:pt x="49666" y="89403"/>
                  <a:pt x="30544" y="118956"/>
                </a:cubicBezTo>
                <a:cubicBezTo>
                  <a:pt x="11422" y="148509"/>
                  <a:pt x="-7121" y="266721"/>
                  <a:pt x="2730" y="278890"/>
                </a:cubicBezTo>
                <a:cubicBezTo>
                  <a:pt x="12581" y="291059"/>
                  <a:pt x="61256" y="207035"/>
                  <a:pt x="89650" y="191969"/>
                </a:cubicBezTo>
                <a:cubicBezTo>
                  <a:pt x="118044" y="176903"/>
                  <a:pt x="155130" y="182698"/>
                  <a:pt x="173093" y="188493"/>
                </a:cubicBezTo>
                <a:cubicBezTo>
                  <a:pt x="191056" y="194288"/>
                  <a:pt x="177729" y="227316"/>
                  <a:pt x="197431" y="226737"/>
                </a:cubicBezTo>
                <a:cubicBezTo>
                  <a:pt x="217133" y="226158"/>
                  <a:pt x="272183" y="186175"/>
                  <a:pt x="291305" y="185016"/>
                </a:cubicBezTo>
                <a:cubicBezTo>
                  <a:pt x="310427" y="183857"/>
                  <a:pt x="296521" y="223840"/>
                  <a:pt x="312166" y="219784"/>
                </a:cubicBezTo>
                <a:cubicBezTo>
                  <a:pt x="327811" y="215728"/>
                  <a:pt x="365476" y="162996"/>
                  <a:pt x="385178" y="160678"/>
                </a:cubicBezTo>
                <a:cubicBezTo>
                  <a:pt x="404880" y="158360"/>
                  <a:pt x="412993" y="202980"/>
                  <a:pt x="430377" y="205877"/>
                </a:cubicBezTo>
                <a:cubicBezTo>
                  <a:pt x="447761" y="208774"/>
                  <a:pt x="473837" y="182118"/>
                  <a:pt x="489483" y="178062"/>
                </a:cubicBezTo>
                <a:cubicBezTo>
                  <a:pt x="505129" y="174006"/>
                  <a:pt x="512082" y="183857"/>
                  <a:pt x="524251" y="181539"/>
                </a:cubicBezTo>
                <a:cubicBezTo>
                  <a:pt x="536420" y="179221"/>
                  <a:pt x="552066" y="172847"/>
                  <a:pt x="562496" y="164155"/>
                </a:cubicBezTo>
                <a:cubicBezTo>
                  <a:pt x="572926" y="155463"/>
                  <a:pt x="574664" y="136341"/>
                  <a:pt x="586833" y="129387"/>
                </a:cubicBezTo>
                <a:cubicBezTo>
                  <a:pt x="599002" y="122433"/>
                  <a:pt x="618124" y="103890"/>
                  <a:pt x="635508" y="122433"/>
                </a:cubicBezTo>
                <a:cubicBezTo>
                  <a:pt x="652892" y="140976"/>
                  <a:pt x="678389" y="242963"/>
                  <a:pt x="691137" y="240645"/>
                </a:cubicBezTo>
                <a:cubicBezTo>
                  <a:pt x="703885" y="238327"/>
                  <a:pt x="717793" y="140976"/>
                  <a:pt x="711998" y="108526"/>
                </a:cubicBezTo>
                <a:cubicBezTo>
                  <a:pt x="706203" y="76076"/>
                  <a:pt x="681865" y="55795"/>
                  <a:pt x="656369" y="45944"/>
                </a:cubicBezTo>
                <a:cubicBezTo>
                  <a:pt x="630873" y="36093"/>
                  <a:pt x="576982" y="43046"/>
                  <a:pt x="559019" y="49420"/>
                </a:cubicBezTo>
                <a:cubicBezTo>
                  <a:pt x="541056" y="55794"/>
                  <a:pt x="557280" y="88244"/>
                  <a:pt x="548588" y="84188"/>
                </a:cubicBezTo>
                <a:cubicBezTo>
                  <a:pt x="539896" y="80132"/>
                  <a:pt x="525410" y="33196"/>
                  <a:pt x="506867" y="25083"/>
                </a:cubicBezTo>
                <a:cubicBezTo>
                  <a:pt x="488324" y="16970"/>
                  <a:pt x="463986" y="37831"/>
                  <a:pt x="437331" y="35513"/>
                </a:cubicBezTo>
                <a:cubicBezTo>
                  <a:pt x="410676" y="33195"/>
                  <a:pt x="378804" y="23344"/>
                  <a:pt x="350410" y="18129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911827" y="2367580"/>
            <a:ext cx="435598" cy="228218"/>
          </a:xfrm>
          <a:custGeom>
            <a:avLst/>
            <a:gdLst>
              <a:gd name="connsiteX0" fmla="*/ 55692 w 435598"/>
              <a:gd name="connsiteY0" fmla="*/ 226117 h 228218"/>
              <a:gd name="connsiteX1" fmla="*/ 63 w 435598"/>
              <a:gd name="connsiteY1" fmla="*/ 97476 h 228218"/>
              <a:gd name="connsiteX2" fmla="*/ 59169 w 435598"/>
              <a:gd name="connsiteY2" fmla="*/ 76615 h 228218"/>
              <a:gd name="connsiteX3" fmla="*/ 205195 w 435598"/>
              <a:gd name="connsiteY3" fmla="*/ 125 h 228218"/>
              <a:gd name="connsiteX4" fmla="*/ 417280 w 435598"/>
              <a:gd name="connsiteY4" fmla="*/ 62707 h 228218"/>
              <a:gd name="connsiteX5" fmla="*/ 413803 w 435598"/>
              <a:gd name="connsiteY5" fmla="*/ 208733 h 228218"/>
              <a:gd name="connsiteX6" fmla="*/ 323406 w 435598"/>
              <a:gd name="connsiteY6" fmla="*/ 180919 h 228218"/>
              <a:gd name="connsiteX7" fmla="*/ 55692 w 435598"/>
              <a:gd name="connsiteY7" fmla="*/ 226117 h 22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598" h="228218">
                <a:moveTo>
                  <a:pt x="55692" y="226117"/>
                </a:moveTo>
                <a:cubicBezTo>
                  <a:pt x="1801" y="212210"/>
                  <a:pt x="-517" y="122393"/>
                  <a:pt x="63" y="97476"/>
                </a:cubicBezTo>
                <a:cubicBezTo>
                  <a:pt x="642" y="72559"/>
                  <a:pt x="24980" y="92840"/>
                  <a:pt x="59169" y="76615"/>
                </a:cubicBezTo>
                <a:cubicBezTo>
                  <a:pt x="93358" y="60390"/>
                  <a:pt x="145510" y="2443"/>
                  <a:pt x="205195" y="125"/>
                </a:cubicBezTo>
                <a:cubicBezTo>
                  <a:pt x="264880" y="-2193"/>
                  <a:pt x="382512" y="27939"/>
                  <a:pt x="417280" y="62707"/>
                </a:cubicBezTo>
                <a:cubicBezTo>
                  <a:pt x="452048" y="97475"/>
                  <a:pt x="429449" y="189031"/>
                  <a:pt x="413803" y="208733"/>
                </a:cubicBezTo>
                <a:cubicBezTo>
                  <a:pt x="398157" y="228435"/>
                  <a:pt x="383091" y="181498"/>
                  <a:pt x="323406" y="180919"/>
                </a:cubicBezTo>
                <a:cubicBezTo>
                  <a:pt x="263721" y="180340"/>
                  <a:pt x="109583" y="240024"/>
                  <a:pt x="55692" y="22611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94986" y="2787841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443020" y="2783816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092468" y="2582832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240502" y="2578807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53155" y="261133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201189" y="260730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7149894" y="2628551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195212" y="2595798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385741" y="2808380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 rot="20732683">
            <a:off x="6177487" y="2705669"/>
            <a:ext cx="60731" cy="32739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732683">
            <a:off x="5359589" y="2924384"/>
            <a:ext cx="60731" cy="24597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 rot="20732683">
            <a:off x="7127759" y="2726066"/>
            <a:ext cx="66804" cy="36013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2\20211219_114612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971550"/>
            <a:ext cx="4114800" cy="3200400"/>
          </a:xfrm>
          <a:prstGeom prst="rect">
            <a:avLst/>
          </a:prstGeom>
          <a:solidFill>
            <a:srgbClr val="33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33794" y="1165706"/>
            <a:ext cx="1436788" cy="1183728"/>
          </a:xfrm>
          <a:custGeom>
            <a:avLst/>
            <a:gdLst>
              <a:gd name="connsiteX0" fmla="*/ 669539 w 1436788"/>
              <a:gd name="connsiteY0" fmla="*/ 1010227 h 1183728"/>
              <a:gd name="connsiteX1" fmla="*/ 491739 w 1436788"/>
              <a:gd name="connsiteY1" fmla="*/ 1069494 h 1183728"/>
              <a:gd name="connsiteX2" fmla="*/ 424006 w 1436788"/>
              <a:gd name="connsiteY2" fmla="*/ 908627 h 1183728"/>
              <a:gd name="connsiteX3" fmla="*/ 178473 w 1436788"/>
              <a:gd name="connsiteY3" fmla="*/ 950961 h 1183728"/>
              <a:gd name="connsiteX4" fmla="*/ 673 w 1436788"/>
              <a:gd name="connsiteY4" fmla="*/ 739294 h 1183728"/>
              <a:gd name="connsiteX5" fmla="*/ 119206 w 1436788"/>
              <a:gd name="connsiteY5" fmla="*/ 476827 h 1183728"/>
              <a:gd name="connsiteX6" fmla="*/ 161539 w 1436788"/>
              <a:gd name="connsiteY6" fmla="*/ 434494 h 1183728"/>
              <a:gd name="connsiteX7" fmla="*/ 153073 w 1436788"/>
              <a:gd name="connsiteY7" fmla="*/ 239761 h 1183728"/>
              <a:gd name="connsiteX8" fmla="*/ 305473 w 1436788"/>
              <a:gd name="connsiteY8" fmla="*/ 146627 h 1183728"/>
              <a:gd name="connsiteX9" fmla="*/ 474806 w 1436788"/>
              <a:gd name="connsiteY9" fmla="*/ 265161 h 1183728"/>
              <a:gd name="connsiteX10" fmla="*/ 491739 w 1436788"/>
              <a:gd name="connsiteY10" fmla="*/ 222827 h 1183728"/>
              <a:gd name="connsiteX11" fmla="*/ 661073 w 1436788"/>
              <a:gd name="connsiteY11" fmla="*/ 19627 h 1183728"/>
              <a:gd name="connsiteX12" fmla="*/ 796539 w 1436788"/>
              <a:gd name="connsiteY12" fmla="*/ 28094 h 1183728"/>
              <a:gd name="connsiteX13" fmla="*/ 974339 w 1436788"/>
              <a:gd name="connsiteY13" fmla="*/ 197427 h 1183728"/>
              <a:gd name="connsiteX14" fmla="*/ 1101339 w 1436788"/>
              <a:gd name="connsiteY14" fmla="*/ 180494 h 1183728"/>
              <a:gd name="connsiteX15" fmla="*/ 1228339 w 1436788"/>
              <a:gd name="connsiteY15" fmla="*/ 205894 h 1183728"/>
              <a:gd name="connsiteX16" fmla="*/ 1296073 w 1436788"/>
              <a:gd name="connsiteY16" fmla="*/ 349827 h 1183728"/>
              <a:gd name="connsiteX17" fmla="*/ 1152139 w 1436788"/>
              <a:gd name="connsiteY17" fmla="*/ 544561 h 1183728"/>
              <a:gd name="connsiteX18" fmla="*/ 1262206 w 1436788"/>
              <a:gd name="connsiteY18" fmla="*/ 586894 h 1183728"/>
              <a:gd name="connsiteX19" fmla="*/ 1397673 w 1436788"/>
              <a:gd name="connsiteY19" fmla="*/ 807027 h 1183728"/>
              <a:gd name="connsiteX20" fmla="*/ 1431539 w 1436788"/>
              <a:gd name="connsiteY20" fmla="*/ 1035627 h 1183728"/>
              <a:gd name="connsiteX21" fmla="*/ 1304539 w 1436788"/>
              <a:gd name="connsiteY21" fmla="*/ 1154161 h 1183728"/>
              <a:gd name="connsiteX22" fmla="*/ 1169073 w 1436788"/>
              <a:gd name="connsiteY22" fmla="*/ 1179561 h 1183728"/>
              <a:gd name="connsiteX23" fmla="*/ 1033606 w 1436788"/>
              <a:gd name="connsiteY23" fmla="*/ 1086427 h 1183728"/>
              <a:gd name="connsiteX24" fmla="*/ 881206 w 1436788"/>
              <a:gd name="connsiteY24" fmla="*/ 1086427 h 1183728"/>
              <a:gd name="connsiteX25" fmla="*/ 771139 w 1436788"/>
              <a:gd name="connsiteY25" fmla="*/ 1018694 h 1183728"/>
              <a:gd name="connsiteX26" fmla="*/ 669539 w 1436788"/>
              <a:gd name="connsiteY26" fmla="*/ 1010227 h 118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6788" h="1183728">
                <a:moveTo>
                  <a:pt x="669539" y="1010227"/>
                </a:moveTo>
                <a:cubicBezTo>
                  <a:pt x="622972" y="1018694"/>
                  <a:pt x="532661" y="1086427"/>
                  <a:pt x="491739" y="1069494"/>
                </a:cubicBezTo>
                <a:cubicBezTo>
                  <a:pt x="450817" y="1052561"/>
                  <a:pt x="476217" y="928382"/>
                  <a:pt x="424006" y="908627"/>
                </a:cubicBezTo>
                <a:cubicBezTo>
                  <a:pt x="371795" y="888872"/>
                  <a:pt x="249028" y="979183"/>
                  <a:pt x="178473" y="950961"/>
                </a:cubicBezTo>
                <a:cubicBezTo>
                  <a:pt x="107917" y="922739"/>
                  <a:pt x="10551" y="818316"/>
                  <a:pt x="673" y="739294"/>
                </a:cubicBezTo>
                <a:cubicBezTo>
                  <a:pt x="-9205" y="660272"/>
                  <a:pt x="92395" y="527627"/>
                  <a:pt x="119206" y="476827"/>
                </a:cubicBezTo>
                <a:cubicBezTo>
                  <a:pt x="146017" y="426027"/>
                  <a:pt x="155895" y="474005"/>
                  <a:pt x="161539" y="434494"/>
                </a:cubicBezTo>
                <a:cubicBezTo>
                  <a:pt x="167183" y="394983"/>
                  <a:pt x="129084" y="287739"/>
                  <a:pt x="153073" y="239761"/>
                </a:cubicBezTo>
                <a:cubicBezTo>
                  <a:pt x="177062" y="191783"/>
                  <a:pt x="251851" y="142394"/>
                  <a:pt x="305473" y="146627"/>
                </a:cubicBezTo>
                <a:cubicBezTo>
                  <a:pt x="359095" y="150860"/>
                  <a:pt x="443762" y="252461"/>
                  <a:pt x="474806" y="265161"/>
                </a:cubicBezTo>
                <a:cubicBezTo>
                  <a:pt x="505850" y="277861"/>
                  <a:pt x="460695" y="263749"/>
                  <a:pt x="491739" y="222827"/>
                </a:cubicBezTo>
                <a:cubicBezTo>
                  <a:pt x="522783" y="181905"/>
                  <a:pt x="610273" y="52082"/>
                  <a:pt x="661073" y="19627"/>
                </a:cubicBezTo>
                <a:cubicBezTo>
                  <a:pt x="711873" y="-12829"/>
                  <a:pt x="744328" y="-1539"/>
                  <a:pt x="796539" y="28094"/>
                </a:cubicBezTo>
                <a:cubicBezTo>
                  <a:pt x="848750" y="57727"/>
                  <a:pt x="923539" y="172027"/>
                  <a:pt x="974339" y="197427"/>
                </a:cubicBezTo>
                <a:cubicBezTo>
                  <a:pt x="1025139" y="222827"/>
                  <a:pt x="1059006" y="179083"/>
                  <a:pt x="1101339" y="180494"/>
                </a:cubicBezTo>
                <a:cubicBezTo>
                  <a:pt x="1143672" y="181905"/>
                  <a:pt x="1195883" y="177672"/>
                  <a:pt x="1228339" y="205894"/>
                </a:cubicBezTo>
                <a:cubicBezTo>
                  <a:pt x="1260795" y="234116"/>
                  <a:pt x="1308773" y="293382"/>
                  <a:pt x="1296073" y="349827"/>
                </a:cubicBezTo>
                <a:cubicBezTo>
                  <a:pt x="1283373" y="406272"/>
                  <a:pt x="1157783" y="505050"/>
                  <a:pt x="1152139" y="544561"/>
                </a:cubicBezTo>
                <a:cubicBezTo>
                  <a:pt x="1146495" y="584072"/>
                  <a:pt x="1221284" y="543150"/>
                  <a:pt x="1262206" y="586894"/>
                </a:cubicBezTo>
                <a:cubicBezTo>
                  <a:pt x="1303128" y="630638"/>
                  <a:pt x="1369451" y="732238"/>
                  <a:pt x="1397673" y="807027"/>
                </a:cubicBezTo>
                <a:cubicBezTo>
                  <a:pt x="1425895" y="881816"/>
                  <a:pt x="1447061" y="977771"/>
                  <a:pt x="1431539" y="1035627"/>
                </a:cubicBezTo>
                <a:cubicBezTo>
                  <a:pt x="1416017" y="1093483"/>
                  <a:pt x="1348283" y="1130172"/>
                  <a:pt x="1304539" y="1154161"/>
                </a:cubicBezTo>
                <a:cubicBezTo>
                  <a:pt x="1260795" y="1178150"/>
                  <a:pt x="1214229" y="1190850"/>
                  <a:pt x="1169073" y="1179561"/>
                </a:cubicBezTo>
                <a:cubicBezTo>
                  <a:pt x="1123918" y="1168272"/>
                  <a:pt x="1081584" y="1101949"/>
                  <a:pt x="1033606" y="1086427"/>
                </a:cubicBezTo>
                <a:cubicBezTo>
                  <a:pt x="985628" y="1070905"/>
                  <a:pt x="924950" y="1097716"/>
                  <a:pt x="881206" y="1086427"/>
                </a:cubicBezTo>
                <a:cubicBezTo>
                  <a:pt x="837462" y="1075138"/>
                  <a:pt x="803595" y="1027161"/>
                  <a:pt x="771139" y="1018694"/>
                </a:cubicBezTo>
                <a:cubicBezTo>
                  <a:pt x="738684" y="1010227"/>
                  <a:pt x="716106" y="1001760"/>
                  <a:pt x="669539" y="101022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10867" y="1556690"/>
            <a:ext cx="808133" cy="1203941"/>
          </a:xfrm>
          <a:custGeom>
            <a:avLst/>
            <a:gdLst>
              <a:gd name="connsiteX0" fmla="*/ 428036 w 1335764"/>
              <a:gd name="connsiteY0" fmla="*/ 1536669 h 1577586"/>
              <a:gd name="connsiteX1" fmla="*/ 521170 w 1335764"/>
              <a:gd name="connsiteY1" fmla="*/ 927069 h 1577586"/>
              <a:gd name="connsiteX2" fmla="*/ 411103 w 1335764"/>
              <a:gd name="connsiteY2" fmla="*/ 537603 h 1577586"/>
              <a:gd name="connsiteX3" fmla="*/ 224836 w 1335764"/>
              <a:gd name="connsiteY3" fmla="*/ 419069 h 1577586"/>
              <a:gd name="connsiteX4" fmla="*/ 207903 w 1335764"/>
              <a:gd name="connsiteY4" fmla="*/ 419069 h 1577586"/>
              <a:gd name="connsiteX5" fmla="*/ 30103 w 1335764"/>
              <a:gd name="connsiteY5" fmla="*/ 512203 h 1577586"/>
              <a:gd name="connsiteX6" fmla="*/ 4703 w 1335764"/>
              <a:gd name="connsiteY6" fmla="*/ 419069 h 1577586"/>
              <a:gd name="connsiteX7" fmla="*/ 80903 w 1335764"/>
              <a:gd name="connsiteY7" fmla="*/ 368269 h 1577586"/>
              <a:gd name="connsiteX8" fmla="*/ 174036 w 1335764"/>
              <a:gd name="connsiteY8" fmla="*/ 342869 h 1577586"/>
              <a:gd name="connsiteX9" fmla="*/ 114770 w 1335764"/>
              <a:gd name="connsiteY9" fmla="*/ 275136 h 1577586"/>
              <a:gd name="connsiteX10" fmla="*/ 47036 w 1335764"/>
              <a:gd name="connsiteY10" fmla="*/ 207403 h 1577586"/>
              <a:gd name="connsiteX11" fmla="*/ 80903 w 1335764"/>
              <a:gd name="connsiteY11" fmla="*/ 148136 h 1577586"/>
              <a:gd name="connsiteX12" fmla="*/ 140170 w 1335764"/>
              <a:gd name="connsiteY12" fmla="*/ 156603 h 1577586"/>
              <a:gd name="connsiteX13" fmla="*/ 199436 w 1335764"/>
              <a:gd name="connsiteY13" fmla="*/ 258203 h 1577586"/>
              <a:gd name="connsiteX14" fmla="*/ 241770 w 1335764"/>
              <a:gd name="connsiteY14" fmla="*/ 139669 h 1577586"/>
              <a:gd name="connsiteX15" fmla="*/ 241770 w 1335764"/>
              <a:gd name="connsiteY15" fmla="*/ 88869 h 1577586"/>
              <a:gd name="connsiteX16" fmla="*/ 284103 w 1335764"/>
              <a:gd name="connsiteY16" fmla="*/ 97336 h 1577586"/>
              <a:gd name="connsiteX17" fmla="*/ 351836 w 1335764"/>
              <a:gd name="connsiteY17" fmla="*/ 198936 h 1577586"/>
              <a:gd name="connsiteX18" fmla="*/ 301036 w 1335764"/>
              <a:gd name="connsiteY18" fmla="*/ 266669 h 1577586"/>
              <a:gd name="connsiteX19" fmla="*/ 555036 w 1335764"/>
              <a:gd name="connsiteY19" fmla="*/ 495269 h 1577586"/>
              <a:gd name="connsiteX20" fmla="*/ 563503 w 1335764"/>
              <a:gd name="connsiteY20" fmla="*/ 579936 h 1577586"/>
              <a:gd name="connsiteX21" fmla="*/ 580436 w 1335764"/>
              <a:gd name="connsiteY21" fmla="*/ 393669 h 1577586"/>
              <a:gd name="connsiteX22" fmla="*/ 521170 w 1335764"/>
              <a:gd name="connsiteY22" fmla="*/ 266669 h 1577586"/>
              <a:gd name="connsiteX23" fmla="*/ 453436 w 1335764"/>
              <a:gd name="connsiteY23" fmla="*/ 232803 h 1577586"/>
              <a:gd name="connsiteX24" fmla="*/ 428036 w 1335764"/>
              <a:gd name="connsiteY24" fmla="*/ 88869 h 1577586"/>
              <a:gd name="connsiteX25" fmla="*/ 495770 w 1335764"/>
              <a:gd name="connsiteY25" fmla="*/ 97336 h 1577586"/>
              <a:gd name="connsiteX26" fmla="*/ 580436 w 1335764"/>
              <a:gd name="connsiteY26" fmla="*/ 198936 h 1577586"/>
              <a:gd name="connsiteX27" fmla="*/ 614303 w 1335764"/>
              <a:gd name="connsiteY27" fmla="*/ 275136 h 1577586"/>
              <a:gd name="connsiteX28" fmla="*/ 631236 w 1335764"/>
              <a:gd name="connsiteY28" fmla="*/ 148136 h 1577586"/>
              <a:gd name="connsiteX29" fmla="*/ 639703 w 1335764"/>
              <a:gd name="connsiteY29" fmla="*/ 38069 h 1577586"/>
              <a:gd name="connsiteX30" fmla="*/ 758236 w 1335764"/>
              <a:gd name="connsiteY30" fmla="*/ 4203 h 1577586"/>
              <a:gd name="connsiteX31" fmla="*/ 741303 w 1335764"/>
              <a:gd name="connsiteY31" fmla="*/ 122736 h 1577586"/>
              <a:gd name="connsiteX32" fmla="*/ 724370 w 1335764"/>
              <a:gd name="connsiteY32" fmla="*/ 258203 h 1577586"/>
              <a:gd name="connsiteX33" fmla="*/ 715903 w 1335764"/>
              <a:gd name="connsiteY33" fmla="*/ 309003 h 1577586"/>
              <a:gd name="connsiteX34" fmla="*/ 783636 w 1335764"/>
              <a:gd name="connsiteY34" fmla="*/ 224336 h 1577586"/>
              <a:gd name="connsiteX35" fmla="*/ 859836 w 1335764"/>
              <a:gd name="connsiteY35" fmla="*/ 224336 h 1577586"/>
              <a:gd name="connsiteX36" fmla="*/ 817503 w 1335764"/>
              <a:gd name="connsiteY36" fmla="*/ 368269 h 1577586"/>
              <a:gd name="connsiteX37" fmla="*/ 732836 w 1335764"/>
              <a:gd name="connsiteY37" fmla="*/ 410603 h 1577586"/>
              <a:gd name="connsiteX38" fmla="*/ 732836 w 1335764"/>
              <a:gd name="connsiteY38" fmla="*/ 579936 h 1577586"/>
              <a:gd name="connsiteX39" fmla="*/ 732836 w 1335764"/>
              <a:gd name="connsiteY39" fmla="*/ 647669 h 1577586"/>
              <a:gd name="connsiteX40" fmla="*/ 783636 w 1335764"/>
              <a:gd name="connsiteY40" fmla="*/ 605336 h 1577586"/>
              <a:gd name="connsiteX41" fmla="*/ 885236 w 1335764"/>
              <a:gd name="connsiteY41" fmla="*/ 529136 h 1577586"/>
              <a:gd name="connsiteX42" fmla="*/ 893703 w 1335764"/>
              <a:gd name="connsiteY42" fmla="*/ 410603 h 1577586"/>
              <a:gd name="connsiteX43" fmla="*/ 944503 w 1335764"/>
              <a:gd name="connsiteY43" fmla="*/ 368269 h 1577586"/>
              <a:gd name="connsiteX44" fmla="*/ 969903 w 1335764"/>
              <a:gd name="connsiteY44" fmla="*/ 546069 h 1577586"/>
              <a:gd name="connsiteX45" fmla="*/ 978370 w 1335764"/>
              <a:gd name="connsiteY45" fmla="*/ 546069 h 1577586"/>
              <a:gd name="connsiteX46" fmla="*/ 1046103 w 1335764"/>
              <a:gd name="connsiteY46" fmla="*/ 351336 h 1577586"/>
              <a:gd name="connsiteX47" fmla="*/ 1029170 w 1335764"/>
              <a:gd name="connsiteY47" fmla="*/ 283603 h 1577586"/>
              <a:gd name="connsiteX48" fmla="*/ 1122303 w 1335764"/>
              <a:gd name="connsiteY48" fmla="*/ 317469 h 1577586"/>
              <a:gd name="connsiteX49" fmla="*/ 1130770 w 1335764"/>
              <a:gd name="connsiteY49" fmla="*/ 461403 h 1577586"/>
              <a:gd name="connsiteX50" fmla="*/ 1113836 w 1335764"/>
              <a:gd name="connsiteY50" fmla="*/ 554536 h 1577586"/>
              <a:gd name="connsiteX51" fmla="*/ 1113836 w 1335764"/>
              <a:gd name="connsiteY51" fmla="*/ 579936 h 1577586"/>
              <a:gd name="connsiteX52" fmla="*/ 1266236 w 1335764"/>
              <a:gd name="connsiteY52" fmla="*/ 537603 h 1577586"/>
              <a:gd name="connsiteX53" fmla="*/ 1325503 w 1335764"/>
              <a:gd name="connsiteY53" fmla="*/ 639203 h 1577586"/>
              <a:gd name="connsiteX54" fmla="*/ 1063036 w 1335764"/>
              <a:gd name="connsiteY54" fmla="*/ 664603 h 1577586"/>
              <a:gd name="connsiteX55" fmla="*/ 969903 w 1335764"/>
              <a:gd name="connsiteY55" fmla="*/ 605336 h 1577586"/>
              <a:gd name="connsiteX56" fmla="*/ 876770 w 1335764"/>
              <a:gd name="connsiteY56" fmla="*/ 639203 h 1577586"/>
              <a:gd name="connsiteX57" fmla="*/ 825970 w 1335764"/>
              <a:gd name="connsiteY57" fmla="*/ 690003 h 1577586"/>
              <a:gd name="connsiteX58" fmla="*/ 715903 w 1335764"/>
              <a:gd name="connsiteY58" fmla="*/ 766203 h 1577586"/>
              <a:gd name="connsiteX59" fmla="*/ 673570 w 1335764"/>
              <a:gd name="connsiteY59" fmla="*/ 1045603 h 1577586"/>
              <a:gd name="connsiteX60" fmla="*/ 673570 w 1335764"/>
              <a:gd name="connsiteY60" fmla="*/ 1341936 h 1577586"/>
              <a:gd name="connsiteX61" fmla="*/ 715903 w 1335764"/>
              <a:gd name="connsiteY61" fmla="*/ 1502803 h 1577586"/>
              <a:gd name="connsiteX62" fmla="*/ 428036 w 1335764"/>
              <a:gd name="connsiteY62" fmla="*/ 1536669 h 15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5764" h="1577586">
                <a:moveTo>
                  <a:pt x="428036" y="1536669"/>
                </a:moveTo>
                <a:cubicBezTo>
                  <a:pt x="395580" y="1440713"/>
                  <a:pt x="523992" y="1093580"/>
                  <a:pt x="521170" y="927069"/>
                </a:cubicBezTo>
                <a:cubicBezTo>
                  <a:pt x="518348" y="760558"/>
                  <a:pt x="460492" y="622270"/>
                  <a:pt x="411103" y="537603"/>
                </a:cubicBezTo>
                <a:cubicBezTo>
                  <a:pt x="361714" y="452936"/>
                  <a:pt x="258703" y="438825"/>
                  <a:pt x="224836" y="419069"/>
                </a:cubicBezTo>
                <a:cubicBezTo>
                  <a:pt x="190969" y="399313"/>
                  <a:pt x="240358" y="403547"/>
                  <a:pt x="207903" y="419069"/>
                </a:cubicBezTo>
                <a:cubicBezTo>
                  <a:pt x="175447" y="434591"/>
                  <a:pt x="63970" y="512203"/>
                  <a:pt x="30103" y="512203"/>
                </a:cubicBezTo>
                <a:cubicBezTo>
                  <a:pt x="-3764" y="512203"/>
                  <a:pt x="-3764" y="443058"/>
                  <a:pt x="4703" y="419069"/>
                </a:cubicBezTo>
                <a:cubicBezTo>
                  <a:pt x="13170" y="395080"/>
                  <a:pt x="52681" y="380969"/>
                  <a:pt x="80903" y="368269"/>
                </a:cubicBezTo>
                <a:cubicBezTo>
                  <a:pt x="109125" y="355569"/>
                  <a:pt x="168391" y="358391"/>
                  <a:pt x="174036" y="342869"/>
                </a:cubicBezTo>
                <a:cubicBezTo>
                  <a:pt x="179680" y="327347"/>
                  <a:pt x="135937" y="297714"/>
                  <a:pt x="114770" y="275136"/>
                </a:cubicBezTo>
                <a:cubicBezTo>
                  <a:pt x="93603" y="252558"/>
                  <a:pt x="52680" y="228570"/>
                  <a:pt x="47036" y="207403"/>
                </a:cubicBezTo>
                <a:cubicBezTo>
                  <a:pt x="41392" y="186236"/>
                  <a:pt x="65381" y="156603"/>
                  <a:pt x="80903" y="148136"/>
                </a:cubicBezTo>
                <a:cubicBezTo>
                  <a:pt x="96425" y="139669"/>
                  <a:pt x="120415" y="138259"/>
                  <a:pt x="140170" y="156603"/>
                </a:cubicBezTo>
                <a:cubicBezTo>
                  <a:pt x="159925" y="174947"/>
                  <a:pt x="182503" y="261025"/>
                  <a:pt x="199436" y="258203"/>
                </a:cubicBezTo>
                <a:cubicBezTo>
                  <a:pt x="216369" y="255381"/>
                  <a:pt x="234714" y="167891"/>
                  <a:pt x="241770" y="139669"/>
                </a:cubicBezTo>
                <a:cubicBezTo>
                  <a:pt x="248826" y="111447"/>
                  <a:pt x="234715" y="95924"/>
                  <a:pt x="241770" y="88869"/>
                </a:cubicBezTo>
                <a:cubicBezTo>
                  <a:pt x="248825" y="81814"/>
                  <a:pt x="265759" y="78991"/>
                  <a:pt x="284103" y="97336"/>
                </a:cubicBezTo>
                <a:cubicBezTo>
                  <a:pt x="302447" y="115680"/>
                  <a:pt x="349014" y="170714"/>
                  <a:pt x="351836" y="198936"/>
                </a:cubicBezTo>
                <a:cubicBezTo>
                  <a:pt x="354658" y="227158"/>
                  <a:pt x="267169" y="217280"/>
                  <a:pt x="301036" y="266669"/>
                </a:cubicBezTo>
                <a:cubicBezTo>
                  <a:pt x="334903" y="316058"/>
                  <a:pt x="511292" y="443058"/>
                  <a:pt x="555036" y="495269"/>
                </a:cubicBezTo>
                <a:cubicBezTo>
                  <a:pt x="598781" y="547480"/>
                  <a:pt x="559270" y="596869"/>
                  <a:pt x="563503" y="579936"/>
                </a:cubicBezTo>
                <a:cubicBezTo>
                  <a:pt x="567736" y="563003"/>
                  <a:pt x="587491" y="445880"/>
                  <a:pt x="580436" y="393669"/>
                </a:cubicBezTo>
                <a:cubicBezTo>
                  <a:pt x="573381" y="341458"/>
                  <a:pt x="542337" y="293480"/>
                  <a:pt x="521170" y="266669"/>
                </a:cubicBezTo>
                <a:cubicBezTo>
                  <a:pt x="500003" y="239858"/>
                  <a:pt x="468958" y="262436"/>
                  <a:pt x="453436" y="232803"/>
                </a:cubicBezTo>
                <a:cubicBezTo>
                  <a:pt x="437914" y="203170"/>
                  <a:pt x="420980" y="111447"/>
                  <a:pt x="428036" y="88869"/>
                </a:cubicBezTo>
                <a:cubicBezTo>
                  <a:pt x="435092" y="66291"/>
                  <a:pt x="470370" y="78991"/>
                  <a:pt x="495770" y="97336"/>
                </a:cubicBezTo>
                <a:cubicBezTo>
                  <a:pt x="521170" y="115681"/>
                  <a:pt x="560681" y="169303"/>
                  <a:pt x="580436" y="198936"/>
                </a:cubicBezTo>
                <a:cubicBezTo>
                  <a:pt x="600191" y="228569"/>
                  <a:pt x="605836" y="283603"/>
                  <a:pt x="614303" y="275136"/>
                </a:cubicBezTo>
                <a:cubicBezTo>
                  <a:pt x="622770" y="266669"/>
                  <a:pt x="627003" y="187647"/>
                  <a:pt x="631236" y="148136"/>
                </a:cubicBezTo>
                <a:cubicBezTo>
                  <a:pt x="635469" y="108625"/>
                  <a:pt x="618536" y="62058"/>
                  <a:pt x="639703" y="38069"/>
                </a:cubicBezTo>
                <a:cubicBezTo>
                  <a:pt x="660870" y="14080"/>
                  <a:pt x="741303" y="-9908"/>
                  <a:pt x="758236" y="4203"/>
                </a:cubicBezTo>
                <a:cubicBezTo>
                  <a:pt x="775169" y="18314"/>
                  <a:pt x="746947" y="80403"/>
                  <a:pt x="741303" y="122736"/>
                </a:cubicBezTo>
                <a:cubicBezTo>
                  <a:pt x="735659" y="165069"/>
                  <a:pt x="728603" y="227158"/>
                  <a:pt x="724370" y="258203"/>
                </a:cubicBezTo>
                <a:cubicBezTo>
                  <a:pt x="720137" y="289248"/>
                  <a:pt x="706025" y="314648"/>
                  <a:pt x="715903" y="309003"/>
                </a:cubicBezTo>
                <a:cubicBezTo>
                  <a:pt x="725781" y="303358"/>
                  <a:pt x="759647" y="238447"/>
                  <a:pt x="783636" y="224336"/>
                </a:cubicBezTo>
                <a:cubicBezTo>
                  <a:pt x="807625" y="210225"/>
                  <a:pt x="854192" y="200347"/>
                  <a:pt x="859836" y="224336"/>
                </a:cubicBezTo>
                <a:cubicBezTo>
                  <a:pt x="865480" y="248325"/>
                  <a:pt x="838670" y="337224"/>
                  <a:pt x="817503" y="368269"/>
                </a:cubicBezTo>
                <a:cubicBezTo>
                  <a:pt x="796336" y="399313"/>
                  <a:pt x="746947" y="375325"/>
                  <a:pt x="732836" y="410603"/>
                </a:cubicBezTo>
                <a:cubicBezTo>
                  <a:pt x="718725" y="445881"/>
                  <a:pt x="732836" y="579936"/>
                  <a:pt x="732836" y="579936"/>
                </a:cubicBezTo>
                <a:cubicBezTo>
                  <a:pt x="732836" y="619447"/>
                  <a:pt x="724369" y="643436"/>
                  <a:pt x="732836" y="647669"/>
                </a:cubicBezTo>
                <a:cubicBezTo>
                  <a:pt x="741303" y="651902"/>
                  <a:pt x="758236" y="625091"/>
                  <a:pt x="783636" y="605336"/>
                </a:cubicBezTo>
                <a:cubicBezTo>
                  <a:pt x="809036" y="585580"/>
                  <a:pt x="866891" y="561592"/>
                  <a:pt x="885236" y="529136"/>
                </a:cubicBezTo>
                <a:cubicBezTo>
                  <a:pt x="903581" y="496680"/>
                  <a:pt x="883825" y="437414"/>
                  <a:pt x="893703" y="410603"/>
                </a:cubicBezTo>
                <a:cubicBezTo>
                  <a:pt x="903581" y="383792"/>
                  <a:pt x="931803" y="345691"/>
                  <a:pt x="944503" y="368269"/>
                </a:cubicBezTo>
                <a:cubicBezTo>
                  <a:pt x="957203" y="390847"/>
                  <a:pt x="964259" y="516436"/>
                  <a:pt x="969903" y="546069"/>
                </a:cubicBezTo>
                <a:cubicBezTo>
                  <a:pt x="975547" y="575702"/>
                  <a:pt x="965670" y="578524"/>
                  <a:pt x="978370" y="546069"/>
                </a:cubicBezTo>
                <a:cubicBezTo>
                  <a:pt x="991070" y="513613"/>
                  <a:pt x="1037636" y="395080"/>
                  <a:pt x="1046103" y="351336"/>
                </a:cubicBezTo>
                <a:cubicBezTo>
                  <a:pt x="1054570" y="307592"/>
                  <a:pt x="1016470" y="289247"/>
                  <a:pt x="1029170" y="283603"/>
                </a:cubicBezTo>
                <a:cubicBezTo>
                  <a:pt x="1041870" y="277959"/>
                  <a:pt x="1105370" y="287836"/>
                  <a:pt x="1122303" y="317469"/>
                </a:cubicBezTo>
                <a:cubicBezTo>
                  <a:pt x="1139236" y="347102"/>
                  <a:pt x="1132181" y="421892"/>
                  <a:pt x="1130770" y="461403"/>
                </a:cubicBezTo>
                <a:cubicBezTo>
                  <a:pt x="1129359" y="500914"/>
                  <a:pt x="1116658" y="534781"/>
                  <a:pt x="1113836" y="554536"/>
                </a:cubicBezTo>
                <a:cubicBezTo>
                  <a:pt x="1111014" y="574291"/>
                  <a:pt x="1088436" y="582758"/>
                  <a:pt x="1113836" y="579936"/>
                </a:cubicBezTo>
                <a:cubicBezTo>
                  <a:pt x="1139236" y="577114"/>
                  <a:pt x="1230958" y="527725"/>
                  <a:pt x="1266236" y="537603"/>
                </a:cubicBezTo>
                <a:cubicBezTo>
                  <a:pt x="1301514" y="547481"/>
                  <a:pt x="1359370" y="618036"/>
                  <a:pt x="1325503" y="639203"/>
                </a:cubicBezTo>
                <a:cubicBezTo>
                  <a:pt x="1291636" y="660370"/>
                  <a:pt x="1122303" y="670247"/>
                  <a:pt x="1063036" y="664603"/>
                </a:cubicBezTo>
                <a:cubicBezTo>
                  <a:pt x="1003769" y="658959"/>
                  <a:pt x="1000947" y="609569"/>
                  <a:pt x="969903" y="605336"/>
                </a:cubicBezTo>
                <a:cubicBezTo>
                  <a:pt x="938859" y="601103"/>
                  <a:pt x="900759" y="625092"/>
                  <a:pt x="876770" y="639203"/>
                </a:cubicBezTo>
                <a:cubicBezTo>
                  <a:pt x="852781" y="653314"/>
                  <a:pt x="852781" y="668836"/>
                  <a:pt x="825970" y="690003"/>
                </a:cubicBezTo>
                <a:cubicBezTo>
                  <a:pt x="799159" y="711170"/>
                  <a:pt x="741303" y="706936"/>
                  <a:pt x="715903" y="766203"/>
                </a:cubicBezTo>
                <a:cubicBezTo>
                  <a:pt x="690503" y="825470"/>
                  <a:pt x="680626" y="949647"/>
                  <a:pt x="673570" y="1045603"/>
                </a:cubicBezTo>
                <a:cubicBezTo>
                  <a:pt x="666515" y="1141558"/>
                  <a:pt x="666515" y="1265736"/>
                  <a:pt x="673570" y="1341936"/>
                </a:cubicBezTo>
                <a:cubicBezTo>
                  <a:pt x="680625" y="1418136"/>
                  <a:pt x="755414" y="1471759"/>
                  <a:pt x="715903" y="1502803"/>
                </a:cubicBezTo>
                <a:cubicBezTo>
                  <a:pt x="676392" y="1533847"/>
                  <a:pt x="460492" y="1632625"/>
                  <a:pt x="428036" y="1536669"/>
                </a:cubicBezTo>
                <a:close/>
              </a:path>
            </a:pathLst>
          </a:custGeom>
          <a:solidFill>
            <a:srgbClr val="99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89281" y="1099516"/>
            <a:ext cx="2205398" cy="2109448"/>
          </a:xfrm>
          <a:custGeom>
            <a:avLst/>
            <a:gdLst>
              <a:gd name="connsiteX0" fmla="*/ 1670786 w 2205398"/>
              <a:gd name="connsiteY0" fmla="*/ 43484 h 2109448"/>
              <a:gd name="connsiteX1" fmla="*/ 1696186 w 2205398"/>
              <a:gd name="connsiteY1" fmla="*/ 373684 h 2109448"/>
              <a:gd name="connsiteX2" fmla="*/ 1772386 w 2205398"/>
              <a:gd name="connsiteY2" fmla="*/ 1025617 h 2109448"/>
              <a:gd name="connsiteX3" fmla="*/ 1772386 w 2205398"/>
              <a:gd name="connsiteY3" fmla="*/ 1245751 h 2109448"/>
              <a:gd name="connsiteX4" fmla="*/ 1035786 w 2205398"/>
              <a:gd name="connsiteY4" fmla="*/ 1288084 h 2109448"/>
              <a:gd name="connsiteX5" fmla="*/ 468519 w 2205398"/>
              <a:gd name="connsiteY5" fmla="*/ 1338884 h 2109448"/>
              <a:gd name="connsiteX6" fmla="*/ 239919 w 2205398"/>
              <a:gd name="connsiteY6" fmla="*/ 1389684 h 2109448"/>
              <a:gd name="connsiteX7" fmla="*/ 36719 w 2205398"/>
              <a:gd name="connsiteY7" fmla="*/ 1389684 h 2109448"/>
              <a:gd name="connsiteX8" fmla="*/ 2852 w 2205398"/>
              <a:gd name="connsiteY8" fmla="*/ 1389684 h 2109448"/>
              <a:gd name="connsiteX9" fmla="*/ 2852 w 2205398"/>
              <a:gd name="connsiteY9" fmla="*/ 1440484 h 2109448"/>
              <a:gd name="connsiteX10" fmla="*/ 11319 w 2205398"/>
              <a:gd name="connsiteY10" fmla="*/ 1643684 h 2109448"/>
              <a:gd name="connsiteX11" fmla="*/ 19786 w 2205398"/>
              <a:gd name="connsiteY11" fmla="*/ 1897684 h 2109448"/>
              <a:gd name="connsiteX12" fmla="*/ 19786 w 2205398"/>
              <a:gd name="connsiteY12" fmla="*/ 1999284 h 2109448"/>
              <a:gd name="connsiteX13" fmla="*/ 19786 w 2205398"/>
              <a:gd name="connsiteY13" fmla="*/ 2075484 h 2109448"/>
              <a:gd name="connsiteX14" fmla="*/ 19786 w 2205398"/>
              <a:gd name="connsiteY14" fmla="*/ 2109351 h 2109448"/>
              <a:gd name="connsiteX15" fmla="*/ 70586 w 2205398"/>
              <a:gd name="connsiteY15" fmla="*/ 2083951 h 2109448"/>
              <a:gd name="connsiteX16" fmla="*/ 392319 w 2205398"/>
              <a:gd name="connsiteY16" fmla="*/ 2033151 h 2109448"/>
              <a:gd name="connsiteX17" fmla="*/ 849519 w 2205398"/>
              <a:gd name="connsiteY17" fmla="*/ 1973884 h 2109448"/>
              <a:gd name="connsiteX18" fmla="*/ 1315186 w 2205398"/>
              <a:gd name="connsiteY18" fmla="*/ 1931551 h 2109448"/>
              <a:gd name="connsiteX19" fmla="*/ 1696186 w 2205398"/>
              <a:gd name="connsiteY19" fmla="*/ 1872284 h 2109448"/>
              <a:gd name="connsiteX20" fmla="*/ 2034852 w 2205398"/>
              <a:gd name="connsiteY20" fmla="*/ 1838417 h 2109448"/>
              <a:gd name="connsiteX21" fmla="*/ 2195719 w 2205398"/>
              <a:gd name="connsiteY21" fmla="*/ 1829951 h 2109448"/>
              <a:gd name="connsiteX22" fmla="*/ 2187252 w 2205398"/>
              <a:gd name="connsiteY22" fmla="*/ 1567484 h 2109448"/>
              <a:gd name="connsiteX23" fmla="*/ 2187252 w 2205398"/>
              <a:gd name="connsiteY23" fmla="*/ 1220351 h 2109448"/>
              <a:gd name="connsiteX24" fmla="*/ 2153386 w 2205398"/>
              <a:gd name="connsiteY24" fmla="*/ 932484 h 2109448"/>
              <a:gd name="connsiteX25" fmla="*/ 2136452 w 2205398"/>
              <a:gd name="connsiteY25" fmla="*/ 568417 h 2109448"/>
              <a:gd name="connsiteX26" fmla="*/ 2051786 w 2205398"/>
              <a:gd name="connsiteY26" fmla="*/ 153551 h 2109448"/>
              <a:gd name="connsiteX27" fmla="*/ 2043319 w 2205398"/>
              <a:gd name="connsiteY27" fmla="*/ 35017 h 2109448"/>
              <a:gd name="connsiteX28" fmla="*/ 1958652 w 2205398"/>
              <a:gd name="connsiteY28" fmla="*/ 18084 h 2109448"/>
              <a:gd name="connsiteX29" fmla="*/ 1755452 w 2205398"/>
              <a:gd name="connsiteY29" fmla="*/ 1151 h 2109448"/>
              <a:gd name="connsiteX30" fmla="*/ 1670786 w 2205398"/>
              <a:gd name="connsiteY30" fmla="*/ 43484 h 21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05398" h="2109448">
                <a:moveTo>
                  <a:pt x="1670786" y="43484"/>
                </a:moveTo>
                <a:cubicBezTo>
                  <a:pt x="1660908" y="105573"/>
                  <a:pt x="1679253" y="209995"/>
                  <a:pt x="1696186" y="373684"/>
                </a:cubicBezTo>
                <a:cubicBezTo>
                  <a:pt x="1713119" y="537373"/>
                  <a:pt x="1759686" y="880273"/>
                  <a:pt x="1772386" y="1025617"/>
                </a:cubicBezTo>
                <a:cubicBezTo>
                  <a:pt x="1785086" y="1170961"/>
                  <a:pt x="1895153" y="1202007"/>
                  <a:pt x="1772386" y="1245751"/>
                </a:cubicBezTo>
                <a:cubicBezTo>
                  <a:pt x="1649619" y="1289495"/>
                  <a:pt x="1253097" y="1272562"/>
                  <a:pt x="1035786" y="1288084"/>
                </a:cubicBezTo>
                <a:cubicBezTo>
                  <a:pt x="818475" y="1303606"/>
                  <a:pt x="601163" y="1321951"/>
                  <a:pt x="468519" y="1338884"/>
                </a:cubicBezTo>
                <a:cubicBezTo>
                  <a:pt x="335875" y="1355817"/>
                  <a:pt x="311886" y="1381217"/>
                  <a:pt x="239919" y="1389684"/>
                </a:cubicBezTo>
                <a:cubicBezTo>
                  <a:pt x="167952" y="1398151"/>
                  <a:pt x="36719" y="1389684"/>
                  <a:pt x="36719" y="1389684"/>
                </a:cubicBezTo>
                <a:cubicBezTo>
                  <a:pt x="-2792" y="1389684"/>
                  <a:pt x="8496" y="1381217"/>
                  <a:pt x="2852" y="1389684"/>
                </a:cubicBezTo>
                <a:cubicBezTo>
                  <a:pt x="-2792" y="1398151"/>
                  <a:pt x="1441" y="1398151"/>
                  <a:pt x="2852" y="1440484"/>
                </a:cubicBezTo>
                <a:cubicBezTo>
                  <a:pt x="4263" y="1482817"/>
                  <a:pt x="8497" y="1567484"/>
                  <a:pt x="11319" y="1643684"/>
                </a:cubicBezTo>
                <a:cubicBezTo>
                  <a:pt x="14141" y="1719884"/>
                  <a:pt x="18375" y="1838417"/>
                  <a:pt x="19786" y="1897684"/>
                </a:cubicBezTo>
                <a:cubicBezTo>
                  <a:pt x="21197" y="1956951"/>
                  <a:pt x="19786" y="1999284"/>
                  <a:pt x="19786" y="1999284"/>
                </a:cubicBezTo>
                <a:lnTo>
                  <a:pt x="19786" y="2075484"/>
                </a:lnTo>
                <a:cubicBezTo>
                  <a:pt x="19786" y="2093828"/>
                  <a:pt x="11319" y="2107940"/>
                  <a:pt x="19786" y="2109351"/>
                </a:cubicBezTo>
                <a:cubicBezTo>
                  <a:pt x="28253" y="2110762"/>
                  <a:pt x="8497" y="2096651"/>
                  <a:pt x="70586" y="2083951"/>
                </a:cubicBezTo>
                <a:cubicBezTo>
                  <a:pt x="132675" y="2071251"/>
                  <a:pt x="262497" y="2051495"/>
                  <a:pt x="392319" y="2033151"/>
                </a:cubicBezTo>
                <a:cubicBezTo>
                  <a:pt x="522141" y="2014807"/>
                  <a:pt x="695708" y="1990817"/>
                  <a:pt x="849519" y="1973884"/>
                </a:cubicBezTo>
                <a:cubicBezTo>
                  <a:pt x="1003330" y="1956951"/>
                  <a:pt x="1174075" y="1948484"/>
                  <a:pt x="1315186" y="1931551"/>
                </a:cubicBezTo>
                <a:cubicBezTo>
                  <a:pt x="1456297" y="1914618"/>
                  <a:pt x="1576242" y="1887806"/>
                  <a:pt x="1696186" y="1872284"/>
                </a:cubicBezTo>
                <a:cubicBezTo>
                  <a:pt x="1816130" y="1856762"/>
                  <a:pt x="1951597" y="1845473"/>
                  <a:pt x="2034852" y="1838417"/>
                </a:cubicBezTo>
                <a:cubicBezTo>
                  <a:pt x="2118108" y="1831362"/>
                  <a:pt x="2170319" y="1875107"/>
                  <a:pt x="2195719" y="1829951"/>
                </a:cubicBezTo>
                <a:cubicBezTo>
                  <a:pt x="2221119" y="1784795"/>
                  <a:pt x="2188663" y="1669084"/>
                  <a:pt x="2187252" y="1567484"/>
                </a:cubicBezTo>
                <a:cubicBezTo>
                  <a:pt x="2185841" y="1465884"/>
                  <a:pt x="2192896" y="1326184"/>
                  <a:pt x="2187252" y="1220351"/>
                </a:cubicBezTo>
                <a:cubicBezTo>
                  <a:pt x="2181608" y="1114518"/>
                  <a:pt x="2161853" y="1041140"/>
                  <a:pt x="2153386" y="932484"/>
                </a:cubicBezTo>
                <a:cubicBezTo>
                  <a:pt x="2144919" y="823828"/>
                  <a:pt x="2153385" y="698239"/>
                  <a:pt x="2136452" y="568417"/>
                </a:cubicBezTo>
                <a:cubicBezTo>
                  <a:pt x="2119519" y="438595"/>
                  <a:pt x="2067308" y="242451"/>
                  <a:pt x="2051786" y="153551"/>
                </a:cubicBezTo>
                <a:cubicBezTo>
                  <a:pt x="2036264" y="64651"/>
                  <a:pt x="2058841" y="57595"/>
                  <a:pt x="2043319" y="35017"/>
                </a:cubicBezTo>
                <a:cubicBezTo>
                  <a:pt x="2027797" y="12439"/>
                  <a:pt x="2006630" y="23728"/>
                  <a:pt x="1958652" y="18084"/>
                </a:cubicBezTo>
                <a:cubicBezTo>
                  <a:pt x="1910674" y="12440"/>
                  <a:pt x="1802019" y="-3082"/>
                  <a:pt x="1755452" y="1151"/>
                </a:cubicBezTo>
                <a:cubicBezTo>
                  <a:pt x="1708885" y="5384"/>
                  <a:pt x="1680664" y="-18605"/>
                  <a:pt x="1670786" y="43484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22110" y="1128777"/>
            <a:ext cx="2486242" cy="855826"/>
          </a:xfrm>
          <a:custGeom>
            <a:avLst/>
            <a:gdLst>
              <a:gd name="connsiteX0" fmla="*/ 54080 w 2486242"/>
              <a:gd name="connsiteY0" fmla="*/ 279842 h 855826"/>
              <a:gd name="connsiteX1" fmla="*/ 595946 w 2486242"/>
              <a:gd name="connsiteY1" fmla="*/ 76642 h 855826"/>
              <a:gd name="connsiteX2" fmla="*/ 1230946 w 2486242"/>
              <a:gd name="connsiteY2" fmla="*/ 442 h 855826"/>
              <a:gd name="connsiteX3" fmla="*/ 1857480 w 2486242"/>
              <a:gd name="connsiteY3" fmla="*/ 51242 h 855826"/>
              <a:gd name="connsiteX4" fmla="*/ 2314680 w 2486242"/>
              <a:gd name="connsiteY4" fmla="*/ 169775 h 855826"/>
              <a:gd name="connsiteX5" fmla="*/ 2467080 w 2486242"/>
              <a:gd name="connsiteY5" fmla="*/ 271375 h 855826"/>
              <a:gd name="connsiteX6" fmla="*/ 2484013 w 2486242"/>
              <a:gd name="connsiteY6" fmla="*/ 330642 h 855826"/>
              <a:gd name="connsiteX7" fmla="*/ 2467080 w 2486242"/>
              <a:gd name="connsiteY7" fmla="*/ 686242 h 855826"/>
              <a:gd name="connsiteX8" fmla="*/ 2467080 w 2486242"/>
              <a:gd name="connsiteY8" fmla="*/ 821709 h 855826"/>
              <a:gd name="connsiteX9" fmla="*/ 2365480 w 2486242"/>
              <a:gd name="connsiteY9" fmla="*/ 804775 h 855826"/>
              <a:gd name="connsiteX10" fmla="*/ 2111480 w 2486242"/>
              <a:gd name="connsiteY10" fmla="*/ 745509 h 855826"/>
              <a:gd name="connsiteX11" fmla="*/ 1595013 w 2486242"/>
              <a:gd name="connsiteY11" fmla="*/ 610042 h 855826"/>
              <a:gd name="connsiteX12" fmla="*/ 875346 w 2486242"/>
              <a:gd name="connsiteY12" fmla="*/ 635442 h 855826"/>
              <a:gd name="connsiteX13" fmla="*/ 409680 w 2486242"/>
              <a:gd name="connsiteY13" fmla="*/ 787842 h 855826"/>
              <a:gd name="connsiteX14" fmla="*/ 291146 w 2486242"/>
              <a:gd name="connsiteY14" fmla="*/ 855575 h 855826"/>
              <a:gd name="connsiteX15" fmla="*/ 257280 w 2486242"/>
              <a:gd name="connsiteY15" fmla="*/ 804775 h 855826"/>
              <a:gd name="connsiteX16" fmla="*/ 164146 w 2486242"/>
              <a:gd name="connsiteY16" fmla="*/ 660842 h 855826"/>
              <a:gd name="connsiteX17" fmla="*/ 71013 w 2486242"/>
              <a:gd name="connsiteY17" fmla="*/ 423775 h 855826"/>
              <a:gd name="connsiteX18" fmla="*/ 20213 w 2486242"/>
              <a:gd name="connsiteY18" fmla="*/ 322175 h 855826"/>
              <a:gd name="connsiteX19" fmla="*/ 54080 w 2486242"/>
              <a:gd name="connsiteY19" fmla="*/ 279842 h 8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6242" h="855826">
                <a:moveTo>
                  <a:pt x="54080" y="279842"/>
                </a:moveTo>
                <a:cubicBezTo>
                  <a:pt x="150036" y="238920"/>
                  <a:pt x="399802" y="123209"/>
                  <a:pt x="595946" y="76642"/>
                </a:cubicBezTo>
                <a:cubicBezTo>
                  <a:pt x="792090" y="30075"/>
                  <a:pt x="1020690" y="4675"/>
                  <a:pt x="1230946" y="442"/>
                </a:cubicBezTo>
                <a:cubicBezTo>
                  <a:pt x="1441202" y="-3791"/>
                  <a:pt x="1676858" y="23020"/>
                  <a:pt x="1857480" y="51242"/>
                </a:cubicBezTo>
                <a:cubicBezTo>
                  <a:pt x="2038102" y="79464"/>
                  <a:pt x="2213080" y="133086"/>
                  <a:pt x="2314680" y="169775"/>
                </a:cubicBezTo>
                <a:cubicBezTo>
                  <a:pt x="2416280" y="206464"/>
                  <a:pt x="2438858" y="244564"/>
                  <a:pt x="2467080" y="271375"/>
                </a:cubicBezTo>
                <a:cubicBezTo>
                  <a:pt x="2495302" y="298186"/>
                  <a:pt x="2484013" y="261498"/>
                  <a:pt x="2484013" y="330642"/>
                </a:cubicBezTo>
                <a:cubicBezTo>
                  <a:pt x="2484013" y="399786"/>
                  <a:pt x="2469902" y="604398"/>
                  <a:pt x="2467080" y="686242"/>
                </a:cubicBezTo>
                <a:cubicBezTo>
                  <a:pt x="2464258" y="768086"/>
                  <a:pt x="2484013" y="801954"/>
                  <a:pt x="2467080" y="821709"/>
                </a:cubicBezTo>
                <a:cubicBezTo>
                  <a:pt x="2450147" y="841464"/>
                  <a:pt x="2424747" y="817475"/>
                  <a:pt x="2365480" y="804775"/>
                </a:cubicBezTo>
                <a:cubicBezTo>
                  <a:pt x="2306213" y="792075"/>
                  <a:pt x="2111480" y="745509"/>
                  <a:pt x="2111480" y="745509"/>
                </a:cubicBezTo>
                <a:cubicBezTo>
                  <a:pt x="1983069" y="713054"/>
                  <a:pt x="1801035" y="628386"/>
                  <a:pt x="1595013" y="610042"/>
                </a:cubicBezTo>
                <a:cubicBezTo>
                  <a:pt x="1388991" y="591698"/>
                  <a:pt x="1072901" y="605809"/>
                  <a:pt x="875346" y="635442"/>
                </a:cubicBezTo>
                <a:cubicBezTo>
                  <a:pt x="677791" y="665075"/>
                  <a:pt x="507047" y="751153"/>
                  <a:pt x="409680" y="787842"/>
                </a:cubicBezTo>
                <a:cubicBezTo>
                  <a:pt x="312313" y="824531"/>
                  <a:pt x="316546" y="852753"/>
                  <a:pt x="291146" y="855575"/>
                </a:cubicBezTo>
                <a:cubicBezTo>
                  <a:pt x="265746" y="858397"/>
                  <a:pt x="278447" y="837230"/>
                  <a:pt x="257280" y="804775"/>
                </a:cubicBezTo>
                <a:cubicBezTo>
                  <a:pt x="236113" y="772320"/>
                  <a:pt x="195190" y="724342"/>
                  <a:pt x="164146" y="660842"/>
                </a:cubicBezTo>
                <a:cubicBezTo>
                  <a:pt x="133102" y="597342"/>
                  <a:pt x="95002" y="480219"/>
                  <a:pt x="71013" y="423775"/>
                </a:cubicBezTo>
                <a:cubicBezTo>
                  <a:pt x="47024" y="367331"/>
                  <a:pt x="21624" y="346164"/>
                  <a:pt x="20213" y="322175"/>
                </a:cubicBezTo>
                <a:cubicBezTo>
                  <a:pt x="18802" y="298186"/>
                  <a:pt x="-41876" y="320764"/>
                  <a:pt x="54080" y="27984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92133" y="2777067"/>
            <a:ext cx="4123267" cy="1405466"/>
          </a:xfrm>
          <a:custGeom>
            <a:avLst/>
            <a:gdLst>
              <a:gd name="connsiteX0" fmla="*/ 25400 w 4123267"/>
              <a:gd name="connsiteY0" fmla="*/ 262466 h 1405466"/>
              <a:gd name="connsiteX1" fmla="*/ 973667 w 4123267"/>
              <a:gd name="connsiteY1" fmla="*/ 76200 h 1405466"/>
              <a:gd name="connsiteX2" fmla="*/ 2006600 w 4123267"/>
              <a:gd name="connsiteY2" fmla="*/ 0 h 1405466"/>
              <a:gd name="connsiteX3" fmla="*/ 2963334 w 4123267"/>
              <a:gd name="connsiteY3" fmla="*/ 67733 h 1405466"/>
              <a:gd name="connsiteX4" fmla="*/ 3750734 w 4123267"/>
              <a:gd name="connsiteY4" fmla="*/ 160866 h 1405466"/>
              <a:gd name="connsiteX5" fmla="*/ 4114800 w 4123267"/>
              <a:gd name="connsiteY5" fmla="*/ 220133 h 1405466"/>
              <a:gd name="connsiteX6" fmla="*/ 4123267 w 4123267"/>
              <a:gd name="connsiteY6" fmla="*/ 1397000 h 1405466"/>
              <a:gd name="connsiteX7" fmla="*/ 0 w 4123267"/>
              <a:gd name="connsiteY7" fmla="*/ 1405466 h 1405466"/>
              <a:gd name="connsiteX8" fmla="*/ 25400 w 4123267"/>
              <a:gd name="connsiteY8" fmla="*/ 262466 h 140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3267" h="1405466">
                <a:moveTo>
                  <a:pt x="25400" y="262466"/>
                </a:moveTo>
                <a:lnTo>
                  <a:pt x="973667" y="76200"/>
                </a:lnTo>
                <a:lnTo>
                  <a:pt x="2006600" y="0"/>
                </a:lnTo>
                <a:lnTo>
                  <a:pt x="2963334" y="67733"/>
                </a:lnTo>
                <a:lnTo>
                  <a:pt x="3750734" y="160866"/>
                </a:lnTo>
                <a:lnTo>
                  <a:pt x="4114800" y="220133"/>
                </a:lnTo>
                <a:cubicBezTo>
                  <a:pt x="4117622" y="612422"/>
                  <a:pt x="4120445" y="1004711"/>
                  <a:pt x="4123267" y="1397000"/>
                </a:cubicBezTo>
                <a:lnTo>
                  <a:pt x="0" y="1405466"/>
                </a:lnTo>
                <a:lnTo>
                  <a:pt x="25400" y="262466"/>
                </a:lnTo>
                <a:close/>
              </a:path>
            </a:pathLst>
          </a:custGeom>
          <a:solidFill>
            <a:srgbClr val="66FF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80382" y="2402005"/>
            <a:ext cx="12675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4068" y="2037802"/>
            <a:ext cx="371474" cy="4286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85199" y="2300153"/>
            <a:ext cx="146495" cy="184380"/>
          </a:xfrm>
          <a:custGeom>
            <a:avLst/>
            <a:gdLst>
              <a:gd name="connsiteX0" fmla="*/ 8572 w 146495"/>
              <a:gd name="connsiteY0" fmla="*/ 140949 h 184380"/>
              <a:gd name="connsiteX1" fmla="*/ 17240 w 146495"/>
              <a:gd name="connsiteY1" fmla="*/ 6606 h 184380"/>
              <a:gd name="connsiteX2" fmla="*/ 138582 w 146495"/>
              <a:gd name="connsiteY2" fmla="*/ 32608 h 184380"/>
              <a:gd name="connsiteX3" fmla="*/ 129915 w 146495"/>
              <a:gd name="connsiteY3" fmla="*/ 136616 h 184380"/>
              <a:gd name="connsiteX4" fmla="*/ 90912 w 146495"/>
              <a:gd name="connsiteY4" fmla="*/ 184286 h 184380"/>
              <a:gd name="connsiteX5" fmla="*/ 8572 w 146495"/>
              <a:gd name="connsiteY5" fmla="*/ 140949 h 1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95" h="184380">
                <a:moveTo>
                  <a:pt x="8572" y="140949"/>
                </a:moveTo>
                <a:cubicBezTo>
                  <a:pt x="-3707" y="111336"/>
                  <a:pt x="-4428" y="24663"/>
                  <a:pt x="17240" y="6606"/>
                </a:cubicBezTo>
                <a:cubicBezTo>
                  <a:pt x="38908" y="-11451"/>
                  <a:pt x="119803" y="10940"/>
                  <a:pt x="138582" y="32608"/>
                </a:cubicBezTo>
                <a:cubicBezTo>
                  <a:pt x="157361" y="54276"/>
                  <a:pt x="137860" y="111336"/>
                  <a:pt x="129915" y="136616"/>
                </a:cubicBezTo>
                <a:cubicBezTo>
                  <a:pt x="121970" y="161896"/>
                  <a:pt x="108247" y="182842"/>
                  <a:pt x="90912" y="184286"/>
                </a:cubicBezTo>
                <a:cubicBezTo>
                  <a:pt x="73577" y="185731"/>
                  <a:pt x="20851" y="170562"/>
                  <a:pt x="8572" y="140949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33813" y="3092913"/>
            <a:ext cx="139139" cy="146013"/>
          </a:xfrm>
          <a:custGeom>
            <a:avLst/>
            <a:gdLst>
              <a:gd name="connsiteX0" fmla="*/ 28224 w 139139"/>
              <a:gd name="connsiteY0" fmla="*/ 6904 h 146013"/>
              <a:gd name="connsiteX1" fmla="*/ 2222 w 139139"/>
              <a:gd name="connsiteY1" fmla="*/ 106578 h 146013"/>
              <a:gd name="connsiteX2" fmla="*/ 75894 w 139139"/>
              <a:gd name="connsiteY2" fmla="*/ 145581 h 146013"/>
              <a:gd name="connsiteX3" fmla="*/ 136565 w 139139"/>
              <a:gd name="connsiteY3" fmla="*/ 84910 h 146013"/>
              <a:gd name="connsiteX4" fmla="*/ 119230 w 139139"/>
              <a:gd name="connsiteY4" fmla="*/ 15571 h 146013"/>
              <a:gd name="connsiteX5" fmla="*/ 28224 w 139139"/>
              <a:gd name="connsiteY5" fmla="*/ 6904 h 14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39" h="146013">
                <a:moveTo>
                  <a:pt x="28224" y="6904"/>
                </a:moveTo>
                <a:cubicBezTo>
                  <a:pt x="8723" y="22072"/>
                  <a:pt x="-5723" y="83465"/>
                  <a:pt x="2222" y="106578"/>
                </a:cubicBezTo>
                <a:cubicBezTo>
                  <a:pt x="10167" y="129691"/>
                  <a:pt x="53504" y="149192"/>
                  <a:pt x="75894" y="145581"/>
                </a:cubicBezTo>
                <a:cubicBezTo>
                  <a:pt x="98284" y="141970"/>
                  <a:pt x="129342" y="106578"/>
                  <a:pt x="136565" y="84910"/>
                </a:cubicBezTo>
                <a:cubicBezTo>
                  <a:pt x="143788" y="63242"/>
                  <a:pt x="135120" y="26405"/>
                  <a:pt x="119230" y="15571"/>
                </a:cubicBezTo>
                <a:cubicBezTo>
                  <a:pt x="103340" y="4737"/>
                  <a:pt x="47725" y="-8264"/>
                  <a:pt x="28224" y="6904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09817" y="3841684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48383" y="3833858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073733" y="3017478"/>
            <a:ext cx="472368" cy="637046"/>
          </a:xfrm>
          <a:custGeom>
            <a:avLst/>
            <a:gdLst>
              <a:gd name="connsiteX0" fmla="*/ 143011 w 472368"/>
              <a:gd name="connsiteY0" fmla="*/ 0 h 637046"/>
              <a:gd name="connsiteX1" fmla="*/ 247018 w 472368"/>
              <a:gd name="connsiteY1" fmla="*/ 281687 h 637046"/>
              <a:gd name="connsiteX2" fmla="*/ 403030 w 472368"/>
              <a:gd name="connsiteY2" fmla="*/ 533038 h 637046"/>
              <a:gd name="connsiteX3" fmla="*/ 472368 w 472368"/>
              <a:gd name="connsiteY3" fmla="*/ 576375 h 637046"/>
              <a:gd name="connsiteX4" fmla="*/ 463701 w 472368"/>
              <a:gd name="connsiteY4" fmla="*/ 589376 h 637046"/>
              <a:gd name="connsiteX5" fmla="*/ 346692 w 472368"/>
              <a:gd name="connsiteY5" fmla="*/ 628379 h 637046"/>
              <a:gd name="connsiteX6" fmla="*/ 242685 w 472368"/>
              <a:gd name="connsiteY6" fmla="*/ 637046 h 637046"/>
              <a:gd name="connsiteX7" fmla="*/ 108342 w 472368"/>
              <a:gd name="connsiteY7" fmla="*/ 611044 h 637046"/>
              <a:gd name="connsiteX8" fmla="*/ 0 w 472368"/>
              <a:gd name="connsiteY8" fmla="*/ 372693 h 637046"/>
              <a:gd name="connsiteX9" fmla="*/ 4334 w 472368"/>
              <a:gd name="connsiteY9" fmla="*/ 86673 h 637046"/>
              <a:gd name="connsiteX10" fmla="*/ 143011 w 472368"/>
              <a:gd name="connsiteY10" fmla="*/ 0 h 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368" h="637046">
                <a:moveTo>
                  <a:pt x="143011" y="0"/>
                </a:moveTo>
                <a:lnTo>
                  <a:pt x="247018" y="281687"/>
                </a:lnTo>
                <a:lnTo>
                  <a:pt x="403030" y="533038"/>
                </a:lnTo>
                <a:lnTo>
                  <a:pt x="472368" y="576375"/>
                </a:lnTo>
                <a:lnTo>
                  <a:pt x="463701" y="589376"/>
                </a:lnTo>
                <a:lnTo>
                  <a:pt x="346692" y="628379"/>
                </a:lnTo>
                <a:lnTo>
                  <a:pt x="242685" y="637046"/>
                </a:lnTo>
                <a:lnTo>
                  <a:pt x="108342" y="611044"/>
                </a:lnTo>
                <a:lnTo>
                  <a:pt x="0" y="372693"/>
                </a:lnTo>
                <a:cubicBezTo>
                  <a:pt x="1445" y="277353"/>
                  <a:pt x="2889" y="182013"/>
                  <a:pt x="4334" y="86673"/>
                </a:cubicBezTo>
                <a:lnTo>
                  <a:pt x="143011" y="0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89754" y="3074507"/>
            <a:ext cx="451542" cy="828992"/>
          </a:xfrm>
          <a:custGeom>
            <a:avLst/>
            <a:gdLst>
              <a:gd name="connsiteX0" fmla="*/ 23634 w 451542"/>
              <a:gd name="connsiteY0" fmla="*/ 393670 h 828992"/>
              <a:gd name="connsiteX1" fmla="*/ 10633 w 451542"/>
              <a:gd name="connsiteY1" fmla="*/ 766364 h 828992"/>
              <a:gd name="connsiteX2" fmla="*/ 6300 w 451542"/>
              <a:gd name="connsiteY2" fmla="*/ 801033 h 828992"/>
              <a:gd name="connsiteX3" fmla="*/ 101640 w 451542"/>
              <a:gd name="connsiteY3" fmla="*/ 809700 h 828992"/>
              <a:gd name="connsiteX4" fmla="*/ 196980 w 451542"/>
              <a:gd name="connsiteY4" fmla="*/ 814034 h 828992"/>
              <a:gd name="connsiteX5" fmla="*/ 244650 w 451542"/>
              <a:gd name="connsiteY5" fmla="*/ 684025 h 828992"/>
              <a:gd name="connsiteX6" fmla="*/ 266319 w 451542"/>
              <a:gd name="connsiteY6" fmla="*/ 818368 h 828992"/>
              <a:gd name="connsiteX7" fmla="*/ 378994 w 451542"/>
              <a:gd name="connsiteY7" fmla="*/ 818368 h 828992"/>
              <a:gd name="connsiteX8" fmla="*/ 439665 w 451542"/>
              <a:gd name="connsiteY8" fmla="*/ 801033 h 828992"/>
              <a:gd name="connsiteX9" fmla="*/ 448332 w 451542"/>
              <a:gd name="connsiteY9" fmla="*/ 662356 h 828992"/>
              <a:gd name="connsiteX10" fmla="*/ 400662 w 451542"/>
              <a:gd name="connsiteY10" fmla="*/ 198656 h 828992"/>
              <a:gd name="connsiteX11" fmla="*/ 357325 w 451542"/>
              <a:gd name="connsiteY11" fmla="*/ 16643 h 828992"/>
              <a:gd name="connsiteX12" fmla="*/ 322656 w 451542"/>
              <a:gd name="connsiteY12" fmla="*/ 16643 h 828992"/>
              <a:gd name="connsiteX13" fmla="*/ 196980 w 451542"/>
              <a:gd name="connsiteY13" fmla="*/ 90315 h 828992"/>
              <a:gd name="connsiteX14" fmla="*/ 84305 w 451542"/>
              <a:gd name="connsiteY14" fmla="*/ 194322 h 828992"/>
              <a:gd name="connsiteX15" fmla="*/ 23634 w 451542"/>
              <a:gd name="connsiteY15" fmla="*/ 393670 h 8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542" h="828992">
                <a:moveTo>
                  <a:pt x="23634" y="393670"/>
                </a:moveTo>
                <a:cubicBezTo>
                  <a:pt x="11355" y="489010"/>
                  <a:pt x="13522" y="698470"/>
                  <a:pt x="10633" y="766364"/>
                </a:cubicBezTo>
                <a:cubicBezTo>
                  <a:pt x="7744" y="834258"/>
                  <a:pt x="-8868" y="793810"/>
                  <a:pt x="6300" y="801033"/>
                </a:cubicBezTo>
                <a:cubicBezTo>
                  <a:pt x="21468" y="808256"/>
                  <a:pt x="69860" y="807533"/>
                  <a:pt x="101640" y="809700"/>
                </a:cubicBezTo>
                <a:cubicBezTo>
                  <a:pt x="133420" y="811867"/>
                  <a:pt x="173145" y="834980"/>
                  <a:pt x="196980" y="814034"/>
                </a:cubicBezTo>
                <a:cubicBezTo>
                  <a:pt x="220815" y="793088"/>
                  <a:pt x="233094" y="683303"/>
                  <a:pt x="244650" y="684025"/>
                </a:cubicBezTo>
                <a:cubicBezTo>
                  <a:pt x="256206" y="684747"/>
                  <a:pt x="243928" y="795978"/>
                  <a:pt x="266319" y="818368"/>
                </a:cubicBezTo>
                <a:cubicBezTo>
                  <a:pt x="288710" y="840758"/>
                  <a:pt x="350103" y="821257"/>
                  <a:pt x="378994" y="818368"/>
                </a:cubicBezTo>
                <a:cubicBezTo>
                  <a:pt x="407885" y="815479"/>
                  <a:pt x="428109" y="827035"/>
                  <a:pt x="439665" y="801033"/>
                </a:cubicBezTo>
                <a:cubicBezTo>
                  <a:pt x="451221" y="775031"/>
                  <a:pt x="454833" y="762752"/>
                  <a:pt x="448332" y="662356"/>
                </a:cubicBezTo>
                <a:cubicBezTo>
                  <a:pt x="441832" y="561960"/>
                  <a:pt x="415830" y="306275"/>
                  <a:pt x="400662" y="198656"/>
                </a:cubicBezTo>
                <a:cubicBezTo>
                  <a:pt x="385494" y="91037"/>
                  <a:pt x="370326" y="46978"/>
                  <a:pt x="357325" y="16643"/>
                </a:cubicBezTo>
                <a:cubicBezTo>
                  <a:pt x="344324" y="-13693"/>
                  <a:pt x="349380" y="4364"/>
                  <a:pt x="322656" y="16643"/>
                </a:cubicBezTo>
                <a:cubicBezTo>
                  <a:pt x="295932" y="28922"/>
                  <a:pt x="236705" y="60702"/>
                  <a:pt x="196980" y="90315"/>
                </a:cubicBezTo>
                <a:cubicBezTo>
                  <a:pt x="157255" y="119928"/>
                  <a:pt x="112474" y="141596"/>
                  <a:pt x="84305" y="194322"/>
                </a:cubicBezTo>
                <a:cubicBezTo>
                  <a:pt x="56136" y="247048"/>
                  <a:pt x="35913" y="298330"/>
                  <a:pt x="23634" y="39367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20000" y="2421042"/>
            <a:ext cx="1091725" cy="1399779"/>
          </a:xfrm>
          <a:custGeom>
            <a:avLst/>
            <a:gdLst>
              <a:gd name="connsiteX0" fmla="*/ 308648 w 1091725"/>
              <a:gd name="connsiteY0" fmla="*/ 109223 h 1399779"/>
              <a:gd name="connsiteX1" fmla="*/ 157870 w 1091725"/>
              <a:gd name="connsiteY1" fmla="*/ 162725 h 1399779"/>
              <a:gd name="connsiteX2" fmla="*/ 70321 w 1091725"/>
              <a:gd name="connsiteY2" fmla="*/ 537240 h 1399779"/>
              <a:gd name="connsiteX3" fmla="*/ 21682 w 1091725"/>
              <a:gd name="connsiteY3" fmla="*/ 683155 h 1399779"/>
              <a:gd name="connsiteX4" fmla="*/ 143278 w 1091725"/>
              <a:gd name="connsiteY4" fmla="*/ 722065 h 1399779"/>
              <a:gd name="connsiteX5" fmla="*/ 172461 w 1091725"/>
              <a:gd name="connsiteY5" fmla="*/ 722065 h 1399779"/>
              <a:gd name="connsiteX6" fmla="*/ 245419 w 1091725"/>
              <a:gd name="connsiteY6" fmla="*/ 459419 h 1399779"/>
              <a:gd name="connsiteX7" fmla="*/ 279465 w 1091725"/>
              <a:gd name="connsiteY7" fmla="*/ 289184 h 1399779"/>
              <a:gd name="connsiteX8" fmla="*/ 313512 w 1091725"/>
              <a:gd name="connsiteY8" fmla="*/ 449691 h 1399779"/>
              <a:gd name="connsiteX9" fmla="*/ 289193 w 1091725"/>
              <a:gd name="connsiteY9" fmla="*/ 688019 h 1399779"/>
              <a:gd name="connsiteX10" fmla="*/ 216236 w 1091725"/>
              <a:gd name="connsiteY10" fmla="*/ 1028487 h 1399779"/>
              <a:gd name="connsiteX11" fmla="*/ 31410 w 1091725"/>
              <a:gd name="connsiteY11" fmla="*/ 1334908 h 1399779"/>
              <a:gd name="connsiteX12" fmla="*/ 2227 w 1091725"/>
              <a:gd name="connsiteY12" fmla="*/ 1368955 h 1399779"/>
              <a:gd name="connsiteX13" fmla="*/ 55729 w 1091725"/>
              <a:gd name="connsiteY13" fmla="*/ 1378682 h 1399779"/>
              <a:gd name="connsiteX14" fmla="*/ 250282 w 1091725"/>
              <a:gd name="connsiteY14" fmla="*/ 1373819 h 1399779"/>
              <a:gd name="connsiteX15" fmla="*/ 464291 w 1091725"/>
              <a:gd name="connsiteY15" fmla="*/ 1388410 h 1399779"/>
              <a:gd name="connsiteX16" fmla="*/ 571295 w 1091725"/>
              <a:gd name="connsiteY16" fmla="*/ 1388410 h 1399779"/>
              <a:gd name="connsiteX17" fmla="*/ 634525 w 1091725"/>
              <a:gd name="connsiteY17" fmla="*/ 1242495 h 1399779"/>
              <a:gd name="connsiteX18" fmla="*/ 653980 w 1091725"/>
              <a:gd name="connsiteY18" fmla="*/ 906891 h 1399779"/>
              <a:gd name="connsiteX19" fmla="*/ 683163 w 1091725"/>
              <a:gd name="connsiteY19" fmla="*/ 551831 h 1399779"/>
              <a:gd name="connsiteX20" fmla="*/ 644253 w 1091725"/>
              <a:gd name="connsiteY20" fmla="*/ 279457 h 1399779"/>
              <a:gd name="connsiteX21" fmla="*/ 785304 w 1091725"/>
              <a:gd name="connsiteY21" fmla="*/ 289184 h 1399779"/>
              <a:gd name="connsiteX22" fmla="*/ 970129 w 1091725"/>
              <a:gd name="connsiteY22" fmla="*/ 328095 h 1399779"/>
              <a:gd name="connsiteX23" fmla="*/ 1072270 w 1091725"/>
              <a:gd name="connsiteY23" fmla="*/ 133542 h 1399779"/>
              <a:gd name="connsiteX24" fmla="*/ 1086861 w 1091725"/>
              <a:gd name="connsiteY24" fmla="*/ 36265 h 1399779"/>
              <a:gd name="connsiteX25" fmla="*/ 1013904 w 1091725"/>
              <a:gd name="connsiteY25" fmla="*/ 16810 h 1399779"/>
              <a:gd name="connsiteX26" fmla="*/ 955538 w 1091725"/>
              <a:gd name="connsiteY26" fmla="*/ 7082 h 1399779"/>
              <a:gd name="connsiteX27" fmla="*/ 926355 w 1091725"/>
              <a:gd name="connsiteY27" fmla="*/ 128678 h 1399779"/>
              <a:gd name="connsiteX28" fmla="*/ 887444 w 1091725"/>
              <a:gd name="connsiteY28" fmla="*/ 187044 h 1399779"/>
              <a:gd name="connsiteX29" fmla="*/ 770712 w 1091725"/>
              <a:gd name="connsiteY29" fmla="*/ 128678 h 1399779"/>
              <a:gd name="connsiteX30" fmla="*/ 649116 w 1091725"/>
              <a:gd name="connsiteY30" fmla="*/ 89767 h 1399779"/>
              <a:gd name="connsiteX31" fmla="*/ 498338 w 1091725"/>
              <a:gd name="connsiteY31" fmla="*/ 89767 h 1399779"/>
              <a:gd name="connsiteX32" fmla="*/ 308648 w 1091725"/>
              <a:gd name="connsiteY32" fmla="*/ 109223 h 13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1725" h="1399779">
                <a:moveTo>
                  <a:pt x="308648" y="109223"/>
                </a:moveTo>
                <a:cubicBezTo>
                  <a:pt x="251903" y="121383"/>
                  <a:pt x="197591" y="91389"/>
                  <a:pt x="157870" y="162725"/>
                </a:cubicBezTo>
                <a:cubicBezTo>
                  <a:pt x="118149" y="234061"/>
                  <a:pt x="93019" y="450502"/>
                  <a:pt x="70321" y="537240"/>
                </a:cubicBezTo>
                <a:cubicBezTo>
                  <a:pt x="47623" y="623978"/>
                  <a:pt x="9523" y="652351"/>
                  <a:pt x="21682" y="683155"/>
                </a:cubicBezTo>
                <a:cubicBezTo>
                  <a:pt x="33841" y="713959"/>
                  <a:pt x="118148" y="715580"/>
                  <a:pt x="143278" y="722065"/>
                </a:cubicBezTo>
                <a:cubicBezTo>
                  <a:pt x="168408" y="728550"/>
                  <a:pt x="155438" y="765839"/>
                  <a:pt x="172461" y="722065"/>
                </a:cubicBezTo>
                <a:cubicBezTo>
                  <a:pt x="189484" y="678291"/>
                  <a:pt x="227585" y="531566"/>
                  <a:pt x="245419" y="459419"/>
                </a:cubicBezTo>
                <a:cubicBezTo>
                  <a:pt x="263253" y="387272"/>
                  <a:pt x="268116" y="290805"/>
                  <a:pt x="279465" y="289184"/>
                </a:cubicBezTo>
                <a:cubicBezTo>
                  <a:pt x="290814" y="287563"/>
                  <a:pt x="311891" y="383219"/>
                  <a:pt x="313512" y="449691"/>
                </a:cubicBezTo>
                <a:cubicBezTo>
                  <a:pt x="315133" y="516163"/>
                  <a:pt x="305406" y="591553"/>
                  <a:pt x="289193" y="688019"/>
                </a:cubicBezTo>
                <a:cubicBezTo>
                  <a:pt x="272980" y="784485"/>
                  <a:pt x="259200" y="920672"/>
                  <a:pt x="216236" y="1028487"/>
                </a:cubicBezTo>
                <a:cubicBezTo>
                  <a:pt x="173272" y="1136302"/>
                  <a:pt x="67078" y="1278163"/>
                  <a:pt x="31410" y="1334908"/>
                </a:cubicBezTo>
                <a:cubicBezTo>
                  <a:pt x="-4258" y="1391653"/>
                  <a:pt x="-1826" y="1361659"/>
                  <a:pt x="2227" y="1368955"/>
                </a:cubicBezTo>
                <a:cubicBezTo>
                  <a:pt x="6280" y="1376251"/>
                  <a:pt x="55729" y="1378682"/>
                  <a:pt x="55729" y="1378682"/>
                </a:cubicBezTo>
                <a:cubicBezTo>
                  <a:pt x="97071" y="1379493"/>
                  <a:pt x="182188" y="1372198"/>
                  <a:pt x="250282" y="1373819"/>
                </a:cubicBezTo>
                <a:cubicBezTo>
                  <a:pt x="318376" y="1375440"/>
                  <a:pt x="410789" y="1385978"/>
                  <a:pt x="464291" y="1388410"/>
                </a:cubicBezTo>
                <a:cubicBezTo>
                  <a:pt x="517793" y="1390842"/>
                  <a:pt x="542923" y="1412729"/>
                  <a:pt x="571295" y="1388410"/>
                </a:cubicBezTo>
                <a:cubicBezTo>
                  <a:pt x="599667" y="1364091"/>
                  <a:pt x="620744" y="1322748"/>
                  <a:pt x="634525" y="1242495"/>
                </a:cubicBezTo>
                <a:cubicBezTo>
                  <a:pt x="648306" y="1162242"/>
                  <a:pt x="645874" y="1022002"/>
                  <a:pt x="653980" y="906891"/>
                </a:cubicBezTo>
                <a:cubicBezTo>
                  <a:pt x="662086" y="791780"/>
                  <a:pt x="684784" y="656403"/>
                  <a:pt x="683163" y="551831"/>
                </a:cubicBezTo>
                <a:cubicBezTo>
                  <a:pt x="681542" y="447259"/>
                  <a:pt x="627230" y="323231"/>
                  <a:pt x="644253" y="279457"/>
                </a:cubicBezTo>
                <a:cubicBezTo>
                  <a:pt x="661276" y="235683"/>
                  <a:pt x="730991" y="281078"/>
                  <a:pt x="785304" y="289184"/>
                </a:cubicBezTo>
                <a:cubicBezTo>
                  <a:pt x="839617" y="297290"/>
                  <a:pt x="922301" y="354035"/>
                  <a:pt x="970129" y="328095"/>
                </a:cubicBezTo>
                <a:cubicBezTo>
                  <a:pt x="1017957" y="302155"/>
                  <a:pt x="1052815" y="182180"/>
                  <a:pt x="1072270" y="133542"/>
                </a:cubicBezTo>
                <a:cubicBezTo>
                  <a:pt x="1091725" y="84904"/>
                  <a:pt x="1096589" y="55720"/>
                  <a:pt x="1086861" y="36265"/>
                </a:cubicBezTo>
                <a:cubicBezTo>
                  <a:pt x="1077133" y="16810"/>
                  <a:pt x="1035791" y="21674"/>
                  <a:pt x="1013904" y="16810"/>
                </a:cubicBezTo>
                <a:cubicBezTo>
                  <a:pt x="992017" y="11946"/>
                  <a:pt x="970130" y="-11563"/>
                  <a:pt x="955538" y="7082"/>
                </a:cubicBezTo>
                <a:cubicBezTo>
                  <a:pt x="940947" y="25727"/>
                  <a:pt x="937704" y="98684"/>
                  <a:pt x="926355" y="128678"/>
                </a:cubicBezTo>
                <a:cubicBezTo>
                  <a:pt x="915006" y="158672"/>
                  <a:pt x="913384" y="187044"/>
                  <a:pt x="887444" y="187044"/>
                </a:cubicBezTo>
                <a:cubicBezTo>
                  <a:pt x="861504" y="187044"/>
                  <a:pt x="810433" y="144891"/>
                  <a:pt x="770712" y="128678"/>
                </a:cubicBezTo>
                <a:cubicBezTo>
                  <a:pt x="730991" y="112465"/>
                  <a:pt x="694512" y="96252"/>
                  <a:pt x="649116" y="89767"/>
                </a:cubicBezTo>
                <a:cubicBezTo>
                  <a:pt x="603720" y="83282"/>
                  <a:pt x="556704" y="86524"/>
                  <a:pt x="498338" y="89767"/>
                </a:cubicBezTo>
                <a:cubicBezTo>
                  <a:pt x="439972" y="93010"/>
                  <a:pt x="365393" y="97063"/>
                  <a:pt x="308648" y="109223"/>
                </a:cubicBezTo>
                <a:close/>
              </a:path>
            </a:pathLst>
          </a:cu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779268" y="1984603"/>
            <a:ext cx="534015" cy="719052"/>
          </a:xfrm>
          <a:custGeom>
            <a:avLst/>
            <a:gdLst>
              <a:gd name="connsiteX0" fmla="*/ 154803 w 534015"/>
              <a:gd name="connsiteY0" fmla="*/ 31945 h 719052"/>
              <a:gd name="connsiteX1" fmla="*/ 19208 w 534015"/>
              <a:gd name="connsiteY1" fmla="*/ 122341 h 719052"/>
              <a:gd name="connsiteX2" fmla="*/ 1824 w 534015"/>
              <a:gd name="connsiteY2" fmla="*/ 456115 h 719052"/>
              <a:gd name="connsiteX3" fmla="*/ 8778 w 534015"/>
              <a:gd name="connsiteY3" fmla="*/ 706445 h 719052"/>
              <a:gd name="connsiteX4" fmla="*/ 74837 w 534015"/>
              <a:gd name="connsiteY4" fmla="*/ 678630 h 719052"/>
              <a:gd name="connsiteX5" fmla="*/ 175664 w 534015"/>
              <a:gd name="connsiteY5" fmla="*/ 650816 h 719052"/>
              <a:gd name="connsiteX6" fmla="*/ 123512 w 534015"/>
              <a:gd name="connsiteY6" fmla="*/ 438731 h 719052"/>
              <a:gd name="connsiteX7" fmla="*/ 95698 w 534015"/>
              <a:gd name="connsiteY7" fmla="*/ 400486 h 719052"/>
              <a:gd name="connsiteX8" fmla="*/ 57453 w 534015"/>
              <a:gd name="connsiteY8" fmla="*/ 296182 h 719052"/>
              <a:gd name="connsiteX9" fmla="*/ 74837 w 534015"/>
              <a:gd name="connsiteY9" fmla="*/ 174494 h 719052"/>
              <a:gd name="connsiteX10" fmla="*/ 154803 w 534015"/>
              <a:gd name="connsiteY10" fmla="*/ 177970 h 719052"/>
              <a:gd name="connsiteX11" fmla="*/ 224340 w 534015"/>
              <a:gd name="connsiteY11" fmla="*/ 153633 h 719052"/>
              <a:gd name="connsiteX12" fmla="*/ 283445 w 534015"/>
              <a:gd name="connsiteY12" fmla="*/ 195354 h 719052"/>
              <a:gd name="connsiteX13" fmla="*/ 380796 w 534015"/>
              <a:gd name="connsiteY13" fmla="*/ 150156 h 719052"/>
              <a:gd name="connsiteX14" fmla="*/ 432948 w 534015"/>
              <a:gd name="connsiteY14" fmla="*/ 177970 h 719052"/>
              <a:gd name="connsiteX15" fmla="*/ 436425 w 534015"/>
              <a:gd name="connsiteY15" fmla="*/ 296182 h 719052"/>
              <a:gd name="connsiteX16" fmla="*/ 419041 w 534015"/>
              <a:gd name="connsiteY16" fmla="*/ 383102 h 719052"/>
              <a:gd name="connsiteX17" fmla="*/ 373842 w 534015"/>
              <a:gd name="connsiteY17" fmla="*/ 591710 h 719052"/>
              <a:gd name="connsiteX18" fmla="*/ 391226 w 534015"/>
              <a:gd name="connsiteY18" fmla="*/ 623002 h 719052"/>
              <a:gd name="connsiteX19" fmla="*/ 474670 w 534015"/>
              <a:gd name="connsiteY19" fmla="*/ 619525 h 719052"/>
              <a:gd name="connsiteX20" fmla="*/ 509438 w 534015"/>
              <a:gd name="connsiteY20" fmla="*/ 570849 h 719052"/>
              <a:gd name="connsiteX21" fmla="*/ 523345 w 534015"/>
              <a:gd name="connsiteY21" fmla="*/ 407440 h 719052"/>
              <a:gd name="connsiteX22" fmla="*/ 533775 w 534015"/>
              <a:gd name="connsiteY22" fmla="*/ 230122 h 719052"/>
              <a:gd name="connsiteX23" fmla="*/ 512915 w 534015"/>
              <a:gd name="connsiteY23" fmla="*/ 111911 h 719052"/>
              <a:gd name="connsiteX24" fmla="*/ 387749 w 534015"/>
              <a:gd name="connsiteY24" fmla="*/ 31945 h 719052"/>
              <a:gd name="connsiteX25" fmla="*/ 318213 w 534015"/>
              <a:gd name="connsiteY25" fmla="*/ 14560 h 719052"/>
              <a:gd name="connsiteX26" fmla="*/ 252154 w 534015"/>
              <a:gd name="connsiteY26" fmla="*/ 7607 h 719052"/>
              <a:gd name="connsiteX27" fmla="*/ 196525 w 534015"/>
              <a:gd name="connsiteY27" fmla="*/ 653 h 719052"/>
              <a:gd name="connsiteX28" fmla="*/ 154803 w 534015"/>
              <a:gd name="connsiteY28" fmla="*/ 31945 h 71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015" h="719052">
                <a:moveTo>
                  <a:pt x="154803" y="31945"/>
                </a:moveTo>
                <a:cubicBezTo>
                  <a:pt x="125250" y="52226"/>
                  <a:pt x="44705" y="51646"/>
                  <a:pt x="19208" y="122341"/>
                </a:cubicBezTo>
                <a:cubicBezTo>
                  <a:pt x="-6289" y="193036"/>
                  <a:pt x="3562" y="358764"/>
                  <a:pt x="1824" y="456115"/>
                </a:cubicBezTo>
                <a:cubicBezTo>
                  <a:pt x="86" y="553466"/>
                  <a:pt x="-3391" y="669359"/>
                  <a:pt x="8778" y="706445"/>
                </a:cubicBezTo>
                <a:cubicBezTo>
                  <a:pt x="20947" y="743531"/>
                  <a:pt x="47023" y="687901"/>
                  <a:pt x="74837" y="678630"/>
                </a:cubicBezTo>
                <a:cubicBezTo>
                  <a:pt x="102651" y="669359"/>
                  <a:pt x="167552" y="690799"/>
                  <a:pt x="175664" y="650816"/>
                </a:cubicBezTo>
                <a:cubicBezTo>
                  <a:pt x="183777" y="610833"/>
                  <a:pt x="136840" y="480453"/>
                  <a:pt x="123512" y="438731"/>
                </a:cubicBezTo>
                <a:cubicBezTo>
                  <a:pt x="110184" y="397009"/>
                  <a:pt x="106708" y="424244"/>
                  <a:pt x="95698" y="400486"/>
                </a:cubicBezTo>
                <a:cubicBezTo>
                  <a:pt x="84688" y="376728"/>
                  <a:pt x="60930" y="333847"/>
                  <a:pt x="57453" y="296182"/>
                </a:cubicBezTo>
                <a:cubicBezTo>
                  <a:pt x="53976" y="258517"/>
                  <a:pt x="58612" y="194196"/>
                  <a:pt x="74837" y="174494"/>
                </a:cubicBezTo>
                <a:cubicBezTo>
                  <a:pt x="91062" y="154792"/>
                  <a:pt x="129886" y="181447"/>
                  <a:pt x="154803" y="177970"/>
                </a:cubicBezTo>
                <a:cubicBezTo>
                  <a:pt x="179720" y="174493"/>
                  <a:pt x="202900" y="150736"/>
                  <a:pt x="224340" y="153633"/>
                </a:cubicBezTo>
                <a:cubicBezTo>
                  <a:pt x="245780" y="156530"/>
                  <a:pt x="257369" y="195934"/>
                  <a:pt x="283445" y="195354"/>
                </a:cubicBezTo>
                <a:cubicBezTo>
                  <a:pt x="309521" y="194775"/>
                  <a:pt x="355879" y="153053"/>
                  <a:pt x="380796" y="150156"/>
                </a:cubicBezTo>
                <a:cubicBezTo>
                  <a:pt x="405713" y="147259"/>
                  <a:pt x="423677" y="153632"/>
                  <a:pt x="432948" y="177970"/>
                </a:cubicBezTo>
                <a:cubicBezTo>
                  <a:pt x="442219" y="202308"/>
                  <a:pt x="438743" y="261993"/>
                  <a:pt x="436425" y="296182"/>
                </a:cubicBezTo>
                <a:cubicBezTo>
                  <a:pt x="434107" y="330371"/>
                  <a:pt x="429471" y="333847"/>
                  <a:pt x="419041" y="383102"/>
                </a:cubicBezTo>
                <a:cubicBezTo>
                  <a:pt x="408611" y="432357"/>
                  <a:pt x="378478" y="551727"/>
                  <a:pt x="373842" y="591710"/>
                </a:cubicBezTo>
                <a:cubicBezTo>
                  <a:pt x="369206" y="631693"/>
                  <a:pt x="374421" y="618366"/>
                  <a:pt x="391226" y="623002"/>
                </a:cubicBezTo>
                <a:cubicBezTo>
                  <a:pt x="408031" y="627638"/>
                  <a:pt x="454968" y="628217"/>
                  <a:pt x="474670" y="619525"/>
                </a:cubicBezTo>
                <a:cubicBezTo>
                  <a:pt x="494372" y="610833"/>
                  <a:pt x="501326" y="606196"/>
                  <a:pt x="509438" y="570849"/>
                </a:cubicBezTo>
                <a:cubicBezTo>
                  <a:pt x="517550" y="535502"/>
                  <a:pt x="519289" y="464228"/>
                  <a:pt x="523345" y="407440"/>
                </a:cubicBezTo>
                <a:cubicBezTo>
                  <a:pt x="527401" y="350652"/>
                  <a:pt x="535513" y="279377"/>
                  <a:pt x="533775" y="230122"/>
                </a:cubicBezTo>
                <a:cubicBezTo>
                  <a:pt x="532037" y="180867"/>
                  <a:pt x="537253" y="144940"/>
                  <a:pt x="512915" y="111911"/>
                </a:cubicBezTo>
                <a:cubicBezTo>
                  <a:pt x="488577" y="78882"/>
                  <a:pt x="420199" y="48170"/>
                  <a:pt x="387749" y="31945"/>
                </a:cubicBezTo>
                <a:cubicBezTo>
                  <a:pt x="355299" y="15720"/>
                  <a:pt x="340812" y="18616"/>
                  <a:pt x="318213" y="14560"/>
                </a:cubicBezTo>
                <a:cubicBezTo>
                  <a:pt x="295614" y="10504"/>
                  <a:pt x="272435" y="9925"/>
                  <a:pt x="252154" y="7607"/>
                </a:cubicBezTo>
                <a:cubicBezTo>
                  <a:pt x="231873" y="5289"/>
                  <a:pt x="213330" y="-2244"/>
                  <a:pt x="196525" y="653"/>
                </a:cubicBezTo>
                <a:cubicBezTo>
                  <a:pt x="179721" y="3550"/>
                  <a:pt x="184356" y="11664"/>
                  <a:pt x="154803" y="31945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944631" y="223327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092665" y="222925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031492" y="2263509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20732683">
            <a:off x="8015795" y="2381244"/>
            <a:ext cx="66804" cy="39614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6658902" y="1493428"/>
            <a:ext cx="2150616" cy="4687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Hạnh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Phúc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524939" y="3411216"/>
            <a:ext cx="499917" cy="36229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162930" y="2968010"/>
            <a:ext cx="449488" cy="49980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983109" y="2744327"/>
            <a:ext cx="449488" cy="499806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094056" y="2744072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158377" y="2722038"/>
            <a:ext cx="129993" cy="131605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24073" y="2969129"/>
            <a:ext cx="134250" cy="119641"/>
          </a:xfrm>
          <a:custGeom>
            <a:avLst/>
            <a:gdLst>
              <a:gd name="connsiteX0" fmla="*/ 16506 w 212358"/>
              <a:gd name="connsiteY0" fmla="*/ 16392 h 131605"/>
              <a:gd name="connsiteX1" fmla="*/ 26234 w 212358"/>
              <a:gd name="connsiteY1" fmla="*/ 118532 h 131605"/>
              <a:gd name="connsiteX2" fmla="*/ 196468 w 212358"/>
              <a:gd name="connsiteY2" fmla="*/ 118532 h 131605"/>
              <a:gd name="connsiteX3" fmla="*/ 181876 w 212358"/>
              <a:gd name="connsiteY3" fmla="*/ 11528 h 131605"/>
              <a:gd name="connsiteX4" fmla="*/ 16506 w 212358"/>
              <a:gd name="connsiteY4" fmla="*/ 16392 h 1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58" h="131605">
                <a:moveTo>
                  <a:pt x="16506" y="16392"/>
                </a:moveTo>
                <a:cubicBezTo>
                  <a:pt x="-9434" y="34226"/>
                  <a:pt x="-3760" y="101509"/>
                  <a:pt x="26234" y="118532"/>
                </a:cubicBezTo>
                <a:cubicBezTo>
                  <a:pt x="56228" y="135555"/>
                  <a:pt x="170528" y="136366"/>
                  <a:pt x="196468" y="118532"/>
                </a:cubicBezTo>
                <a:cubicBezTo>
                  <a:pt x="222408" y="100698"/>
                  <a:pt x="215923" y="30173"/>
                  <a:pt x="181876" y="11528"/>
                </a:cubicBezTo>
                <a:cubicBezTo>
                  <a:pt x="147829" y="-7117"/>
                  <a:pt x="42446" y="-1442"/>
                  <a:pt x="16506" y="163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019000" y="2397316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973682" y="2416151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11128" y="2609619"/>
            <a:ext cx="352425" cy="39052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015173" y="375275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200297" y="375086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64982" y="326966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435706" y="330168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020409" y="318696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764934" y="2861819"/>
            <a:ext cx="751210" cy="484379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20473006">
            <a:off x="5718617" y="3072114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0601351">
            <a:off x="6433841" y="2698439"/>
            <a:ext cx="327620" cy="415715"/>
          </a:xfrm>
          <a:custGeom>
            <a:avLst/>
            <a:gdLst>
              <a:gd name="connsiteX0" fmla="*/ 247529 w 327620"/>
              <a:gd name="connsiteY0" fmla="*/ 5700 h 415715"/>
              <a:gd name="connsiteX1" fmla="*/ 122838 w 327620"/>
              <a:gd name="connsiteY1" fmla="*/ 183830 h 415715"/>
              <a:gd name="connsiteX2" fmla="*/ 87212 w 327620"/>
              <a:gd name="connsiteY2" fmla="*/ 255082 h 415715"/>
              <a:gd name="connsiteX3" fmla="*/ 10022 w 327620"/>
              <a:gd name="connsiteY3" fmla="*/ 302583 h 415715"/>
              <a:gd name="connsiteX4" fmla="*/ 15960 w 327620"/>
              <a:gd name="connsiteY4" fmla="*/ 409461 h 415715"/>
              <a:gd name="connsiteX5" fmla="*/ 146588 w 327620"/>
              <a:gd name="connsiteY5" fmla="*/ 391648 h 415715"/>
              <a:gd name="connsiteX6" fmla="*/ 146588 w 327620"/>
              <a:gd name="connsiteY6" fmla="*/ 296645 h 415715"/>
              <a:gd name="connsiteX7" fmla="*/ 324718 w 327620"/>
              <a:gd name="connsiteY7" fmla="*/ 65076 h 415715"/>
              <a:gd name="connsiteX8" fmla="*/ 247529 w 327620"/>
              <a:gd name="connsiteY8" fmla="*/ 570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20" h="415715">
                <a:moveTo>
                  <a:pt x="247529" y="5700"/>
                </a:moveTo>
                <a:cubicBezTo>
                  <a:pt x="213882" y="25492"/>
                  <a:pt x="149557" y="142266"/>
                  <a:pt x="122838" y="183830"/>
                </a:cubicBezTo>
                <a:cubicBezTo>
                  <a:pt x="96118" y="225394"/>
                  <a:pt x="106015" y="235290"/>
                  <a:pt x="87212" y="255082"/>
                </a:cubicBezTo>
                <a:cubicBezTo>
                  <a:pt x="68409" y="274874"/>
                  <a:pt x="21897" y="276853"/>
                  <a:pt x="10022" y="302583"/>
                </a:cubicBezTo>
                <a:cubicBezTo>
                  <a:pt x="-1853" y="328313"/>
                  <a:pt x="-6801" y="394617"/>
                  <a:pt x="15960" y="409461"/>
                </a:cubicBezTo>
                <a:cubicBezTo>
                  <a:pt x="38721" y="424305"/>
                  <a:pt x="124817" y="410451"/>
                  <a:pt x="146588" y="391648"/>
                </a:cubicBezTo>
                <a:cubicBezTo>
                  <a:pt x="168359" y="372845"/>
                  <a:pt x="116900" y="351074"/>
                  <a:pt x="146588" y="296645"/>
                </a:cubicBezTo>
                <a:cubicBezTo>
                  <a:pt x="176276" y="242216"/>
                  <a:pt x="307895" y="109609"/>
                  <a:pt x="324718" y="65076"/>
                </a:cubicBezTo>
                <a:cubicBezTo>
                  <a:pt x="341542" y="20544"/>
                  <a:pt x="281176" y="-14092"/>
                  <a:pt x="247529" y="570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91218" y="3743302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241584" y="3750985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18061" y="3171589"/>
            <a:ext cx="247046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824925" y="2839337"/>
            <a:ext cx="709405" cy="455539"/>
          </a:xfrm>
          <a:custGeom>
            <a:avLst/>
            <a:gdLst>
              <a:gd name="connsiteX0" fmla="*/ 283232 w 709405"/>
              <a:gd name="connsiteY0" fmla="*/ 7505 h 455539"/>
              <a:gd name="connsiteX1" fmla="*/ 144555 w 709405"/>
              <a:gd name="connsiteY1" fmla="*/ 46508 h 455539"/>
              <a:gd name="connsiteX2" fmla="*/ 5878 w 709405"/>
              <a:gd name="connsiteY2" fmla="*/ 250189 h 455539"/>
              <a:gd name="connsiteX3" fmla="*/ 40547 w 709405"/>
              <a:gd name="connsiteY3" fmla="*/ 289192 h 455539"/>
              <a:gd name="connsiteX4" fmla="*/ 174891 w 709405"/>
              <a:gd name="connsiteY4" fmla="*/ 349863 h 455539"/>
              <a:gd name="connsiteX5" fmla="*/ 213893 w 709405"/>
              <a:gd name="connsiteY5" fmla="*/ 193852 h 455539"/>
              <a:gd name="connsiteX6" fmla="*/ 252896 w 709405"/>
              <a:gd name="connsiteY6" fmla="*/ 349863 h 455539"/>
              <a:gd name="connsiteX7" fmla="*/ 235562 w 709405"/>
              <a:gd name="connsiteY7" fmla="*/ 445203 h 455539"/>
              <a:gd name="connsiteX8" fmla="*/ 317901 w 709405"/>
              <a:gd name="connsiteY8" fmla="*/ 453871 h 455539"/>
              <a:gd name="connsiteX9" fmla="*/ 478246 w 709405"/>
              <a:gd name="connsiteY9" fmla="*/ 453871 h 455539"/>
              <a:gd name="connsiteX10" fmla="*/ 551918 w 709405"/>
              <a:gd name="connsiteY10" fmla="*/ 436536 h 455539"/>
              <a:gd name="connsiteX11" fmla="*/ 521583 w 709405"/>
              <a:gd name="connsiteY11" fmla="*/ 315194 h 455539"/>
              <a:gd name="connsiteX12" fmla="*/ 538917 w 709405"/>
              <a:gd name="connsiteY12" fmla="*/ 172184 h 455539"/>
              <a:gd name="connsiteX13" fmla="*/ 603922 w 709405"/>
              <a:gd name="connsiteY13" fmla="*/ 276191 h 455539"/>
              <a:gd name="connsiteX14" fmla="*/ 699262 w 709405"/>
              <a:gd name="connsiteY14" fmla="*/ 150515 h 455539"/>
              <a:gd name="connsiteX15" fmla="*/ 694928 w 709405"/>
              <a:gd name="connsiteY15" fmla="*/ 81177 h 455539"/>
              <a:gd name="connsiteX16" fmla="*/ 595255 w 709405"/>
              <a:gd name="connsiteY16" fmla="*/ 7505 h 455539"/>
              <a:gd name="connsiteX17" fmla="*/ 283232 w 709405"/>
              <a:gd name="connsiteY17" fmla="*/ 7505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9405" h="455539">
                <a:moveTo>
                  <a:pt x="283232" y="7505"/>
                </a:moveTo>
                <a:cubicBezTo>
                  <a:pt x="208115" y="14005"/>
                  <a:pt x="190781" y="6061"/>
                  <a:pt x="144555" y="46508"/>
                </a:cubicBezTo>
                <a:cubicBezTo>
                  <a:pt x="98329" y="86955"/>
                  <a:pt x="23213" y="209742"/>
                  <a:pt x="5878" y="250189"/>
                </a:cubicBezTo>
                <a:cubicBezTo>
                  <a:pt x="-11457" y="290636"/>
                  <a:pt x="12378" y="272580"/>
                  <a:pt x="40547" y="289192"/>
                </a:cubicBezTo>
                <a:cubicBezTo>
                  <a:pt x="68716" y="305804"/>
                  <a:pt x="146000" y="365753"/>
                  <a:pt x="174891" y="349863"/>
                </a:cubicBezTo>
                <a:cubicBezTo>
                  <a:pt x="203782" y="333973"/>
                  <a:pt x="200892" y="193852"/>
                  <a:pt x="213893" y="193852"/>
                </a:cubicBezTo>
                <a:cubicBezTo>
                  <a:pt x="226894" y="193852"/>
                  <a:pt x="249285" y="307971"/>
                  <a:pt x="252896" y="349863"/>
                </a:cubicBezTo>
                <a:cubicBezTo>
                  <a:pt x="256507" y="391755"/>
                  <a:pt x="224728" y="427868"/>
                  <a:pt x="235562" y="445203"/>
                </a:cubicBezTo>
                <a:cubicBezTo>
                  <a:pt x="246396" y="462538"/>
                  <a:pt x="277454" y="452426"/>
                  <a:pt x="317901" y="453871"/>
                </a:cubicBezTo>
                <a:cubicBezTo>
                  <a:pt x="358348" y="455316"/>
                  <a:pt x="439243" y="456760"/>
                  <a:pt x="478246" y="453871"/>
                </a:cubicBezTo>
                <a:cubicBezTo>
                  <a:pt x="517249" y="450982"/>
                  <a:pt x="544695" y="459649"/>
                  <a:pt x="551918" y="436536"/>
                </a:cubicBezTo>
                <a:cubicBezTo>
                  <a:pt x="559141" y="413423"/>
                  <a:pt x="523750" y="359253"/>
                  <a:pt x="521583" y="315194"/>
                </a:cubicBezTo>
                <a:cubicBezTo>
                  <a:pt x="519416" y="271135"/>
                  <a:pt x="525194" y="178685"/>
                  <a:pt x="538917" y="172184"/>
                </a:cubicBezTo>
                <a:cubicBezTo>
                  <a:pt x="552640" y="165684"/>
                  <a:pt x="577198" y="279802"/>
                  <a:pt x="603922" y="276191"/>
                </a:cubicBezTo>
                <a:cubicBezTo>
                  <a:pt x="630646" y="272580"/>
                  <a:pt x="684094" y="183017"/>
                  <a:pt x="699262" y="150515"/>
                </a:cubicBezTo>
                <a:cubicBezTo>
                  <a:pt x="714430" y="118013"/>
                  <a:pt x="712263" y="105012"/>
                  <a:pt x="694928" y="81177"/>
                </a:cubicBezTo>
                <a:cubicBezTo>
                  <a:pt x="677594" y="57342"/>
                  <a:pt x="662426" y="20506"/>
                  <a:pt x="595255" y="7505"/>
                </a:cubicBezTo>
                <a:cubicBezTo>
                  <a:pt x="528084" y="-5496"/>
                  <a:pt x="358349" y="1005"/>
                  <a:pt x="283232" y="7505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939734" y="3236340"/>
            <a:ext cx="605496" cy="411762"/>
          </a:xfrm>
          <a:custGeom>
            <a:avLst/>
            <a:gdLst>
              <a:gd name="connsiteX0" fmla="*/ 160538 w 605496"/>
              <a:gd name="connsiteY0" fmla="*/ 19216 h 411762"/>
              <a:gd name="connsiteX1" fmla="*/ 101161 w 605496"/>
              <a:gd name="connsiteY1" fmla="*/ 167657 h 411762"/>
              <a:gd name="connsiteX2" fmla="*/ 221 w 605496"/>
              <a:gd name="connsiteY2" fmla="*/ 345787 h 411762"/>
              <a:gd name="connsiteX3" fmla="*/ 130849 w 605496"/>
              <a:gd name="connsiteY3" fmla="*/ 357662 h 411762"/>
              <a:gd name="connsiteX4" fmla="*/ 326792 w 605496"/>
              <a:gd name="connsiteY4" fmla="*/ 411101 h 411762"/>
              <a:gd name="connsiteX5" fmla="*/ 445546 w 605496"/>
              <a:gd name="connsiteY5" fmla="*/ 316099 h 411762"/>
              <a:gd name="connsiteX6" fmla="*/ 593987 w 605496"/>
              <a:gd name="connsiteY6" fmla="*/ 339849 h 411762"/>
              <a:gd name="connsiteX7" fmla="*/ 576174 w 605496"/>
              <a:gd name="connsiteY7" fmla="*/ 215158 h 411762"/>
              <a:gd name="connsiteX8" fmla="*/ 421795 w 605496"/>
              <a:gd name="connsiteY8" fmla="*/ 19216 h 411762"/>
              <a:gd name="connsiteX9" fmla="*/ 285229 w 605496"/>
              <a:gd name="connsiteY9" fmla="*/ 7340 h 411762"/>
              <a:gd name="connsiteX10" fmla="*/ 160538 w 605496"/>
              <a:gd name="connsiteY10" fmla="*/ 19216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96" h="411762">
                <a:moveTo>
                  <a:pt x="160538" y="19216"/>
                </a:moveTo>
                <a:cubicBezTo>
                  <a:pt x="129860" y="45935"/>
                  <a:pt x="127880" y="113229"/>
                  <a:pt x="101161" y="167657"/>
                </a:cubicBezTo>
                <a:cubicBezTo>
                  <a:pt x="74442" y="222085"/>
                  <a:pt x="-4727" y="314120"/>
                  <a:pt x="221" y="345787"/>
                </a:cubicBezTo>
                <a:cubicBezTo>
                  <a:pt x="5169" y="377454"/>
                  <a:pt x="76421" y="346776"/>
                  <a:pt x="130849" y="357662"/>
                </a:cubicBezTo>
                <a:cubicBezTo>
                  <a:pt x="185277" y="368548"/>
                  <a:pt x="274342" y="418028"/>
                  <a:pt x="326792" y="411101"/>
                </a:cubicBezTo>
                <a:cubicBezTo>
                  <a:pt x="379242" y="404174"/>
                  <a:pt x="401014" y="327974"/>
                  <a:pt x="445546" y="316099"/>
                </a:cubicBezTo>
                <a:cubicBezTo>
                  <a:pt x="490079" y="304224"/>
                  <a:pt x="572216" y="356672"/>
                  <a:pt x="593987" y="339849"/>
                </a:cubicBezTo>
                <a:cubicBezTo>
                  <a:pt x="615758" y="323026"/>
                  <a:pt x="604873" y="268597"/>
                  <a:pt x="576174" y="215158"/>
                </a:cubicBezTo>
                <a:cubicBezTo>
                  <a:pt x="547475" y="161719"/>
                  <a:pt x="470286" y="53852"/>
                  <a:pt x="421795" y="19216"/>
                </a:cubicBezTo>
                <a:cubicBezTo>
                  <a:pt x="373304" y="-15420"/>
                  <a:pt x="326793" y="7340"/>
                  <a:pt x="285229" y="7340"/>
                </a:cubicBezTo>
                <a:cubicBezTo>
                  <a:pt x="243665" y="7340"/>
                  <a:pt x="191216" y="-7503"/>
                  <a:pt x="160538" y="19216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44112" y="3862281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429236" y="3860393"/>
            <a:ext cx="134317" cy="177866"/>
          </a:xfrm>
          <a:custGeom>
            <a:avLst/>
            <a:gdLst>
              <a:gd name="connsiteX0" fmla="*/ 33907 w 134317"/>
              <a:gd name="connsiteY0" fmla="*/ 16522 h 177866"/>
              <a:gd name="connsiteX1" fmla="*/ 3571 w 134317"/>
              <a:gd name="connsiteY1" fmla="*/ 146531 h 177866"/>
              <a:gd name="connsiteX2" fmla="*/ 107579 w 134317"/>
              <a:gd name="connsiteY2" fmla="*/ 168199 h 177866"/>
              <a:gd name="connsiteX3" fmla="*/ 129247 w 134317"/>
              <a:gd name="connsiteY3" fmla="*/ 16522 h 177866"/>
              <a:gd name="connsiteX4" fmla="*/ 33907 w 134317"/>
              <a:gd name="connsiteY4" fmla="*/ 16522 h 1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7" h="177866">
                <a:moveTo>
                  <a:pt x="33907" y="16522"/>
                </a:moveTo>
                <a:cubicBezTo>
                  <a:pt x="12961" y="38190"/>
                  <a:pt x="-8708" y="121251"/>
                  <a:pt x="3571" y="146531"/>
                </a:cubicBezTo>
                <a:cubicBezTo>
                  <a:pt x="15850" y="171811"/>
                  <a:pt x="86633" y="189867"/>
                  <a:pt x="107579" y="168199"/>
                </a:cubicBezTo>
                <a:cubicBezTo>
                  <a:pt x="128525" y="146531"/>
                  <a:pt x="142248" y="38912"/>
                  <a:pt x="129247" y="16522"/>
                </a:cubicBezTo>
                <a:cubicBezTo>
                  <a:pt x="116246" y="-5868"/>
                  <a:pt x="54853" y="-5146"/>
                  <a:pt x="33907" y="165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993921" y="3379190"/>
            <a:ext cx="112158" cy="158853"/>
          </a:xfrm>
          <a:custGeom>
            <a:avLst/>
            <a:gdLst>
              <a:gd name="connsiteX0" fmla="*/ 37651 w 112158"/>
              <a:gd name="connsiteY0" fmla="*/ 1992 h 158853"/>
              <a:gd name="connsiteX1" fmla="*/ 2025 w 112158"/>
              <a:gd name="connsiteY1" fmla="*/ 150434 h 158853"/>
              <a:gd name="connsiteX2" fmla="*/ 97027 w 112158"/>
              <a:gd name="connsiteY2" fmla="*/ 132621 h 158853"/>
              <a:gd name="connsiteX3" fmla="*/ 102965 w 112158"/>
              <a:gd name="connsiteY3" fmla="*/ 67306 h 158853"/>
              <a:gd name="connsiteX4" fmla="*/ 37651 w 112158"/>
              <a:gd name="connsiteY4" fmla="*/ 1992 h 1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58" h="158853">
                <a:moveTo>
                  <a:pt x="37651" y="1992"/>
                </a:moveTo>
                <a:cubicBezTo>
                  <a:pt x="20828" y="15847"/>
                  <a:pt x="-7871" y="128663"/>
                  <a:pt x="2025" y="150434"/>
                </a:cubicBezTo>
                <a:cubicBezTo>
                  <a:pt x="11921" y="172205"/>
                  <a:pt x="80204" y="146476"/>
                  <a:pt x="97027" y="132621"/>
                </a:cubicBezTo>
                <a:cubicBezTo>
                  <a:pt x="113850" y="118766"/>
                  <a:pt x="117809" y="84129"/>
                  <a:pt x="102965" y="67306"/>
                </a:cubicBezTo>
                <a:cubicBezTo>
                  <a:pt x="88121" y="50483"/>
                  <a:pt x="54474" y="-11863"/>
                  <a:pt x="37651" y="1992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664645" y="3411216"/>
            <a:ext cx="132885" cy="119731"/>
          </a:xfrm>
          <a:custGeom>
            <a:avLst/>
            <a:gdLst>
              <a:gd name="connsiteX0" fmla="*/ 2256 w 92453"/>
              <a:gd name="connsiteY0" fmla="*/ 11530 h 119731"/>
              <a:gd name="connsiteX1" fmla="*/ 20069 w 92453"/>
              <a:gd name="connsiteY1" fmla="*/ 112470 h 119731"/>
              <a:gd name="connsiteX2" fmla="*/ 91321 w 92453"/>
              <a:gd name="connsiteY2" fmla="*/ 100595 h 119731"/>
              <a:gd name="connsiteX3" fmla="*/ 61633 w 92453"/>
              <a:gd name="connsiteY3" fmla="*/ 11530 h 119731"/>
              <a:gd name="connsiteX4" fmla="*/ 2256 w 92453"/>
              <a:gd name="connsiteY4" fmla="*/ 11530 h 11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3" h="119731">
                <a:moveTo>
                  <a:pt x="2256" y="11530"/>
                </a:moveTo>
                <a:cubicBezTo>
                  <a:pt x="-4671" y="28353"/>
                  <a:pt x="5225" y="97626"/>
                  <a:pt x="20069" y="112470"/>
                </a:cubicBezTo>
                <a:cubicBezTo>
                  <a:pt x="34913" y="127314"/>
                  <a:pt x="84394" y="117418"/>
                  <a:pt x="91321" y="100595"/>
                </a:cubicBezTo>
                <a:cubicBezTo>
                  <a:pt x="98248" y="83772"/>
                  <a:pt x="71529" y="25384"/>
                  <a:pt x="61633" y="11530"/>
                </a:cubicBezTo>
                <a:cubicBezTo>
                  <a:pt x="51737" y="-2324"/>
                  <a:pt x="9183" y="-5293"/>
                  <a:pt x="2256" y="11530"/>
                </a:cubicBezTo>
                <a:close/>
              </a:path>
            </a:pathLst>
          </a:cu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49348" y="3296491"/>
            <a:ext cx="323353" cy="660646"/>
          </a:xfrm>
          <a:custGeom>
            <a:avLst/>
            <a:gdLst>
              <a:gd name="connsiteX0" fmla="*/ 13634 w 470834"/>
              <a:gd name="connsiteY0" fmla="*/ 49065 h 660646"/>
              <a:gd name="connsiteX1" fmla="*/ 13634 w 470834"/>
              <a:gd name="connsiteY1" fmla="*/ 535953 h 660646"/>
              <a:gd name="connsiteX2" fmla="*/ 13634 w 470834"/>
              <a:gd name="connsiteY2" fmla="*/ 636894 h 660646"/>
              <a:gd name="connsiteX3" fmla="*/ 156138 w 470834"/>
              <a:gd name="connsiteY3" fmla="*/ 642831 h 660646"/>
              <a:gd name="connsiteX4" fmla="*/ 203640 w 470834"/>
              <a:gd name="connsiteY4" fmla="*/ 625018 h 660646"/>
              <a:gd name="connsiteX5" fmla="*/ 233328 w 470834"/>
              <a:gd name="connsiteY5" fmla="*/ 227195 h 660646"/>
              <a:gd name="connsiteX6" fmla="*/ 274892 w 470834"/>
              <a:gd name="connsiteY6" fmla="*/ 601268 h 660646"/>
              <a:gd name="connsiteX7" fmla="*/ 280829 w 470834"/>
              <a:gd name="connsiteY7" fmla="*/ 642831 h 660646"/>
              <a:gd name="connsiteX8" fmla="*/ 435208 w 470834"/>
              <a:gd name="connsiteY8" fmla="*/ 630956 h 660646"/>
              <a:gd name="connsiteX9" fmla="*/ 470834 w 470834"/>
              <a:gd name="connsiteY9" fmla="*/ 613143 h 660646"/>
              <a:gd name="connsiteX10" fmla="*/ 435208 w 470834"/>
              <a:gd name="connsiteY10" fmla="*/ 268758 h 660646"/>
              <a:gd name="connsiteX11" fmla="*/ 411458 w 470834"/>
              <a:gd name="connsiteY11" fmla="*/ 31252 h 660646"/>
              <a:gd name="connsiteX12" fmla="*/ 197702 w 470834"/>
              <a:gd name="connsiteY12" fmla="*/ 13439 h 660646"/>
              <a:gd name="connsiteX13" fmla="*/ 13634 w 470834"/>
              <a:gd name="connsiteY13" fmla="*/ 49065 h 6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34" h="660646">
                <a:moveTo>
                  <a:pt x="13634" y="49065"/>
                </a:moveTo>
                <a:cubicBezTo>
                  <a:pt x="-17044" y="136151"/>
                  <a:pt x="13634" y="535953"/>
                  <a:pt x="13634" y="535953"/>
                </a:cubicBezTo>
                <a:cubicBezTo>
                  <a:pt x="13634" y="633924"/>
                  <a:pt x="-10116" y="619081"/>
                  <a:pt x="13634" y="636894"/>
                </a:cubicBezTo>
                <a:cubicBezTo>
                  <a:pt x="37384" y="654707"/>
                  <a:pt x="124470" y="644810"/>
                  <a:pt x="156138" y="642831"/>
                </a:cubicBezTo>
                <a:cubicBezTo>
                  <a:pt x="187806" y="640852"/>
                  <a:pt x="190775" y="694291"/>
                  <a:pt x="203640" y="625018"/>
                </a:cubicBezTo>
                <a:cubicBezTo>
                  <a:pt x="216505" y="555745"/>
                  <a:pt x="221453" y="231153"/>
                  <a:pt x="233328" y="227195"/>
                </a:cubicBezTo>
                <a:cubicBezTo>
                  <a:pt x="245203" y="223237"/>
                  <a:pt x="266975" y="531995"/>
                  <a:pt x="274892" y="601268"/>
                </a:cubicBezTo>
                <a:cubicBezTo>
                  <a:pt x="282809" y="670541"/>
                  <a:pt x="254110" y="637883"/>
                  <a:pt x="280829" y="642831"/>
                </a:cubicBezTo>
                <a:cubicBezTo>
                  <a:pt x="307548" y="647779"/>
                  <a:pt x="403541" y="635904"/>
                  <a:pt x="435208" y="630956"/>
                </a:cubicBezTo>
                <a:cubicBezTo>
                  <a:pt x="466875" y="626008"/>
                  <a:pt x="470834" y="673509"/>
                  <a:pt x="470834" y="613143"/>
                </a:cubicBezTo>
                <a:cubicBezTo>
                  <a:pt x="470834" y="552777"/>
                  <a:pt x="445104" y="365740"/>
                  <a:pt x="435208" y="268758"/>
                </a:cubicBezTo>
                <a:cubicBezTo>
                  <a:pt x="425312" y="171776"/>
                  <a:pt x="451042" y="73805"/>
                  <a:pt x="411458" y="31252"/>
                </a:cubicBezTo>
                <a:cubicBezTo>
                  <a:pt x="371874" y="-11301"/>
                  <a:pt x="265985" y="8491"/>
                  <a:pt x="197702" y="13439"/>
                </a:cubicBezTo>
                <a:cubicBezTo>
                  <a:pt x="129419" y="18387"/>
                  <a:pt x="44312" y="-38021"/>
                  <a:pt x="13634" y="49065"/>
                </a:cubicBezTo>
                <a:close/>
              </a:path>
            </a:pathLst>
          </a:custGeom>
          <a:solidFill>
            <a:srgbClr val="00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993873" y="3061701"/>
            <a:ext cx="751210" cy="394027"/>
          </a:xfrm>
          <a:custGeom>
            <a:avLst/>
            <a:gdLst>
              <a:gd name="connsiteX0" fmla="*/ 321457 w 817429"/>
              <a:gd name="connsiteY0" fmla="*/ 7057 h 484379"/>
              <a:gd name="connsiteX1" fmla="*/ 165446 w 817429"/>
              <a:gd name="connsiteY1" fmla="*/ 63394 h 484379"/>
              <a:gd name="connsiteX2" fmla="*/ 5101 w 817429"/>
              <a:gd name="connsiteY2" fmla="*/ 401419 h 484379"/>
              <a:gd name="connsiteX3" fmla="*/ 48438 w 817429"/>
              <a:gd name="connsiteY3" fmla="*/ 440422 h 484379"/>
              <a:gd name="connsiteX4" fmla="*/ 135111 w 817429"/>
              <a:gd name="connsiteY4" fmla="*/ 466424 h 484379"/>
              <a:gd name="connsiteX5" fmla="*/ 256453 w 817429"/>
              <a:gd name="connsiteY5" fmla="*/ 150067 h 484379"/>
              <a:gd name="connsiteX6" fmla="*/ 265120 w 817429"/>
              <a:gd name="connsiteY6" fmla="*/ 379751 h 484379"/>
              <a:gd name="connsiteX7" fmla="*/ 442800 w 817429"/>
              <a:gd name="connsiteY7" fmla="*/ 405753 h 484379"/>
              <a:gd name="connsiteX8" fmla="*/ 590144 w 817429"/>
              <a:gd name="connsiteY8" fmla="*/ 392752 h 484379"/>
              <a:gd name="connsiteX9" fmla="*/ 594477 w 817429"/>
              <a:gd name="connsiteY9" fmla="*/ 141400 h 484379"/>
              <a:gd name="connsiteX10" fmla="*/ 650815 w 817429"/>
              <a:gd name="connsiteY10" fmla="*/ 319080 h 484379"/>
              <a:gd name="connsiteX11" fmla="*/ 720153 w 817429"/>
              <a:gd name="connsiteY11" fmla="*/ 462090 h 484379"/>
              <a:gd name="connsiteX12" fmla="*/ 789492 w 817429"/>
              <a:gd name="connsiteY12" fmla="*/ 462090 h 484379"/>
              <a:gd name="connsiteX13" fmla="*/ 815493 w 817429"/>
              <a:gd name="connsiteY13" fmla="*/ 449089 h 484379"/>
              <a:gd name="connsiteX14" fmla="*/ 741821 w 817429"/>
              <a:gd name="connsiteY14" fmla="*/ 223739 h 484379"/>
              <a:gd name="connsiteX15" fmla="*/ 698485 w 817429"/>
              <a:gd name="connsiteY15" fmla="*/ 28725 h 484379"/>
              <a:gd name="connsiteX16" fmla="*/ 503471 w 817429"/>
              <a:gd name="connsiteY16" fmla="*/ 2723 h 484379"/>
              <a:gd name="connsiteX17" fmla="*/ 321457 w 817429"/>
              <a:gd name="connsiteY17" fmla="*/ 7057 h 4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429" h="484379">
                <a:moveTo>
                  <a:pt x="321457" y="7057"/>
                </a:moveTo>
                <a:cubicBezTo>
                  <a:pt x="265120" y="17169"/>
                  <a:pt x="218172" y="-2333"/>
                  <a:pt x="165446" y="63394"/>
                </a:cubicBezTo>
                <a:cubicBezTo>
                  <a:pt x="112720" y="129121"/>
                  <a:pt x="24602" y="338581"/>
                  <a:pt x="5101" y="401419"/>
                </a:cubicBezTo>
                <a:cubicBezTo>
                  <a:pt x="-14400" y="464257"/>
                  <a:pt x="26770" y="429588"/>
                  <a:pt x="48438" y="440422"/>
                </a:cubicBezTo>
                <a:cubicBezTo>
                  <a:pt x="70106" y="451256"/>
                  <a:pt x="100442" y="514817"/>
                  <a:pt x="135111" y="466424"/>
                </a:cubicBezTo>
                <a:cubicBezTo>
                  <a:pt x="169780" y="418031"/>
                  <a:pt x="234785" y="164512"/>
                  <a:pt x="256453" y="150067"/>
                </a:cubicBezTo>
                <a:cubicBezTo>
                  <a:pt x="278121" y="135622"/>
                  <a:pt x="234062" y="337137"/>
                  <a:pt x="265120" y="379751"/>
                </a:cubicBezTo>
                <a:cubicBezTo>
                  <a:pt x="296178" y="422365"/>
                  <a:pt x="388629" y="403586"/>
                  <a:pt x="442800" y="405753"/>
                </a:cubicBezTo>
                <a:cubicBezTo>
                  <a:pt x="496971" y="407920"/>
                  <a:pt x="564865" y="436811"/>
                  <a:pt x="590144" y="392752"/>
                </a:cubicBezTo>
                <a:cubicBezTo>
                  <a:pt x="615423" y="348693"/>
                  <a:pt x="584365" y="153679"/>
                  <a:pt x="594477" y="141400"/>
                </a:cubicBezTo>
                <a:cubicBezTo>
                  <a:pt x="604589" y="129121"/>
                  <a:pt x="629869" y="265632"/>
                  <a:pt x="650815" y="319080"/>
                </a:cubicBezTo>
                <a:cubicBezTo>
                  <a:pt x="671761" y="372528"/>
                  <a:pt x="697040" y="438255"/>
                  <a:pt x="720153" y="462090"/>
                </a:cubicBezTo>
                <a:cubicBezTo>
                  <a:pt x="743266" y="485925"/>
                  <a:pt x="773602" y="464257"/>
                  <a:pt x="789492" y="462090"/>
                </a:cubicBezTo>
                <a:cubicBezTo>
                  <a:pt x="805382" y="459923"/>
                  <a:pt x="823438" y="488814"/>
                  <a:pt x="815493" y="449089"/>
                </a:cubicBezTo>
                <a:cubicBezTo>
                  <a:pt x="807548" y="409364"/>
                  <a:pt x="761322" y="293800"/>
                  <a:pt x="741821" y="223739"/>
                </a:cubicBezTo>
                <a:cubicBezTo>
                  <a:pt x="722320" y="153678"/>
                  <a:pt x="738210" y="65561"/>
                  <a:pt x="698485" y="28725"/>
                </a:cubicBezTo>
                <a:cubicBezTo>
                  <a:pt x="658760" y="-8111"/>
                  <a:pt x="565586" y="5612"/>
                  <a:pt x="503471" y="2723"/>
                </a:cubicBezTo>
                <a:cubicBezTo>
                  <a:pt x="441356" y="-166"/>
                  <a:pt x="377794" y="-3055"/>
                  <a:pt x="321457" y="7057"/>
                </a:cubicBezTo>
                <a:close/>
              </a:path>
            </a:pathLst>
          </a:custGeom>
          <a:solidFill>
            <a:srgbClr val="0099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162930" y="2544603"/>
            <a:ext cx="449488" cy="292498"/>
          </a:xfrm>
          <a:custGeom>
            <a:avLst/>
            <a:gdLst>
              <a:gd name="connsiteX0" fmla="*/ 34895 w 449488"/>
              <a:gd name="connsiteY0" fmla="*/ 292471 h 292498"/>
              <a:gd name="connsiteX1" fmla="*/ 127 w 449488"/>
              <a:gd name="connsiteY1" fmla="*/ 174259 h 292498"/>
              <a:gd name="connsiteX2" fmla="*/ 45326 w 449488"/>
              <a:gd name="connsiteY2" fmla="*/ 59525 h 292498"/>
              <a:gd name="connsiteX3" fmla="*/ 198305 w 449488"/>
              <a:gd name="connsiteY3" fmla="*/ 419 h 292498"/>
              <a:gd name="connsiteX4" fmla="*/ 302609 w 449488"/>
              <a:gd name="connsiteY4" fmla="*/ 31710 h 292498"/>
              <a:gd name="connsiteX5" fmla="*/ 375622 w 449488"/>
              <a:gd name="connsiteY5" fmla="*/ 3896 h 292498"/>
              <a:gd name="connsiteX6" fmla="*/ 448635 w 449488"/>
              <a:gd name="connsiteY6" fmla="*/ 125584 h 292498"/>
              <a:gd name="connsiteX7" fmla="*/ 410390 w 449488"/>
              <a:gd name="connsiteY7" fmla="*/ 243795 h 292498"/>
              <a:gd name="connsiteX8" fmla="*/ 333900 w 449488"/>
              <a:gd name="connsiteY8" fmla="*/ 163829 h 292498"/>
              <a:gd name="connsiteX9" fmla="*/ 208735 w 449488"/>
              <a:gd name="connsiteY9" fmla="*/ 153399 h 292498"/>
              <a:gd name="connsiteX10" fmla="*/ 121815 w 449488"/>
              <a:gd name="connsiteY10" fmla="*/ 163829 h 292498"/>
              <a:gd name="connsiteX11" fmla="*/ 34895 w 449488"/>
              <a:gd name="connsiteY11" fmla="*/ 292471 h 29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488" h="292498">
                <a:moveTo>
                  <a:pt x="34895" y="292471"/>
                </a:moveTo>
                <a:cubicBezTo>
                  <a:pt x="14614" y="294209"/>
                  <a:pt x="-1611" y="213083"/>
                  <a:pt x="127" y="174259"/>
                </a:cubicBezTo>
                <a:cubicBezTo>
                  <a:pt x="1865" y="135435"/>
                  <a:pt x="12296" y="88498"/>
                  <a:pt x="45326" y="59525"/>
                </a:cubicBezTo>
                <a:cubicBezTo>
                  <a:pt x="78356" y="30552"/>
                  <a:pt x="155424" y="5055"/>
                  <a:pt x="198305" y="419"/>
                </a:cubicBezTo>
                <a:cubicBezTo>
                  <a:pt x="241186" y="-4217"/>
                  <a:pt x="273056" y="31131"/>
                  <a:pt x="302609" y="31710"/>
                </a:cubicBezTo>
                <a:cubicBezTo>
                  <a:pt x="332162" y="32289"/>
                  <a:pt x="351284" y="-11750"/>
                  <a:pt x="375622" y="3896"/>
                </a:cubicBezTo>
                <a:cubicBezTo>
                  <a:pt x="399960" y="19542"/>
                  <a:pt x="442840" y="85601"/>
                  <a:pt x="448635" y="125584"/>
                </a:cubicBezTo>
                <a:cubicBezTo>
                  <a:pt x="454430" y="165567"/>
                  <a:pt x="429512" y="237421"/>
                  <a:pt x="410390" y="243795"/>
                </a:cubicBezTo>
                <a:cubicBezTo>
                  <a:pt x="391268" y="250169"/>
                  <a:pt x="367509" y="178895"/>
                  <a:pt x="333900" y="163829"/>
                </a:cubicBezTo>
                <a:cubicBezTo>
                  <a:pt x="300291" y="148763"/>
                  <a:pt x="244082" y="153399"/>
                  <a:pt x="208735" y="153399"/>
                </a:cubicBezTo>
                <a:cubicBezTo>
                  <a:pt x="173388" y="153399"/>
                  <a:pt x="146732" y="142968"/>
                  <a:pt x="121815" y="163829"/>
                </a:cubicBezTo>
                <a:cubicBezTo>
                  <a:pt x="96898" y="184690"/>
                  <a:pt x="55176" y="290733"/>
                  <a:pt x="34895" y="292471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820979" y="2350079"/>
            <a:ext cx="713351" cy="280090"/>
          </a:xfrm>
          <a:custGeom>
            <a:avLst/>
            <a:gdLst>
              <a:gd name="connsiteX0" fmla="*/ 350410 w 713351"/>
              <a:gd name="connsiteY0" fmla="*/ 18129 h 280090"/>
              <a:gd name="connsiteX1" fmla="*/ 266967 w 713351"/>
              <a:gd name="connsiteY1" fmla="*/ 4222 h 280090"/>
              <a:gd name="connsiteX2" fmla="*/ 193954 w 713351"/>
              <a:gd name="connsiteY2" fmla="*/ 98096 h 280090"/>
              <a:gd name="connsiteX3" fmla="*/ 183524 w 713351"/>
              <a:gd name="connsiteY3" fmla="*/ 160678 h 280090"/>
              <a:gd name="connsiteX4" fmla="*/ 117464 w 713351"/>
              <a:gd name="connsiteY4" fmla="*/ 101572 h 280090"/>
              <a:gd name="connsiteX5" fmla="*/ 30544 w 713351"/>
              <a:gd name="connsiteY5" fmla="*/ 118956 h 280090"/>
              <a:gd name="connsiteX6" fmla="*/ 2730 w 713351"/>
              <a:gd name="connsiteY6" fmla="*/ 278890 h 280090"/>
              <a:gd name="connsiteX7" fmla="*/ 89650 w 713351"/>
              <a:gd name="connsiteY7" fmla="*/ 191969 h 280090"/>
              <a:gd name="connsiteX8" fmla="*/ 173093 w 713351"/>
              <a:gd name="connsiteY8" fmla="*/ 188493 h 280090"/>
              <a:gd name="connsiteX9" fmla="*/ 197431 w 713351"/>
              <a:gd name="connsiteY9" fmla="*/ 226737 h 280090"/>
              <a:gd name="connsiteX10" fmla="*/ 291305 w 713351"/>
              <a:gd name="connsiteY10" fmla="*/ 185016 h 280090"/>
              <a:gd name="connsiteX11" fmla="*/ 312166 w 713351"/>
              <a:gd name="connsiteY11" fmla="*/ 219784 h 280090"/>
              <a:gd name="connsiteX12" fmla="*/ 385178 w 713351"/>
              <a:gd name="connsiteY12" fmla="*/ 160678 h 280090"/>
              <a:gd name="connsiteX13" fmla="*/ 430377 w 713351"/>
              <a:gd name="connsiteY13" fmla="*/ 205877 h 280090"/>
              <a:gd name="connsiteX14" fmla="*/ 489483 w 713351"/>
              <a:gd name="connsiteY14" fmla="*/ 178062 h 280090"/>
              <a:gd name="connsiteX15" fmla="*/ 524251 w 713351"/>
              <a:gd name="connsiteY15" fmla="*/ 181539 h 280090"/>
              <a:gd name="connsiteX16" fmla="*/ 562496 w 713351"/>
              <a:gd name="connsiteY16" fmla="*/ 164155 h 280090"/>
              <a:gd name="connsiteX17" fmla="*/ 586833 w 713351"/>
              <a:gd name="connsiteY17" fmla="*/ 129387 h 280090"/>
              <a:gd name="connsiteX18" fmla="*/ 635508 w 713351"/>
              <a:gd name="connsiteY18" fmla="*/ 122433 h 280090"/>
              <a:gd name="connsiteX19" fmla="*/ 691137 w 713351"/>
              <a:gd name="connsiteY19" fmla="*/ 240645 h 280090"/>
              <a:gd name="connsiteX20" fmla="*/ 711998 w 713351"/>
              <a:gd name="connsiteY20" fmla="*/ 108526 h 280090"/>
              <a:gd name="connsiteX21" fmla="*/ 656369 w 713351"/>
              <a:gd name="connsiteY21" fmla="*/ 45944 h 280090"/>
              <a:gd name="connsiteX22" fmla="*/ 559019 w 713351"/>
              <a:gd name="connsiteY22" fmla="*/ 49420 h 280090"/>
              <a:gd name="connsiteX23" fmla="*/ 548588 w 713351"/>
              <a:gd name="connsiteY23" fmla="*/ 84188 h 280090"/>
              <a:gd name="connsiteX24" fmla="*/ 506867 w 713351"/>
              <a:gd name="connsiteY24" fmla="*/ 25083 h 280090"/>
              <a:gd name="connsiteX25" fmla="*/ 437331 w 713351"/>
              <a:gd name="connsiteY25" fmla="*/ 35513 h 280090"/>
              <a:gd name="connsiteX26" fmla="*/ 350410 w 713351"/>
              <a:gd name="connsiteY26" fmla="*/ 18129 h 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351" h="280090">
                <a:moveTo>
                  <a:pt x="350410" y="18129"/>
                </a:moveTo>
                <a:cubicBezTo>
                  <a:pt x="322016" y="12914"/>
                  <a:pt x="293043" y="-9106"/>
                  <a:pt x="266967" y="4222"/>
                </a:cubicBezTo>
                <a:cubicBezTo>
                  <a:pt x="240891" y="17550"/>
                  <a:pt x="207861" y="72020"/>
                  <a:pt x="193954" y="98096"/>
                </a:cubicBezTo>
                <a:cubicBezTo>
                  <a:pt x="180047" y="124172"/>
                  <a:pt x="196272" y="160099"/>
                  <a:pt x="183524" y="160678"/>
                </a:cubicBezTo>
                <a:cubicBezTo>
                  <a:pt x="170776" y="161257"/>
                  <a:pt x="142961" y="108526"/>
                  <a:pt x="117464" y="101572"/>
                </a:cubicBezTo>
                <a:cubicBezTo>
                  <a:pt x="91967" y="94618"/>
                  <a:pt x="49666" y="89403"/>
                  <a:pt x="30544" y="118956"/>
                </a:cubicBezTo>
                <a:cubicBezTo>
                  <a:pt x="11422" y="148509"/>
                  <a:pt x="-7121" y="266721"/>
                  <a:pt x="2730" y="278890"/>
                </a:cubicBezTo>
                <a:cubicBezTo>
                  <a:pt x="12581" y="291059"/>
                  <a:pt x="61256" y="207035"/>
                  <a:pt x="89650" y="191969"/>
                </a:cubicBezTo>
                <a:cubicBezTo>
                  <a:pt x="118044" y="176903"/>
                  <a:pt x="155130" y="182698"/>
                  <a:pt x="173093" y="188493"/>
                </a:cubicBezTo>
                <a:cubicBezTo>
                  <a:pt x="191056" y="194288"/>
                  <a:pt x="177729" y="227316"/>
                  <a:pt x="197431" y="226737"/>
                </a:cubicBezTo>
                <a:cubicBezTo>
                  <a:pt x="217133" y="226158"/>
                  <a:pt x="272183" y="186175"/>
                  <a:pt x="291305" y="185016"/>
                </a:cubicBezTo>
                <a:cubicBezTo>
                  <a:pt x="310427" y="183857"/>
                  <a:pt x="296521" y="223840"/>
                  <a:pt x="312166" y="219784"/>
                </a:cubicBezTo>
                <a:cubicBezTo>
                  <a:pt x="327811" y="215728"/>
                  <a:pt x="365476" y="162996"/>
                  <a:pt x="385178" y="160678"/>
                </a:cubicBezTo>
                <a:cubicBezTo>
                  <a:pt x="404880" y="158360"/>
                  <a:pt x="412993" y="202980"/>
                  <a:pt x="430377" y="205877"/>
                </a:cubicBezTo>
                <a:cubicBezTo>
                  <a:pt x="447761" y="208774"/>
                  <a:pt x="473837" y="182118"/>
                  <a:pt x="489483" y="178062"/>
                </a:cubicBezTo>
                <a:cubicBezTo>
                  <a:pt x="505129" y="174006"/>
                  <a:pt x="512082" y="183857"/>
                  <a:pt x="524251" y="181539"/>
                </a:cubicBezTo>
                <a:cubicBezTo>
                  <a:pt x="536420" y="179221"/>
                  <a:pt x="552066" y="172847"/>
                  <a:pt x="562496" y="164155"/>
                </a:cubicBezTo>
                <a:cubicBezTo>
                  <a:pt x="572926" y="155463"/>
                  <a:pt x="574664" y="136341"/>
                  <a:pt x="586833" y="129387"/>
                </a:cubicBezTo>
                <a:cubicBezTo>
                  <a:pt x="599002" y="122433"/>
                  <a:pt x="618124" y="103890"/>
                  <a:pt x="635508" y="122433"/>
                </a:cubicBezTo>
                <a:cubicBezTo>
                  <a:pt x="652892" y="140976"/>
                  <a:pt x="678389" y="242963"/>
                  <a:pt x="691137" y="240645"/>
                </a:cubicBezTo>
                <a:cubicBezTo>
                  <a:pt x="703885" y="238327"/>
                  <a:pt x="717793" y="140976"/>
                  <a:pt x="711998" y="108526"/>
                </a:cubicBezTo>
                <a:cubicBezTo>
                  <a:pt x="706203" y="76076"/>
                  <a:pt x="681865" y="55795"/>
                  <a:pt x="656369" y="45944"/>
                </a:cubicBezTo>
                <a:cubicBezTo>
                  <a:pt x="630873" y="36093"/>
                  <a:pt x="576982" y="43046"/>
                  <a:pt x="559019" y="49420"/>
                </a:cubicBezTo>
                <a:cubicBezTo>
                  <a:pt x="541056" y="55794"/>
                  <a:pt x="557280" y="88244"/>
                  <a:pt x="548588" y="84188"/>
                </a:cubicBezTo>
                <a:cubicBezTo>
                  <a:pt x="539896" y="80132"/>
                  <a:pt x="525410" y="33196"/>
                  <a:pt x="506867" y="25083"/>
                </a:cubicBezTo>
                <a:cubicBezTo>
                  <a:pt x="488324" y="16970"/>
                  <a:pt x="463986" y="37831"/>
                  <a:pt x="437331" y="35513"/>
                </a:cubicBezTo>
                <a:cubicBezTo>
                  <a:pt x="410676" y="33195"/>
                  <a:pt x="378804" y="23344"/>
                  <a:pt x="350410" y="18129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911827" y="2367580"/>
            <a:ext cx="435598" cy="228218"/>
          </a:xfrm>
          <a:custGeom>
            <a:avLst/>
            <a:gdLst>
              <a:gd name="connsiteX0" fmla="*/ 55692 w 435598"/>
              <a:gd name="connsiteY0" fmla="*/ 226117 h 228218"/>
              <a:gd name="connsiteX1" fmla="*/ 63 w 435598"/>
              <a:gd name="connsiteY1" fmla="*/ 97476 h 228218"/>
              <a:gd name="connsiteX2" fmla="*/ 59169 w 435598"/>
              <a:gd name="connsiteY2" fmla="*/ 76615 h 228218"/>
              <a:gd name="connsiteX3" fmla="*/ 205195 w 435598"/>
              <a:gd name="connsiteY3" fmla="*/ 125 h 228218"/>
              <a:gd name="connsiteX4" fmla="*/ 417280 w 435598"/>
              <a:gd name="connsiteY4" fmla="*/ 62707 h 228218"/>
              <a:gd name="connsiteX5" fmla="*/ 413803 w 435598"/>
              <a:gd name="connsiteY5" fmla="*/ 208733 h 228218"/>
              <a:gd name="connsiteX6" fmla="*/ 323406 w 435598"/>
              <a:gd name="connsiteY6" fmla="*/ 180919 h 228218"/>
              <a:gd name="connsiteX7" fmla="*/ 55692 w 435598"/>
              <a:gd name="connsiteY7" fmla="*/ 226117 h 22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598" h="228218">
                <a:moveTo>
                  <a:pt x="55692" y="226117"/>
                </a:moveTo>
                <a:cubicBezTo>
                  <a:pt x="1801" y="212210"/>
                  <a:pt x="-517" y="122393"/>
                  <a:pt x="63" y="97476"/>
                </a:cubicBezTo>
                <a:cubicBezTo>
                  <a:pt x="642" y="72559"/>
                  <a:pt x="24980" y="92840"/>
                  <a:pt x="59169" y="76615"/>
                </a:cubicBezTo>
                <a:cubicBezTo>
                  <a:pt x="93358" y="60390"/>
                  <a:pt x="145510" y="2443"/>
                  <a:pt x="205195" y="125"/>
                </a:cubicBezTo>
                <a:cubicBezTo>
                  <a:pt x="264880" y="-2193"/>
                  <a:pt x="382512" y="27939"/>
                  <a:pt x="417280" y="62707"/>
                </a:cubicBezTo>
                <a:cubicBezTo>
                  <a:pt x="452048" y="97475"/>
                  <a:pt x="429449" y="189031"/>
                  <a:pt x="413803" y="208733"/>
                </a:cubicBezTo>
                <a:cubicBezTo>
                  <a:pt x="398157" y="228435"/>
                  <a:pt x="383091" y="181498"/>
                  <a:pt x="323406" y="180919"/>
                </a:cubicBezTo>
                <a:cubicBezTo>
                  <a:pt x="263721" y="180340"/>
                  <a:pt x="109583" y="240024"/>
                  <a:pt x="55692" y="22611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94986" y="2787841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443020" y="2783816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092468" y="2582832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240502" y="2578807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53155" y="261133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201189" y="2607309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7149894" y="2628551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195212" y="2595798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385741" y="2808380"/>
            <a:ext cx="25283" cy="86570"/>
          </a:xfrm>
          <a:custGeom>
            <a:avLst/>
            <a:gdLst>
              <a:gd name="connsiteX0" fmla="*/ 0 w 25283"/>
              <a:gd name="connsiteY0" fmla="*/ 0 h 86570"/>
              <a:gd name="connsiteX1" fmla="*/ 4214 w 25283"/>
              <a:gd name="connsiteY1" fmla="*/ 75849 h 86570"/>
              <a:gd name="connsiteX2" fmla="*/ 25283 w 25283"/>
              <a:gd name="connsiteY2" fmla="*/ 84277 h 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3" h="86570">
                <a:moveTo>
                  <a:pt x="0" y="0"/>
                </a:moveTo>
                <a:cubicBezTo>
                  <a:pt x="0" y="30901"/>
                  <a:pt x="0" y="61803"/>
                  <a:pt x="4214" y="75849"/>
                </a:cubicBezTo>
                <a:cubicBezTo>
                  <a:pt x="8428" y="89895"/>
                  <a:pt x="16855" y="87086"/>
                  <a:pt x="25283" y="842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 rot="20732683">
            <a:off x="6177487" y="2705669"/>
            <a:ext cx="60731" cy="32739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732683">
            <a:off x="5359589" y="2924384"/>
            <a:ext cx="60731" cy="24597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 rot="20732683">
            <a:off x="7127759" y="2726066"/>
            <a:ext cx="66804" cy="36013"/>
          </a:xfrm>
          <a:custGeom>
            <a:avLst/>
            <a:gdLst>
              <a:gd name="connsiteX0" fmla="*/ 0 w 147484"/>
              <a:gd name="connsiteY0" fmla="*/ 0 h 95864"/>
              <a:gd name="connsiteX1" fmla="*/ 21069 w 147484"/>
              <a:gd name="connsiteY1" fmla="*/ 71635 h 95864"/>
              <a:gd name="connsiteX2" fmla="*/ 75849 w 147484"/>
              <a:gd name="connsiteY2" fmla="*/ 92704 h 95864"/>
              <a:gd name="connsiteX3" fmla="*/ 126415 w 147484"/>
              <a:gd name="connsiteY3" fmla="*/ 88490 h 95864"/>
              <a:gd name="connsiteX4" fmla="*/ 147484 w 147484"/>
              <a:gd name="connsiteY4" fmla="*/ 25283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4" h="95864">
                <a:moveTo>
                  <a:pt x="0" y="0"/>
                </a:moveTo>
                <a:cubicBezTo>
                  <a:pt x="4214" y="28092"/>
                  <a:pt x="8428" y="56184"/>
                  <a:pt x="21069" y="71635"/>
                </a:cubicBezTo>
                <a:cubicBezTo>
                  <a:pt x="33710" y="87086"/>
                  <a:pt x="58291" y="89895"/>
                  <a:pt x="75849" y="92704"/>
                </a:cubicBezTo>
                <a:cubicBezTo>
                  <a:pt x="93407" y="95513"/>
                  <a:pt x="114476" y="99727"/>
                  <a:pt x="126415" y="88490"/>
                </a:cubicBezTo>
                <a:cubicBezTo>
                  <a:pt x="138354" y="77253"/>
                  <a:pt x="142919" y="51268"/>
                  <a:pt x="147484" y="2528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three-violet-flowers">
            <a:extLst>
              <a:ext uri="{FF2B5EF4-FFF2-40B4-BE49-F238E27FC236}">
                <a16:creationId xmlns="" xmlns:a16="http://schemas.microsoft.com/office/drawing/2014/main" id="{675E4464-A871-4EA2-A43F-B1E2608E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4594623"/>
            <a:ext cx="2838450" cy="5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TRUMPET">
            <a:extLst>
              <a:ext uri="{FF2B5EF4-FFF2-40B4-BE49-F238E27FC236}">
                <a16:creationId xmlns="" xmlns:a16="http://schemas.microsoft.com/office/drawing/2014/main" id="{3656CABA-C07A-44A2-8827-AA6175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6" y="3371851"/>
            <a:ext cx="137477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2" descr="TRUMPET1">
            <a:extLst>
              <a:ext uri="{FF2B5EF4-FFF2-40B4-BE49-F238E27FC236}">
                <a16:creationId xmlns="" xmlns:a16="http://schemas.microsoft.com/office/drawing/2014/main" id="{ACB69ED4-1A3B-43B4-99DD-059DEAA3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1346200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STRWBRY1">
            <a:extLst>
              <a:ext uri="{FF2B5EF4-FFF2-40B4-BE49-F238E27FC236}">
                <a16:creationId xmlns="" xmlns:a16="http://schemas.microsoft.com/office/drawing/2014/main" id="{C60E8AEB-3734-4981-A056-CC1958B5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3259932"/>
            <a:ext cx="1371600" cy="9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MUSIC">
            <a:extLst>
              <a:ext uri="{FF2B5EF4-FFF2-40B4-BE49-F238E27FC236}">
                <a16:creationId xmlns="" xmlns:a16="http://schemas.microsoft.com/office/drawing/2014/main" id="{240121EA-462C-4191-B594-21741186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1714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Finding Nemo">
            <a:extLst>
              <a:ext uri="{FF2B5EF4-FFF2-40B4-BE49-F238E27FC236}">
                <a16:creationId xmlns="" xmlns:a16="http://schemas.microsoft.com/office/drawing/2014/main" id="{F67F498E-E1F5-4CCE-9688-BEDC508C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456510"/>
            <a:ext cx="1600200" cy="6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0" descr="FLOWERS">
            <a:extLst>
              <a:ext uri="{FF2B5EF4-FFF2-40B4-BE49-F238E27FC236}">
                <a16:creationId xmlns="" xmlns:a16="http://schemas.microsoft.com/office/drawing/2014/main" id="{27B256C9-00C5-4AFD-A667-19001F43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1235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1" descr="FLOWERS">
            <a:extLst>
              <a:ext uri="{FF2B5EF4-FFF2-40B4-BE49-F238E27FC236}">
                <a16:creationId xmlns="" xmlns:a16="http://schemas.microsoft.com/office/drawing/2014/main" id="{C7997F4A-8007-45D5-96C2-3E31CAB5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114800"/>
            <a:ext cx="1235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2" descr="STRWBRY1">
            <a:extLst>
              <a:ext uri="{FF2B5EF4-FFF2-40B4-BE49-F238E27FC236}">
                <a16:creationId xmlns="" xmlns:a16="http://schemas.microsoft.com/office/drawing/2014/main" id="{06B3C91D-4754-4CEF-8B6B-2DD92448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2438"/>
            <a:ext cx="12954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 descr="original_pencil_w">
            <a:extLst>
              <a:ext uri="{FF2B5EF4-FFF2-40B4-BE49-F238E27FC236}">
                <a16:creationId xmlns="" xmlns:a16="http://schemas.microsoft.com/office/drawing/2014/main" id="{CEBE2C37-AF57-47E6-AABC-DEB1F921A8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26">
            <a:extLst>
              <a:ext uri="{FF2B5EF4-FFF2-40B4-BE49-F238E27FC236}">
                <a16:creationId xmlns="" xmlns:a16="http://schemas.microsoft.com/office/drawing/2014/main" id="{92A6D762-82FD-4CA3-BD28-7037208B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575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Arial" pitchFamily="34" charset="0"/>
              </a:rPr>
              <a:t>cÆp.</a:t>
            </a:r>
            <a:r>
              <a:rPr lang="en-US" altLang="en-US" sz="2400" b="1">
                <a:solidFill>
                  <a:schemeClr val="tx2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25613" name="WordArt 65">
            <a:extLst>
              <a:ext uri="{FF2B5EF4-FFF2-40B4-BE49-F238E27FC236}">
                <a16:creationId xmlns="" xmlns:a16="http://schemas.microsoft.com/office/drawing/2014/main" id="{1910FDD2-982C-4CFC-874A-6979A38C78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0" y="472679"/>
            <a:ext cx="45720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CooperH"/>
              </a:rPr>
              <a:t>thùc hµnh</a:t>
            </a:r>
          </a:p>
        </p:txBody>
      </p:sp>
      <p:pic>
        <p:nvPicPr>
          <p:cNvPr id="25614" name="Picture 66" descr="Donald">
            <a:extLst>
              <a:ext uri="{FF2B5EF4-FFF2-40B4-BE49-F238E27FC236}">
                <a16:creationId xmlns="" xmlns:a16="http://schemas.microsoft.com/office/drawing/2014/main" id="{B45DBB5E-41FA-4574-9FCE-2DCE379D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28951"/>
            <a:ext cx="1254125" cy="11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67" descr="Goofy">
            <a:extLst>
              <a:ext uri="{FF2B5EF4-FFF2-40B4-BE49-F238E27FC236}">
                <a16:creationId xmlns="" xmlns:a16="http://schemas.microsoft.com/office/drawing/2014/main" id="{3505F0FC-E760-45D4-972F-B6801DA5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86100"/>
            <a:ext cx="1428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9" descr="C:\Users\nk\Desktop\hinh nen\17.jpg">
            <a:extLst>
              <a:ext uri="{FF2B5EF4-FFF2-40B4-BE49-F238E27FC236}">
                <a16:creationId xmlns="" xmlns:a16="http://schemas.microsoft.com/office/drawing/2014/main" id="{918AF649-AF3D-4143-865D-2316DF0E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2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AD6C9D-43FD-4D67-8806-C1393963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311" y="916485"/>
            <a:ext cx="440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- THỰC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C4F18A-60E9-49AF-AF68-9549FB95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1" y="1663899"/>
            <a:ext cx="5943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40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trường.</a:t>
            </a:r>
            <a:endParaRPr lang="en-US" altLang="en-US" sz="4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9" name="Picture 7" descr="HOLLY4">
            <a:extLst>
              <a:ext uri="{FF2B5EF4-FFF2-40B4-BE49-F238E27FC236}">
                <a16:creationId xmlns="" xmlns:a16="http://schemas.microsoft.com/office/drawing/2014/main" id="{BE591E29-C096-4808-B6CD-962DD125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91000"/>
            <a:ext cx="9144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three-violet-flowers">
            <a:extLst>
              <a:ext uri="{FF2B5EF4-FFF2-40B4-BE49-F238E27FC236}">
                <a16:creationId xmlns="" xmlns:a16="http://schemas.microsoft.com/office/drawing/2014/main" id="{675E4464-A871-4EA2-A43F-B1E2608E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4594623"/>
            <a:ext cx="2838450" cy="5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TRUMPET">
            <a:extLst>
              <a:ext uri="{FF2B5EF4-FFF2-40B4-BE49-F238E27FC236}">
                <a16:creationId xmlns="" xmlns:a16="http://schemas.microsoft.com/office/drawing/2014/main" id="{3656CABA-C07A-44A2-8827-AA6175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6" y="3371851"/>
            <a:ext cx="137477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2" descr="TRUMPET1">
            <a:extLst>
              <a:ext uri="{FF2B5EF4-FFF2-40B4-BE49-F238E27FC236}">
                <a16:creationId xmlns="" xmlns:a16="http://schemas.microsoft.com/office/drawing/2014/main" id="{ACB69ED4-1A3B-43B4-99DD-059DEAA3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1346200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STRWBRY1">
            <a:extLst>
              <a:ext uri="{FF2B5EF4-FFF2-40B4-BE49-F238E27FC236}">
                <a16:creationId xmlns="" xmlns:a16="http://schemas.microsoft.com/office/drawing/2014/main" id="{C60E8AEB-3734-4981-A056-CC1958B5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3259932"/>
            <a:ext cx="1371600" cy="9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MUSIC">
            <a:extLst>
              <a:ext uri="{FF2B5EF4-FFF2-40B4-BE49-F238E27FC236}">
                <a16:creationId xmlns="" xmlns:a16="http://schemas.microsoft.com/office/drawing/2014/main" id="{240121EA-462C-4191-B594-21741186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1714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Finding Nemo">
            <a:extLst>
              <a:ext uri="{FF2B5EF4-FFF2-40B4-BE49-F238E27FC236}">
                <a16:creationId xmlns="" xmlns:a16="http://schemas.microsoft.com/office/drawing/2014/main" id="{F67F498E-E1F5-4CCE-9688-BEDC508C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456510"/>
            <a:ext cx="1600200" cy="6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0" descr="FLOWERS">
            <a:extLst>
              <a:ext uri="{FF2B5EF4-FFF2-40B4-BE49-F238E27FC236}">
                <a16:creationId xmlns="" xmlns:a16="http://schemas.microsoft.com/office/drawing/2014/main" id="{27B256C9-00C5-4AFD-A667-19001F43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1235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1" descr="FLOWERS">
            <a:extLst>
              <a:ext uri="{FF2B5EF4-FFF2-40B4-BE49-F238E27FC236}">
                <a16:creationId xmlns="" xmlns:a16="http://schemas.microsoft.com/office/drawing/2014/main" id="{C7997F4A-8007-45D5-96C2-3E31CAB5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114800"/>
            <a:ext cx="1235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2" descr="STRWBRY1">
            <a:extLst>
              <a:ext uri="{FF2B5EF4-FFF2-40B4-BE49-F238E27FC236}">
                <a16:creationId xmlns="" xmlns:a16="http://schemas.microsoft.com/office/drawing/2014/main" id="{06B3C91D-4754-4CEF-8B6B-2DD92448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2438"/>
            <a:ext cx="12954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 descr="original_pencil_w">
            <a:extLst>
              <a:ext uri="{FF2B5EF4-FFF2-40B4-BE49-F238E27FC236}">
                <a16:creationId xmlns="" xmlns:a16="http://schemas.microsoft.com/office/drawing/2014/main" id="{CEBE2C37-AF57-47E6-AABC-DEB1F921A8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26">
            <a:extLst>
              <a:ext uri="{FF2B5EF4-FFF2-40B4-BE49-F238E27FC236}">
                <a16:creationId xmlns="" xmlns:a16="http://schemas.microsoft.com/office/drawing/2014/main" id="{92A6D762-82FD-4CA3-BD28-7037208B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575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Arial" pitchFamily="34" charset="0"/>
              </a:rPr>
              <a:t>cÆp.</a:t>
            </a:r>
            <a:r>
              <a:rPr lang="en-US" altLang="en-US" sz="2400" b="1">
                <a:solidFill>
                  <a:schemeClr val="tx2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25613" name="WordArt 65">
            <a:extLst>
              <a:ext uri="{FF2B5EF4-FFF2-40B4-BE49-F238E27FC236}">
                <a16:creationId xmlns="" xmlns:a16="http://schemas.microsoft.com/office/drawing/2014/main" id="{1910FDD2-982C-4CFC-874A-6979A38C78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0" y="472679"/>
            <a:ext cx="45720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CooperH"/>
              </a:rPr>
              <a:t>thùc hµnh</a:t>
            </a:r>
          </a:p>
        </p:txBody>
      </p:sp>
      <p:pic>
        <p:nvPicPr>
          <p:cNvPr id="25614" name="Picture 66" descr="Donald">
            <a:extLst>
              <a:ext uri="{FF2B5EF4-FFF2-40B4-BE49-F238E27FC236}">
                <a16:creationId xmlns="" xmlns:a16="http://schemas.microsoft.com/office/drawing/2014/main" id="{B45DBB5E-41FA-4574-9FCE-2DCE379D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28951"/>
            <a:ext cx="1254125" cy="11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67" descr="Goofy">
            <a:extLst>
              <a:ext uri="{FF2B5EF4-FFF2-40B4-BE49-F238E27FC236}">
                <a16:creationId xmlns="" xmlns:a16="http://schemas.microsoft.com/office/drawing/2014/main" id="{3505F0FC-E760-45D4-972F-B6801DA5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86100"/>
            <a:ext cx="1428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9" descr="C:\Users\nk\Desktop\hinh nen\17.jpg">
            <a:extLst>
              <a:ext uri="{FF2B5EF4-FFF2-40B4-BE49-F238E27FC236}">
                <a16:creationId xmlns="" xmlns:a16="http://schemas.microsoft.com/office/drawing/2014/main" id="{918AF649-AF3D-4143-865D-2316DF0E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4" y="-95250"/>
            <a:ext cx="9144000" cy="512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C4F18A-60E9-49AF-AF68-9549FB95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1" y="934344"/>
            <a:ext cx="5943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None/>
            </a:pPr>
            <a:r>
              <a:rPr lang="en-US" sz="4000" b="1" smtClean="0">
                <a:solidFill>
                  <a:srgbClr val="FF0000"/>
                </a:solidFill>
              </a:rPr>
              <a:t>BĐKH, BVMT</a:t>
            </a:r>
          </a:p>
          <a:p>
            <a:pPr>
              <a:buNone/>
            </a:pPr>
            <a:r>
              <a:rPr lang="en-US" sz="4000" b="1" smtClean="0"/>
              <a:t>+ </a:t>
            </a:r>
            <a:r>
              <a:rPr lang="en-US" sz="4000" b="1"/>
              <a:t>Em sẽ làm gì để cổng trường luôn xanh và sạch đẹp?</a:t>
            </a:r>
            <a:endParaRPr lang="en-US" sz="4000"/>
          </a:p>
        </p:txBody>
      </p:sp>
      <p:pic>
        <p:nvPicPr>
          <p:cNvPr id="25619" name="Picture 7" descr="HOLLY4">
            <a:extLst>
              <a:ext uri="{FF2B5EF4-FFF2-40B4-BE49-F238E27FC236}">
                <a16:creationId xmlns="" xmlns:a16="http://schemas.microsoft.com/office/drawing/2014/main" id="{BE591E29-C096-4808-B6CD-962DD125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91000"/>
            <a:ext cx="9144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5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"/>
            <a:ext cx="9144000" cy="5192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F3222C-F6CB-4EB8-92AC-7AC79CE1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4351"/>
            <a:ext cx="32772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F14AD7-F3B6-444C-B357-3761783ED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09750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SP tiết 1 và </a:t>
            </a:r>
            <a:r>
              <a:rPr lang="en-US" altLang="en-US" sz="40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90800" y="228601"/>
            <a:ext cx="5867400" cy="2031206"/>
          </a:xfrm>
          <a:prstGeom prst="cloudCallout">
            <a:avLst>
              <a:gd name="adj1" fmla="val -37115"/>
              <a:gd name="adj2" fmla="val 88395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pPr algn="just"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8" descr="Picturemicky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0350"/>
            <a:ext cx="27193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2553892"/>
            <a:ext cx="2409825" cy="20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383756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771900"/>
            <a:ext cx="2305050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248150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040981"/>
            <a:ext cx="18478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4488657"/>
            <a:ext cx="1058862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6" y="4069556"/>
            <a:ext cx="10715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407694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5" descr="natures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6" y="4574382"/>
            <a:ext cx="1058863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8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4930378"/>
            <a:ext cx="60960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8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19662"/>
            <a:ext cx="60960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8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3303" y="4114404"/>
            <a:ext cx="983456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>
            <a:hlinkClick r:id="rId6" action="ppaction://hlinkfile"/>
          </p:cNvPr>
          <p:cNvSpPr/>
          <p:nvPr/>
        </p:nvSpPr>
        <p:spPr>
          <a:xfrm>
            <a:off x="571500" y="228600"/>
            <a:ext cx="1958976" cy="85725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7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448" y="1428750"/>
            <a:ext cx="662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</p:spTree>
    <p:extLst>
      <p:ext uri="{BB962C8B-B14F-4D97-AF65-F5344CB8AC3E}">
        <p14:creationId xmlns:p14="http://schemas.microsoft.com/office/powerpoint/2010/main" val="40772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bIns="45720" anchor="ctr"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5"/>
          <p:cNvPicPr>
            <a:picLocks noGrp="1" noChangeAspect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411414" y="1168004"/>
            <a:ext cx="44656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85000"/>
            </a:pPr>
            <a:r>
              <a:rPr lang="en-CA" altLang="en-US" sz="2200">
                <a:latin typeface="VNI-Times" pitchFamily="2" charset="0"/>
              </a:rPr>
              <a:t>   </a:t>
            </a:r>
            <a:endParaRPr lang="en-US" altLang="en-US" sz="1500">
              <a:latin typeface="Perpetua" pitchFamily="18" charset="0"/>
            </a:endParaRPr>
          </a:p>
        </p:txBody>
      </p:sp>
      <p:sp>
        <p:nvSpPr>
          <p:cNvPr id="9221" name="plant"/>
          <p:cNvSpPr>
            <a:spLocks noEditPoints="1" noChangeArrowheads="1"/>
          </p:cNvSpPr>
          <p:nvPr/>
        </p:nvSpPr>
        <p:spPr bwMode="auto">
          <a:xfrm>
            <a:off x="495300" y="269082"/>
            <a:ext cx="8191500" cy="268366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CC00"/>
          </a:solidFill>
          <a:ln w="3175">
            <a:solidFill>
              <a:srgbClr val="FFDB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CA" alt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CA" alt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WordArt 11"/>
          <p:cNvSpPr>
            <a:spLocks noChangeArrowheads="1" noChangeShapeType="1" noTextEdit="1"/>
          </p:cNvSpPr>
          <p:nvPr/>
        </p:nvSpPr>
        <p:spPr bwMode="auto">
          <a:xfrm>
            <a:off x="304800" y="318135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2"/>
              </a:avLst>
            </a:prstTxWarp>
          </a:bodyPr>
          <a:lstStyle/>
          <a:p>
            <a:pPr algn="ctr"/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Cổng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trường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lang="en-US" sz="3600" b="1" kern="10" spc="-36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nhộn</a:t>
            </a:r>
            <a:r>
              <a:rPr lang="en-US" sz="3600" b="1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lang="en-US" sz="3600" b="1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nhịp (Tiết 1)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972558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523220"/>
            <a:ext cx="406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1" y="2419350"/>
            <a:ext cx="3771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-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D:\thống kê học truc tuyen nam tuan 10\tuan 12 - Copy\Photos\20211219_0000199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1"/>
          <a:stretch/>
        </p:blipFill>
        <p:spPr bwMode="auto">
          <a:xfrm rot="5400000">
            <a:off x="4031104" y="-1146"/>
            <a:ext cx="5149850" cy="50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81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hống kê học truc tuyen nam tuan 10\tuan 13\k2\20211219_115326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6" t="9430" r="52306" b="6383"/>
          <a:stretch/>
        </p:blipFill>
        <p:spPr bwMode="auto">
          <a:xfrm rot="5400000">
            <a:off x="1016163" y="-339848"/>
            <a:ext cx="2352635" cy="33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hống kê học truc tuyen nam tuan 10\tuan 13\k2\20211219_115326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00" t="54056" r="29393" b="6245"/>
          <a:stretch/>
        </p:blipFill>
        <p:spPr bwMode="auto">
          <a:xfrm rot="5400000">
            <a:off x="5800994" y="-483337"/>
            <a:ext cx="2245969" cy="34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hống kê học truc tuyen nam tuan 10\tuan 13\k2\20211219_115326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89" t="53747" r="5504" b="5005"/>
          <a:stretch/>
        </p:blipFill>
        <p:spPr bwMode="auto">
          <a:xfrm rot="5400000">
            <a:off x="1069496" y="1994041"/>
            <a:ext cx="2245966" cy="36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thống kê học truc tuyen nam tuan 10\tuan 13\k2\20211219_115326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68" t="5014" r="4371" b="55287"/>
          <a:stretch/>
        </p:blipFill>
        <p:spPr bwMode="auto">
          <a:xfrm rot="5400000">
            <a:off x="5776265" y="1982419"/>
            <a:ext cx="2447823" cy="348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74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2 - Copy\Photos\20211219_0001275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47677" r="66853" b="10418"/>
          <a:stretch/>
        </p:blipFill>
        <p:spPr bwMode="auto">
          <a:xfrm rot="5400000">
            <a:off x="2475964" y="257057"/>
            <a:ext cx="4563130" cy="50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52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2 - Copy\Photos\20211219_0001275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3220" r="66853" b="54875"/>
          <a:stretch/>
        </p:blipFill>
        <p:spPr bwMode="auto">
          <a:xfrm rot="5400000">
            <a:off x="2475964" y="257057"/>
            <a:ext cx="4563130" cy="50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8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2 - Copy\Photos\20211219_0001275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0" t="47235" r="46001" b="10860"/>
          <a:stretch/>
        </p:blipFill>
        <p:spPr bwMode="auto">
          <a:xfrm rot="5400000">
            <a:off x="2776835" y="-43817"/>
            <a:ext cx="3310929" cy="44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hống kê học truc tuyen nam tuan 10\tuan 12 - Copy\Photos\20211219_0001275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0" t="10102" r="47473" b="53342"/>
          <a:stretch/>
        </p:blipFill>
        <p:spPr bwMode="auto">
          <a:xfrm rot="5400000">
            <a:off x="3936997" y="2400295"/>
            <a:ext cx="990603" cy="44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72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2\20211219_114612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971550"/>
            <a:ext cx="41148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019000" y="2397316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844068" y="2037802"/>
            <a:ext cx="371474" cy="428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973682" y="2416151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211128" y="2609619"/>
            <a:ext cx="352425" cy="3905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4000</TotalTime>
  <Words>155</Words>
  <Application>Microsoft Office PowerPoint</Application>
  <PresentationFormat>On-screen Show (16:9)</PresentationFormat>
  <Paragraphs>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.VnArial</vt:lpstr>
      <vt:lpstr>.VnCooperH</vt:lpstr>
      <vt:lpstr>Arial</vt:lpstr>
      <vt:lpstr>Calibri</vt:lpstr>
      <vt:lpstr>Calibri Light</vt:lpstr>
      <vt:lpstr>Perpetua</vt:lpstr>
      <vt:lpstr>Tahoma</vt:lpstr>
      <vt:lpstr>Times New Roman</vt:lpstr>
      <vt:lpstr>VNI-Ariston</vt:lpstr>
      <vt:lpstr>VNI-Times</vt:lpstr>
      <vt:lpstr>Wingdings</vt:lpstr>
      <vt:lpstr>Blends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163</dc:creator>
  <cp:lastModifiedBy>Mr. Hoi</cp:lastModifiedBy>
  <cp:revision>834</cp:revision>
  <dcterms:created xsi:type="dcterms:W3CDTF">2008-11-25T14:52:16Z</dcterms:created>
  <dcterms:modified xsi:type="dcterms:W3CDTF">2024-12-08T12:52:05Z</dcterms:modified>
</cp:coreProperties>
</file>