
<file path=[Content_Types].xml><?xml version="1.0" encoding="utf-8"?>
<Types xmlns="http://schemas.openxmlformats.org/package/2006/content-types">
  <Default Extension="bin" ContentType="application/vnd.ms-office.activeX"/>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3.wav" ContentType="audio/x-wav"/>
  <Override PartName="/ppt/notesSlides/notesSlide13.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9" r:id="rId2"/>
    <p:sldId id="260" r:id="rId3"/>
    <p:sldId id="281" r:id="rId4"/>
    <p:sldId id="282" r:id="rId5"/>
    <p:sldId id="283" r:id="rId6"/>
    <p:sldId id="258" r:id="rId7"/>
    <p:sldId id="284" r:id="rId8"/>
    <p:sldId id="286" r:id="rId9"/>
    <p:sldId id="257" r:id="rId10"/>
    <p:sldId id="287" r:id="rId11"/>
    <p:sldId id="261" r:id="rId12"/>
    <p:sldId id="266" r:id="rId13"/>
    <p:sldId id="288" r:id="rId14"/>
    <p:sldId id="262" r:id="rId15"/>
    <p:sldId id="263" r:id="rId16"/>
    <p:sldId id="264" r:id="rId17"/>
    <p:sldId id="367" r:id="rId18"/>
    <p:sldId id="271" r:id="rId19"/>
    <p:sldId id="267" r:id="rId20"/>
    <p:sldId id="368" r:id="rId21"/>
    <p:sldId id="289" r:id="rId22"/>
    <p:sldId id="269" r:id="rId23"/>
    <p:sldId id="292" r:id="rId24"/>
    <p:sldId id="293" r:id="rId25"/>
    <p:sldId id="294" r:id="rId26"/>
    <p:sldId id="295" r:id="rId27"/>
    <p:sldId id="296" r:id="rId28"/>
    <p:sldId id="297" r:id="rId29"/>
    <p:sldId id="298" r:id="rId30"/>
    <p:sldId id="265" r:id="rId31"/>
    <p:sldId id="362" r:id="rId32"/>
    <p:sldId id="300" r:id="rId33"/>
    <p:sldId id="363" r:id="rId34"/>
    <p:sldId id="299" r:id="rId35"/>
    <p:sldId id="359" r:id="rId36"/>
    <p:sldId id="365" r:id="rId37"/>
    <p:sldId id="366" r:id="rId38"/>
    <p:sldId id="361" r:id="rId39"/>
    <p:sldId id="364" r:id="rId40"/>
    <p:sldId id="28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9AD21A-C599-41CF-BD1D-AD697F214CD9}"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D6BC0-4691-409C-B2CC-7D7B1E3469D0}" type="slidenum">
              <a:rPr lang="en-US" smtClean="0"/>
              <a:t>‹#›</a:t>
            </a:fld>
            <a:endParaRPr lang="en-US"/>
          </a:p>
        </p:txBody>
      </p:sp>
    </p:spTree>
    <p:extLst>
      <p:ext uri="{BB962C8B-B14F-4D97-AF65-F5344CB8AC3E}">
        <p14:creationId xmlns:p14="http://schemas.microsoft.com/office/powerpoint/2010/main" val="151851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a:t>
            </a:fld>
            <a:endParaRPr lang="en-US"/>
          </a:p>
        </p:txBody>
      </p:sp>
    </p:spTree>
    <p:extLst>
      <p:ext uri="{BB962C8B-B14F-4D97-AF65-F5344CB8AC3E}">
        <p14:creationId xmlns:p14="http://schemas.microsoft.com/office/powerpoint/2010/main" val="2641861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24</a:t>
            </a:fld>
            <a:endParaRPr lang="en-US"/>
          </a:p>
        </p:txBody>
      </p:sp>
    </p:spTree>
    <p:extLst>
      <p:ext uri="{BB962C8B-B14F-4D97-AF65-F5344CB8AC3E}">
        <p14:creationId xmlns:p14="http://schemas.microsoft.com/office/powerpoint/2010/main" val="102570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28</a:t>
            </a:fld>
            <a:endParaRPr lang="en-US"/>
          </a:p>
        </p:txBody>
      </p:sp>
    </p:spTree>
    <p:extLst>
      <p:ext uri="{BB962C8B-B14F-4D97-AF65-F5344CB8AC3E}">
        <p14:creationId xmlns:p14="http://schemas.microsoft.com/office/powerpoint/2010/main" val="3998866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29</a:t>
            </a:fld>
            <a:endParaRPr lang="en-US"/>
          </a:p>
        </p:txBody>
      </p:sp>
    </p:spTree>
    <p:extLst>
      <p:ext uri="{BB962C8B-B14F-4D97-AF65-F5344CB8AC3E}">
        <p14:creationId xmlns:p14="http://schemas.microsoft.com/office/powerpoint/2010/main" val="3689772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33</a:t>
            </a:fld>
            <a:endParaRPr lang="en-US"/>
          </a:p>
        </p:txBody>
      </p:sp>
    </p:spTree>
    <p:extLst>
      <p:ext uri="{BB962C8B-B14F-4D97-AF65-F5344CB8AC3E}">
        <p14:creationId xmlns:p14="http://schemas.microsoft.com/office/powerpoint/2010/main" val="3071188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38</a:t>
            </a:fld>
            <a:endParaRPr lang="en-US"/>
          </a:p>
        </p:txBody>
      </p:sp>
    </p:spTree>
    <p:extLst>
      <p:ext uri="{BB962C8B-B14F-4D97-AF65-F5344CB8AC3E}">
        <p14:creationId xmlns:p14="http://schemas.microsoft.com/office/powerpoint/2010/main" val="2085785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40</a:t>
            </a:fld>
            <a:endParaRPr lang="en-US"/>
          </a:p>
        </p:txBody>
      </p:sp>
    </p:spTree>
    <p:extLst>
      <p:ext uri="{BB962C8B-B14F-4D97-AF65-F5344CB8AC3E}">
        <p14:creationId xmlns:p14="http://schemas.microsoft.com/office/powerpoint/2010/main" val="22033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a:t>
            </a:fld>
            <a:endParaRPr lang="en-US"/>
          </a:p>
        </p:txBody>
      </p:sp>
    </p:spTree>
    <p:extLst>
      <p:ext uri="{BB962C8B-B14F-4D97-AF65-F5344CB8AC3E}">
        <p14:creationId xmlns:p14="http://schemas.microsoft.com/office/powerpoint/2010/main" val="8423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9</a:t>
            </a:fld>
            <a:endParaRPr lang="en-US"/>
          </a:p>
        </p:txBody>
      </p:sp>
    </p:spTree>
    <p:extLst>
      <p:ext uri="{BB962C8B-B14F-4D97-AF65-F5344CB8AC3E}">
        <p14:creationId xmlns:p14="http://schemas.microsoft.com/office/powerpoint/2010/main" val="372478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12</a:t>
            </a:fld>
            <a:endParaRPr lang="en-US"/>
          </a:p>
        </p:txBody>
      </p:sp>
    </p:spTree>
    <p:extLst>
      <p:ext uri="{BB962C8B-B14F-4D97-AF65-F5344CB8AC3E}">
        <p14:creationId xmlns:p14="http://schemas.microsoft.com/office/powerpoint/2010/main" val="2772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16</a:t>
            </a:fld>
            <a:endParaRPr lang="en-US"/>
          </a:p>
        </p:txBody>
      </p:sp>
    </p:spTree>
    <p:extLst>
      <p:ext uri="{BB962C8B-B14F-4D97-AF65-F5344CB8AC3E}">
        <p14:creationId xmlns:p14="http://schemas.microsoft.com/office/powerpoint/2010/main" val="2816659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19</a:t>
            </a:fld>
            <a:endParaRPr lang="en-US"/>
          </a:p>
        </p:txBody>
      </p:sp>
    </p:spTree>
    <p:extLst>
      <p:ext uri="{BB962C8B-B14F-4D97-AF65-F5344CB8AC3E}">
        <p14:creationId xmlns:p14="http://schemas.microsoft.com/office/powerpoint/2010/main" val="3354585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0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58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4BA5-EF3B-4A91-828F-CCC5A234FF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D0CF2F-F659-4155-90A3-11A76D3FB1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11D99E-4951-4D08-8E79-7EDF31482900}"/>
              </a:ext>
            </a:extLst>
          </p:cNvPr>
          <p:cNvSpPr>
            <a:spLocks noGrp="1"/>
          </p:cNvSpPr>
          <p:nvPr>
            <p:ph type="dt" sz="half" idx="10"/>
          </p:nvPr>
        </p:nvSpPr>
        <p:spPr/>
        <p:txBody>
          <a:bodyPr/>
          <a:lstStyle/>
          <a:p>
            <a:fld id="{81D4D7F1-EB56-4371-9AD8-9A0C52428080}" type="datetimeFigureOut">
              <a:rPr lang="en-US" smtClean="0"/>
              <a:t>12/7/2024</a:t>
            </a:fld>
            <a:endParaRPr lang="en-US"/>
          </a:p>
        </p:txBody>
      </p:sp>
      <p:sp>
        <p:nvSpPr>
          <p:cNvPr id="5" name="Footer Placeholder 4">
            <a:extLst>
              <a:ext uri="{FF2B5EF4-FFF2-40B4-BE49-F238E27FC236}">
                <a16:creationId xmlns:a16="http://schemas.microsoft.com/office/drawing/2014/main" id="{1DD4EEF3-047C-4809-ADFA-1469A20F4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57CEE-EB30-4D01-ADEC-4D9EDBA45A16}"/>
              </a:ext>
            </a:extLst>
          </p:cNvPr>
          <p:cNvSpPr>
            <a:spLocks noGrp="1"/>
          </p:cNvSpPr>
          <p:nvPr>
            <p:ph type="sldNum" sz="quarter" idx="12"/>
          </p:nvPr>
        </p:nvSpPr>
        <p:spPr/>
        <p:txBody>
          <a:bodyPr/>
          <a:lstStyle/>
          <a:p>
            <a:fld id="{69C0E0E9-EE0D-43B6-8241-BC18438BC604}" type="slidenum">
              <a:rPr lang="en-US" smtClean="0"/>
              <a:t>‹#›</a:t>
            </a:fld>
            <a:endParaRPr lang="en-US"/>
          </a:p>
        </p:txBody>
      </p:sp>
    </p:spTree>
    <p:extLst>
      <p:ext uri="{BB962C8B-B14F-4D97-AF65-F5344CB8AC3E}">
        <p14:creationId xmlns:p14="http://schemas.microsoft.com/office/powerpoint/2010/main" val="295606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1149B-4840-4E08-9B84-4601E54F04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A23348-F644-4A90-9867-0240A8B26E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644B4-AB53-4E46-B25A-DAFBB972322C}"/>
              </a:ext>
            </a:extLst>
          </p:cNvPr>
          <p:cNvSpPr>
            <a:spLocks noGrp="1"/>
          </p:cNvSpPr>
          <p:nvPr>
            <p:ph type="dt" sz="half" idx="10"/>
          </p:nvPr>
        </p:nvSpPr>
        <p:spPr/>
        <p:txBody>
          <a:bodyPr/>
          <a:lstStyle/>
          <a:p>
            <a:fld id="{81D4D7F1-EB56-4371-9AD8-9A0C52428080}" type="datetimeFigureOut">
              <a:rPr lang="en-US" smtClean="0"/>
              <a:t>12/7/2024</a:t>
            </a:fld>
            <a:endParaRPr lang="en-US"/>
          </a:p>
        </p:txBody>
      </p:sp>
      <p:sp>
        <p:nvSpPr>
          <p:cNvPr id="5" name="Footer Placeholder 4">
            <a:extLst>
              <a:ext uri="{FF2B5EF4-FFF2-40B4-BE49-F238E27FC236}">
                <a16:creationId xmlns:a16="http://schemas.microsoft.com/office/drawing/2014/main" id="{CB245926-3D18-4381-BCBD-9710F4268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7E1C3-83A8-4E6F-8EE3-30A55218EBF6}"/>
              </a:ext>
            </a:extLst>
          </p:cNvPr>
          <p:cNvSpPr>
            <a:spLocks noGrp="1"/>
          </p:cNvSpPr>
          <p:nvPr>
            <p:ph type="sldNum" sz="quarter" idx="12"/>
          </p:nvPr>
        </p:nvSpPr>
        <p:spPr/>
        <p:txBody>
          <a:bodyPr/>
          <a:lstStyle/>
          <a:p>
            <a:fld id="{69C0E0E9-EE0D-43B6-8241-BC18438BC604}" type="slidenum">
              <a:rPr lang="en-US" smtClean="0"/>
              <a:t>‹#›</a:t>
            </a:fld>
            <a:endParaRPr lang="en-US"/>
          </a:p>
        </p:txBody>
      </p:sp>
    </p:spTree>
    <p:extLst>
      <p:ext uri="{BB962C8B-B14F-4D97-AF65-F5344CB8AC3E}">
        <p14:creationId xmlns:p14="http://schemas.microsoft.com/office/powerpoint/2010/main" val="3717469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C43F1-19A4-4FCB-A6E5-6CEB01F34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2986E3-5F8C-42AD-A1C4-2158DD05A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35FE0-0A53-4C28-A111-24BC2DF2B2FA}"/>
              </a:ext>
            </a:extLst>
          </p:cNvPr>
          <p:cNvSpPr>
            <a:spLocks noGrp="1"/>
          </p:cNvSpPr>
          <p:nvPr>
            <p:ph type="dt" sz="half" idx="10"/>
          </p:nvPr>
        </p:nvSpPr>
        <p:spPr/>
        <p:txBody>
          <a:bodyPr/>
          <a:lstStyle/>
          <a:p>
            <a:fld id="{81D4D7F1-EB56-4371-9AD8-9A0C52428080}" type="datetimeFigureOut">
              <a:rPr lang="en-US" smtClean="0"/>
              <a:t>12/7/2024</a:t>
            </a:fld>
            <a:endParaRPr lang="en-US"/>
          </a:p>
        </p:txBody>
      </p:sp>
      <p:sp>
        <p:nvSpPr>
          <p:cNvPr id="5" name="Footer Placeholder 4">
            <a:extLst>
              <a:ext uri="{FF2B5EF4-FFF2-40B4-BE49-F238E27FC236}">
                <a16:creationId xmlns:a16="http://schemas.microsoft.com/office/drawing/2014/main" id="{5D524182-FD68-48B5-ABA9-92A6CCCBC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99E80-FEFF-4828-907A-5ACB8F5A6944}"/>
              </a:ext>
            </a:extLst>
          </p:cNvPr>
          <p:cNvSpPr>
            <a:spLocks noGrp="1"/>
          </p:cNvSpPr>
          <p:nvPr>
            <p:ph type="sldNum" sz="quarter" idx="12"/>
          </p:nvPr>
        </p:nvSpPr>
        <p:spPr/>
        <p:txBody>
          <a:bodyPr/>
          <a:lstStyle/>
          <a:p>
            <a:fld id="{69C0E0E9-EE0D-43B6-8241-BC18438BC604}" type="slidenum">
              <a:rPr lang="en-US" smtClean="0"/>
              <a:t>‹#›</a:t>
            </a:fld>
            <a:endParaRPr lang="en-US"/>
          </a:p>
        </p:txBody>
      </p:sp>
    </p:spTree>
    <p:extLst>
      <p:ext uri="{BB962C8B-B14F-4D97-AF65-F5344CB8AC3E}">
        <p14:creationId xmlns:p14="http://schemas.microsoft.com/office/powerpoint/2010/main" val="2295500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3113970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650472"/>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647140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8E56-366C-4084-9431-5409B0C56C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7A2017-1E63-4D2C-AE82-C7960A087D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31265-3E26-4931-A47B-E72947D8BE6B}"/>
              </a:ext>
            </a:extLst>
          </p:cNvPr>
          <p:cNvSpPr>
            <a:spLocks noGrp="1"/>
          </p:cNvSpPr>
          <p:nvPr>
            <p:ph type="dt" sz="half" idx="10"/>
          </p:nvPr>
        </p:nvSpPr>
        <p:spPr/>
        <p:txBody>
          <a:bodyPr/>
          <a:lstStyle/>
          <a:p>
            <a:fld id="{81D4D7F1-EB56-4371-9AD8-9A0C52428080}" type="datetimeFigureOut">
              <a:rPr lang="en-US" smtClean="0"/>
              <a:t>12/7/2024</a:t>
            </a:fld>
            <a:endParaRPr lang="en-US"/>
          </a:p>
        </p:txBody>
      </p:sp>
      <p:sp>
        <p:nvSpPr>
          <p:cNvPr id="5" name="Footer Placeholder 4">
            <a:extLst>
              <a:ext uri="{FF2B5EF4-FFF2-40B4-BE49-F238E27FC236}">
                <a16:creationId xmlns:a16="http://schemas.microsoft.com/office/drawing/2014/main" id="{5EE9FFB7-51B0-4D5C-939E-A3918F8F9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366C3-4CEF-4239-8CEC-14AA71A2E82F}"/>
              </a:ext>
            </a:extLst>
          </p:cNvPr>
          <p:cNvSpPr>
            <a:spLocks noGrp="1"/>
          </p:cNvSpPr>
          <p:nvPr>
            <p:ph type="sldNum" sz="quarter" idx="12"/>
          </p:nvPr>
        </p:nvSpPr>
        <p:spPr/>
        <p:txBody>
          <a:bodyPr/>
          <a:lstStyle/>
          <a:p>
            <a:fld id="{69C0E0E9-EE0D-43B6-8241-BC18438BC604}" type="slidenum">
              <a:rPr lang="en-US" smtClean="0"/>
              <a:t>‹#›</a:t>
            </a:fld>
            <a:endParaRPr lang="en-US"/>
          </a:p>
        </p:txBody>
      </p:sp>
    </p:spTree>
    <p:extLst>
      <p:ext uri="{BB962C8B-B14F-4D97-AF65-F5344CB8AC3E}">
        <p14:creationId xmlns:p14="http://schemas.microsoft.com/office/powerpoint/2010/main" val="1944041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C3A3-869B-4010-8B6B-669AE7D0E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3CE4E1-E06E-4040-A1EE-A20C24A8B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CC80CC-75F7-40CA-A1D6-211E078C29FE}"/>
              </a:ext>
            </a:extLst>
          </p:cNvPr>
          <p:cNvSpPr>
            <a:spLocks noGrp="1"/>
          </p:cNvSpPr>
          <p:nvPr>
            <p:ph type="dt" sz="half" idx="10"/>
          </p:nvPr>
        </p:nvSpPr>
        <p:spPr/>
        <p:txBody>
          <a:bodyPr/>
          <a:lstStyle/>
          <a:p>
            <a:fld id="{81D4D7F1-EB56-4371-9AD8-9A0C52428080}" type="datetimeFigureOut">
              <a:rPr lang="en-US" smtClean="0"/>
              <a:t>12/7/2024</a:t>
            </a:fld>
            <a:endParaRPr lang="en-US"/>
          </a:p>
        </p:txBody>
      </p:sp>
      <p:sp>
        <p:nvSpPr>
          <p:cNvPr id="5" name="Footer Placeholder 4">
            <a:extLst>
              <a:ext uri="{FF2B5EF4-FFF2-40B4-BE49-F238E27FC236}">
                <a16:creationId xmlns:a16="http://schemas.microsoft.com/office/drawing/2014/main" id="{4542C07C-D779-4DAA-9AEF-7B513918A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2A7FA-262D-4A64-A688-5C49852D4A5C}"/>
              </a:ext>
            </a:extLst>
          </p:cNvPr>
          <p:cNvSpPr>
            <a:spLocks noGrp="1"/>
          </p:cNvSpPr>
          <p:nvPr>
            <p:ph type="sldNum" sz="quarter" idx="12"/>
          </p:nvPr>
        </p:nvSpPr>
        <p:spPr/>
        <p:txBody>
          <a:bodyPr/>
          <a:lstStyle/>
          <a:p>
            <a:fld id="{69C0E0E9-EE0D-43B6-8241-BC18438BC604}" type="slidenum">
              <a:rPr lang="en-US" smtClean="0"/>
              <a:t>‹#›</a:t>
            </a:fld>
            <a:endParaRPr lang="en-US"/>
          </a:p>
        </p:txBody>
      </p:sp>
    </p:spTree>
    <p:extLst>
      <p:ext uri="{BB962C8B-B14F-4D97-AF65-F5344CB8AC3E}">
        <p14:creationId xmlns:p14="http://schemas.microsoft.com/office/powerpoint/2010/main" val="64818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FBAE3-B258-43CA-B680-8D3E0C6A03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0418CE-B9D7-452E-966A-2649C39D6E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BD0E45-86A0-44EE-B510-CD7154A91C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F7FCC-7E23-49BF-B96C-5FBD2205CE54}"/>
              </a:ext>
            </a:extLst>
          </p:cNvPr>
          <p:cNvSpPr>
            <a:spLocks noGrp="1"/>
          </p:cNvSpPr>
          <p:nvPr>
            <p:ph type="dt" sz="half" idx="10"/>
          </p:nvPr>
        </p:nvSpPr>
        <p:spPr/>
        <p:txBody>
          <a:bodyPr/>
          <a:lstStyle/>
          <a:p>
            <a:fld id="{81D4D7F1-EB56-4371-9AD8-9A0C52428080}" type="datetimeFigureOut">
              <a:rPr lang="en-US" smtClean="0"/>
              <a:t>12/7/2024</a:t>
            </a:fld>
            <a:endParaRPr lang="en-US"/>
          </a:p>
        </p:txBody>
      </p:sp>
      <p:sp>
        <p:nvSpPr>
          <p:cNvPr id="6" name="Footer Placeholder 5">
            <a:extLst>
              <a:ext uri="{FF2B5EF4-FFF2-40B4-BE49-F238E27FC236}">
                <a16:creationId xmlns:a16="http://schemas.microsoft.com/office/drawing/2014/main" id="{62EE7F77-725A-4FD5-8C70-A3C9A8757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10F8B7-8551-4AA3-94D7-6A17A06CB3FC}"/>
              </a:ext>
            </a:extLst>
          </p:cNvPr>
          <p:cNvSpPr>
            <a:spLocks noGrp="1"/>
          </p:cNvSpPr>
          <p:nvPr>
            <p:ph type="sldNum" sz="quarter" idx="12"/>
          </p:nvPr>
        </p:nvSpPr>
        <p:spPr/>
        <p:txBody>
          <a:bodyPr/>
          <a:lstStyle/>
          <a:p>
            <a:fld id="{69C0E0E9-EE0D-43B6-8241-BC18438BC604}" type="slidenum">
              <a:rPr lang="en-US" smtClean="0"/>
              <a:t>‹#›</a:t>
            </a:fld>
            <a:endParaRPr lang="en-US"/>
          </a:p>
        </p:txBody>
      </p:sp>
    </p:spTree>
    <p:extLst>
      <p:ext uri="{BB962C8B-B14F-4D97-AF65-F5344CB8AC3E}">
        <p14:creationId xmlns:p14="http://schemas.microsoft.com/office/powerpoint/2010/main" val="911977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5F17-52A0-42BB-8C77-6FFE67D72E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B73956-513E-4216-8F8A-BE4FFC50DC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5648CC-25BE-484A-984B-D04BA04B67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94CA69-96B6-4A9F-B071-A5FA0EB99C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8EB7E4-8542-4548-9E15-D25B7A4C59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616095-9F18-40CF-ADD2-BEC8928A0B5F}"/>
              </a:ext>
            </a:extLst>
          </p:cNvPr>
          <p:cNvSpPr>
            <a:spLocks noGrp="1"/>
          </p:cNvSpPr>
          <p:nvPr>
            <p:ph type="dt" sz="half" idx="10"/>
          </p:nvPr>
        </p:nvSpPr>
        <p:spPr/>
        <p:txBody>
          <a:bodyPr/>
          <a:lstStyle/>
          <a:p>
            <a:fld id="{81D4D7F1-EB56-4371-9AD8-9A0C52428080}" type="datetimeFigureOut">
              <a:rPr lang="en-US" smtClean="0"/>
              <a:t>12/7/2024</a:t>
            </a:fld>
            <a:endParaRPr lang="en-US"/>
          </a:p>
        </p:txBody>
      </p:sp>
      <p:sp>
        <p:nvSpPr>
          <p:cNvPr id="8" name="Footer Placeholder 7">
            <a:extLst>
              <a:ext uri="{FF2B5EF4-FFF2-40B4-BE49-F238E27FC236}">
                <a16:creationId xmlns:a16="http://schemas.microsoft.com/office/drawing/2014/main" id="{C39B9985-8F0D-44A5-8326-B85052423E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FCF21D-55E9-4D9B-9D3F-E702203FA0B0}"/>
              </a:ext>
            </a:extLst>
          </p:cNvPr>
          <p:cNvSpPr>
            <a:spLocks noGrp="1"/>
          </p:cNvSpPr>
          <p:nvPr>
            <p:ph type="sldNum" sz="quarter" idx="12"/>
          </p:nvPr>
        </p:nvSpPr>
        <p:spPr/>
        <p:txBody>
          <a:bodyPr/>
          <a:lstStyle/>
          <a:p>
            <a:fld id="{69C0E0E9-EE0D-43B6-8241-BC18438BC604}" type="slidenum">
              <a:rPr lang="en-US" smtClean="0"/>
              <a:t>‹#›</a:t>
            </a:fld>
            <a:endParaRPr lang="en-US"/>
          </a:p>
        </p:txBody>
      </p:sp>
    </p:spTree>
    <p:extLst>
      <p:ext uri="{BB962C8B-B14F-4D97-AF65-F5344CB8AC3E}">
        <p14:creationId xmlns:p14="http://schemas.microsoft.com/office/powerpoint/2010/main" val="674900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80BF-301B-45AA-9DD0-8CA24E256A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E34E7-07EA-4EE5-8369-B076FDB64641}"/>
              </a:ext>
            </a:extLst>
          </p:cNvPr>
          <p:cNvSpPr>
            <a:spLocks noGrp="1"/>
          </p:cNvSpPr>
          <p:nvPr>
            <p:ph type="dt" sz="half" idx="10"/>
          </p:nvPr>
        </p:nvSpPr>
        <p:spPr/>
        <p:txBody>
          <a:bodyPr/>
          <a:lstStyle/>
          <a:p>
            <a:fld id="{81D4D7F1-EB56-4371-9AD8-9A0C52428080}" type="datetimeFigureOut">
              <a:rPr lang="en-US" smtClean="0"/>
              <a:t>12/7/2024</a:t>
            </a:fld>
            <a:endParaRPr lang="en-US"/>
          </a:p>
        </p:txBody>
      </p:sp>
      <p:sp>
        <p:nvSpPr>
          <p:cNvPr id="4" name="Footer Placeholder 3">
            <a:extLst>
              <a:ext uri="{FF2B5EF4-FFF2-40B4-BE49-F238E27FC236}">
                <a16:creationId xmlns:a16="http://schemas.microsoft.com/office/drawing/2014/main" id="{88E5E0FC-6F4A-41C1-BF1B-371B50EBD0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231088-E495-42FB-AAE5-3C11345044E6}"/>
              </a:ext>
            </a:extLst>
          </p:cNvPr>
          <p:cNvSpPr>
            <a:spLocks noGrp="1"/>
          </p:cNvSpPr>
          <p:nvPr>
            <p:ph type="sldNum" sz="quarter" idx="12"/>
          </p:nvPr>
        </p:nvSpPr>
        <p:spPr/>
        <p:txBody>
          <a:bodyPr/>
          <a:lstStyle/>
          <a:p>
            <a:fld id="{69C0E0E9-EE0D-43B6-8241-BC18438BC604}" type="slidenum">
              <a:rPr lang="en-US" smtClean="0"/>
              <a:t>‹#›</a:t>
            </a:fld>
            <a:endParaRPr lang="en-US"/>
          </a:p>
        </p:txBody>
      </p:sp>
    </p:spTree>
    <p:extLst>
      <p:ext uri="{BB962C8B-B14F-4D97-AF65-F5344CB8AC3E}">
        <p14:creationId xmlns:p14="http://schemas.microsoft.com/office/powerpoint/2010/main" val="452734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F84C16-1D43-4058-822C-3BF246656083}"/>
              </a:ext>
            </a:extLst>
          </p:cNvPr>
          <p:cNvSpPr>
            <a:spLocks noGrp="1"/>
          </p:cNvSpPr>
          <p:nvPr>
            <p:ph type="dt" sz="half" idx="10"/>
          </p:nvPr>
        </p:nvSpPr>
        <p:spPr/>
        <p:txBody>
          <a:bodyPr/>
          <a:lstStyle/>
          <a:p>
            <a:fld id="{81D4D7F1-EB56-4371-9AD8-9A0C52428080}" type="datetimeFigureOut">
              <a:rPr lang="en-US" smtClean="0"/>
              <a:t>12/7/2024</a:t>
            </a:fld>
            <a:endParaRPr lang="en-US"/>
          </a:p>
        </p:txBody>
      </p:sp>
      <p:sp>
        <p:nvSpPr>
          <p:cNvPr id="3" name="Footer Placeholder 2">
            <a:extLst>
              <a:ext uri="{FF2B5EF4-FFF2-40B4-BE49-F238E27FC236}">
                <a16:creationId xmlns:a16="http://schemas.microsoft.com/office/drawing/2014/main" id="{C4BD40E4-90F1-4221-BE55-37BFE84F00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FD7F99-8EA1-4158-B722-810EEB78A0BF}"/>
              </a:ext>
            </a:extLst>
          </p:cNvPr>
          <p:cNvSpPr>
            <a:spLocks noGrp="1"/>
          </p:cNvSpPr>
          <p:nvPr>
            <p:ph type="sldNum" sz="quarter" idx="12"/>
          </p:nvPr>
        </p:nvSpPr>
        <p:spPr/>
        <p:txBody>
          <a:bodyPr/>
          <a:lstStyle/>
          <a:p>
            <a:fld id="{69C0E0E9-EE0D-43B6-8241-BC18438BC604}" type="slidenum">
              <a:rPr lang="en-US" smtClean="0"/>
              <a:t>‹#›</a:t>
            </a:fld>
            <a:endParaRPr lang="en-US"/>
          </a:p>
        </p:txBody>
      </p:sp>
    </p:spTree>
    <p:extLst>
      <p:ext uri="{BB962C8B-B14F-4D97-AF65-F5344CB8AC3E}">
        <p14:creationId xmlns:p14="http://schemas.microsoft.com/office/powerpoint/2010/main" val="161192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E168-659E-4352-B514-C5064097A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5AB6C9-3BB6-4291-968A-28BEC34A6B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699A1A-4A35-4341-8CE3-9566EEEE47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4A22E-B73C-45D9-A0E5-D03B3F9CFF5A}"/>
              </a:ext>
            </a:extLst>
          </p:cNvPr>
          <p:cNvSpPr>
            <a:spLocks noGrp="1"/>
          </p:cNvSpPr>
          <p:nvPr>
            <p:ph type="dt" sz="half" idx="10"/>
          </p:nvPr>
        </p:nvSpPr>
        <p:spPr/>
        <p:txBody>
          <a:bodyPr/>
          <a:lstStyle/>
          <a:p>
            <a:fld id="{81D4D7F1-EB56-4371-9AD8-9A0C52428080}" type="datetimeFigureOut">
              <a:rPr lang="en-US" smtClean="0"/>
              <a:t>12/7/2024</a:t>
            </a:fld>
            <a:endParaRPr lang="en-US"/>
          </a:p>
        </p:txBody>
      </p:sp>
      <p:sp>
        <p:nvSpPr>
          <p:cNvPr id="6" name="Footer Placeholder 5">
            <a:extLst>
              <a:ext uri="{FF2B5EF4-FFF2-40B4-BE49-F238E27FC236}">
                <a16:creationId xmlns:a16="http://schemas.microsoft.com/office/drawing/2014/main" id="{F80B30E8-D9FD-4859-AFDE-30097AACE7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B38DA1-D497-4B76-B9AE-ECD9B4FF8FF6}"/>
              </a:ext>
            </a:extLst>
          </p:cNvPr>
          <p:cNvSpPr>
            <a:spLocks noGrp="1"/>
          </p:cNvSpPr>
          <p:nvPr>
            <p:ph type="sldNum" sz="quarter" idx="12"/>
          </p:nvPr>
        </p:nvSpPr>
        <p:spPr/>
        <p:txBody>
          <a:bodyPr/>
          <a:lstStyle/>
          <a:p>
            <a:fld id="{69C0E0E9-EE0D-43B6-8241-BC18438BC604}" type="slidenum">
              <a:rPr lang="en-US" smtClean="0"/>
              <a:t>‹#›</a:t>
            </a:fld>
            <a:endParaRPr lang="en-US"/>
          </a:p>
        </p:txBody>
      </p:sp>
    </p:spTree>
    <p:extLst>
      <p:ext uri="{BB962C8B-B14F-4D97-AF65-F5344CB8AC3E}">
        <p14:creationId xmlns:p14="http://schemas.microsoft.com/office/powerpoint/2010/main" val="107209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40D27-3CFA-4C70-A53E-371B50B4F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1A3DE4-5516-43FE-97DD-950B37C4FC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A0DA4F-1EFD-47BF-ACB2-D744D133F1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1A9C99-571C-43DA-9F07-3EC68D0F70AC}"/>
              </a:ext>
            </a:extLst>
          </p:cNvPr>
          <p:cNvSpPr>
            <a:spLocks noGrp="1"/>
          </p:cNvSpPr>
          <p:nvPr>
            <p:ph type="dt" sz="half" idx="10"/>
          </p:nvPr>
        </p:nvSpPr>
        <p:spPr/>
        <p:txBody>
          <a:bodyPr/>
          <a:lstStyle/>
          <a:p>
            <a:fld id="{81D4D7F1-EB56-4371-9AD8-9A0C52428080}" type="datetimeFigureOut">
              <a:rPr lang="en-US" smtClean="0"/>
              <a:t>12/7/2024</a:t>
            </a:fld>
            <a:endParaRPr lang="en-US"/>
          </a:p>
        </p:txBody>
      </p:sp>
      <p:sp>
        <p:nvSpPr>
          <p:cNvPr id="6" name="Footer Placeholder 5">
            <a:extLst>
              <a:ext uri="{FF2B5EF4-FFF2-40B4-BE49-F238E27FC236}">
                <a16:creationId xmlns:a16="http://schemas.microsoft.com/office/drawing/2014/main" id="{03EF020E-4A61-4E6A-A6B5-FDDBA3CFB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806C14-5AC1-48B6-B2A6-1E25645B2480}"/>
              </a:ext>
            </a:extLst>
          </p:cNvPr>
          <p:cNvSpPr>
            <a:spLocks noGrp="1"/>
          </p:cNvSpPr>
          <p:nvPr>
            <p:ph type="sldNum" sz="quarter" idx="12"/>
          </p:nvPr>
        </p:nvSpPr>
        <p:spPr/>
        <p:txBody>
          <a:bodyPr/>
          <a:lstStyle/>
          <a:p>
            <a:fld id="{69C0E0E9-EE0D-43B6-8241-BC18438BC604}" type="slidenum">
              <a:rPr lang="en-US" smtClean="0"/>
              <a:t>‹#›</a:t>
            </a:fld>
            <a:endParaRPr lang="en-US"/>
          </a:p>
        </p:txBody>
      </p:sp>
    </p:spTree>
    <p:extLst>
      <p:ext uri="{BB962C8B-B14F-4D97-AF65-F5344CB8AC3E}">
        <p14:creationId xmlns:p14="http://schemas.microsoft.com/office/powerpoint/2010/main" val="282012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AFEBAA-BE23-4D71-BC54-9A429CC85E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4CEBFF-CB08-4AF4-9407-9EE37F3FF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1C837-14D8-435A-9051-D93828F6C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4D7F1-EB56-4371-9AD8-9A0C52428080}" type="datetimeFigureOut">
              <a:rPr lang="en-US" smtClean="0"/>
              <a:t>12/7/2024</a:t>
            </a:fld>
            <a:endParaRPr lang="en-US"/>
          </a:p>
        </p:txBody>
      </p:sp>
      <p:sp>
        <p:nvSpPr>
          <p:cNvPr id="5" name="Footer Placeholder 4">
            <a:extLst>
              <a:ext uri="{FF2B5EF4-FFF2-40B4-BE49-F238E27FC236}">
                <a16:creationId xmlns:a16="http://schemas.microsoft.com/office/drawing/2014/main" id="{74D5246D-0343-4E04-8AAD-18398AB588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7BAF80-6B9A-4725-AE02-D7098B51B2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0E0E9-EE0D-43B6-8241-BC18438BC604}" type="slidenum">
              <a:rPr lang="en-US" smtClean="0"/>
              <a:t>‹#›</a:t>
            </a:fld>
            <a:endParaRPr lang="en-US"/>
          </a:p>
        </p:txBody>
      </p:sp>
    </p:spTree>
    <p:extLst>
      <p:ext uri="{BB962C8B-B14F-4D97-AF65-F5344CB8AC3E}">
        <p14:creationId xmlns:p14="http://schemas.microsoft.com/office/powerpoint/2010/main" val="1749222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control" Target="../activeX/activeX1.xml"/><Relationship Id="rId5" Type="http://schemas.openxmlformats.org/officeDocument/2006/relationships/image" Target="../media/image53.wmf"/><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pn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slideLayout" Target="../slideLayouts/slideLayout1.xml"/><Relationship Id="rId21" Type="http://schemas.microsoft.com/office/2007/relationships/hdphoto" Target="../media/hdphoto5.wdp"/><Relationship Id="rId34" Type="http://schemas.openxmlformats.org/officeDocument/2006/relationships/image" Target="../media/image25.png"/><Relationship Id="rId7" Type="http://schemas.microsoft.com/office/2007/relationships/hdphoto" Target="../media/hdphoto1.wdp"/><Relationship Id="rId12" Type="http://schemas.openxmlformats.org/officeDocument/2006/relationships/image" Target="../media/image13.gif"/><Relationship Id="rId17" Type="http://schemas.microsoft.com/office/2007/relationships/hdphoto" Target="../media/hdphoto3.wdp"/><Relationship Id="rId25" Type="http://schemas.microsoft.com/office/2007/relationships/hdphoto" Target="../media/hdphoto7.wdp"/><Relationship Id="rId33"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image" Target="../media/image18.png"/><Relationship Id="rId29"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0.png"/><Relationship Id="rId32"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5.gif"/><Relationship Id="rId23" Type="http://schemas.microsoft.com/office/2007/relationships/hdphoto" Target="../media/hdphoto6.wdp"/><Relationship Id="rId28" Type="http://schemas.openxmlformats.org/officeDocument/2006/relationships/image" Target="../media/image22.png"/><Relationship Id="rId10" Type="http://schemas.openxmlformats.org/officeDocument/2006/relationships/image" Target="../media/image11.gif"/><Relationship Id="rId19" Type="http://schemas.microsoft.com/office/2007/relationships/hdphoto" Target="../media/hdphoto4.wdp"/><Relationship Id="rId31" Type="http://schemas.microsoft.com/office/2007/relationships/hdphoto" Target="../media/hdphoto10.wdp"/><Relationship Id="rId4" Type="http://schemas.openxmlformats.org/officeDocument/2006/relationships/notesSlide" Target="../notesSlides/notesSlide2.xml"/><Relationship Id="rId9" Type="http://schemas.openxmlformats.org/officeDocument/2006/relationships/image" Target="../media/image10.gif"/><Relationship Id="rId14" Type="http://schemas.microsoft.com/office/2007/relationships/hdphoto" Target="../media/hdphoto2.wdp"/><Relationship Id="rId22" Type="http://schemas.openxmlformats.org/officeDocument/2006/relationships/image" Target="../media/image19.png"/><Relationship Id="rId27" Type="http://schemas.microsoft.com/office/2007/relationships/hdphoto" Target="../media/hdphoto8.wdp"/><Relationship Id="rId30" Type="http://schemas.openxmlformats.org/officeDocument/2006/relationships/image" Target="../media/image23.png"/><Relationship Id="rId35" Type="http://schemas.microsoft.com/office/2007/relationships/hdphoto" Target="../media/hdphoto12.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control" Target="../activeX/activeX2.xml"/><Relationship Id="rId5" Type="http://schemas.openxmlformats.org/officeDocument/2006/relationships/image" Target="../media/image54.wmf"/><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control" Target="../activeX/activeX3.xml"/><Relationship Id="rId5" Type="http://schemas.openxmlformats.org/officeDocument/2006/relationships/image" Target="../media/image55.wmf"/><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8.png"/><Relationship Id="rId1" Type="http://schemas.openxmlformats.org/officeDocument/2006/relationships/slideLayout" Target="../slideLayouts/slideLayout14.xml"/><Relationship Id="rId5" Type="http://schemas.microsoft.com/office/2007/relationships/hdphoto" Target="../media/hdphoto16.wdp"/><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5.gif"/><Relationship Id="rId18" Type="http://schemas.openxmlformats.org/officeDocument/2006/relationships/image" Target="../media/image18.png"/><Relationship Id="rId26" Type="http://schemas.openxmlformats.org/officeDocument/2006/relationships/image" Target="../media/image22.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9.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7.png"/><Relationship Id="rId20" Type="http://schemas.openxmlformats.org/officeDocument/2006/relationships/image" Target="../media/image19.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14.png"/><Relationship Id="rId24" Type="http://schemas.openxmlformats.org/officeDocument/2006/relationships/image" Target="../media/image21.png"/><Relationship Id="rId32" Type="http://schemas.openxmlformats.org/officeDocument/2006/relationships/image" Target="../media/image8.png"/><Relationship Id="rId5" Type="http://schemas.openxmlformats.org/officeDocument/2006/relationships/slideLayout" Target="../slideLayouts/slideLayout1.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3.png"/><Relationship Id="rId10" Type="http://schemas.openxmlformats.org/officeDocument/2006/relationships/image" Target="../media/image13.gif"/><Relationship Id="rId19" Type="http://schemas.microsoft.com/office/2007/relationships/hdphoto" Target="../media/hdphoto5.wdp"/><Relationship Id="rId31"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11.gif"/><Relationship Id="rId14" Type="http://schemas.openxmlformats.org/officeDocument/2006/relationships/image" Target="../media/image16.png"/><Relationship Id="rId22" Type="http://schemas.openxmlformats.org/officeDocument/2006/relationships/image" Target="../media/image20.png"/><Relationship Id="rId27" Type="http://schemas.microsoft.com/office/2007/relationships/hdphoto" Target="../media/hdphoto9.wdp"/><Relationship Id="rId30"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sv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wmf"/><Relationship Id="rId3" Type="http://schemas.openxmlformats.org/officeDocument/2006/relationships/control" Target="../activeX/activeX6.xml"/><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control" Target="../activeX/activeX5.xml"/><Relationship Id="rId16" Type="http://schemas.openxmlformats.org/officeDocument/2006/relationships/image" Target="../media/image83.wmf"/><Relationship Id="rId1" Type="http://schemas.openxmlformats.org/officeDocument/2006/relationships/control" Target="../activeX/activeX4.xml"/><Relationship Id="rId6" Type="http://schemas.openxmlformats.org/officeDocument/2006/relationships/notesSlide" Target="../notesSlides/notesSlide14.xml"/><Relationship Id="rId11" Type="http://schemas.openxmlformats.org/officeDocument/2006/relationships/image" Target="../media/image78.png"/><Relationship Id="rId5" Type="http://schemas.openxmlformats.org/officeDocument/2006/relationships/slideLayout" Target="../slideLayouts/slideLayout7.xml"/><Relationship Id="rId15" Type="http://schemas.openxmlformats.org/officeDocument/2006/relationships/image" Target="../media/image82.wmf"/><Relationship Id="rId10" Type="http://schemas.openxmlformats.org/officeDocument/2006/relationships/image" Target="../media/image77.png"/><Relationship Id="rId4" Type="http://schemas.openxmlformats.org/officeDocument/2006/relationships/control" Target="../activeX/activeX7.xml"/><Relationship Id="rId9" Type="http://schemas.openxmlformats.org/officeDocument/2006/relationships/image" Target="../media/image76.png"/><Relationship Id="rId14" Type="http://schemas.openxmlformats.org/officeDocument/2006/relationships/image" Target="../media/image81.wmf"/></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27.gif"/><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11.gif"/><Relationship Id="rId17" Type="http://schemas.openxmlformats.org/officeDocument/2006/relationships/image" Target="../media/image15.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0.gif"/><Relationship Id="rId5" Type="http://schemas.openxmlformats.org/officeDocument/2006/relationships/slideLayout" Target="../slideLayouts/slideLayout1.xml"/><Relationship Id="rId15" Type="http://schemas.openxmlformats.org/officeDocument/2006/relationships/image" Target="../media/image14.png"/><Relationship Id="rId10" Type="http://schemas.openxmlformats.org/officeDocument/2006/relationships/image" Target="../media/image9.gif"/><Relationship Id="rId19" Type="http://schemas.openxmlformats.org/officeDocument/2006/relationships/image" Target="../media/image26.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3.gif"/></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19.png"/><Relationship Id="rId7" Type="http://schemas.openxmlformats.org/officeDocument/2006/relationships/image" Target="../media/image28.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1.gif"/><Relationship Id="rId5" Type="http://schemas.openxmlformats.org/officeDocument/2006/relationships/slideLayout" Target="../slideLayouts/slideLayout1.xml"/><Relationship Id="rId15" Type="http://schemas.openxmlformats.org/officeDocument/2006/relationships/image" Target="../media/image16.png"/><Relationship Id="rId23" Type="http://schemas.openxmlformats.org/officeDocument/2006/relationships/image" Target="../media/image26.png"/><Relationship Id="rId10" Type="http://schemas.openxmlformats.org/officeDocument/2006/relationships/image" Target="../media/image9.gif"/><Relationship Id="rId19" Type="http://schemas.openxmlformats.org/officeDocument/2006/relationships/image" Target="../media/image18.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7.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7.gif"/><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15.gif"/><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image" Target="../media/image9.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3.gif"/><Relationship Id="rId5" Type="http://schemas.openxmlformats.org/officeDocument/2006/relationships/slideLayout" Target="../slideLayouts/slideLayout1.xml"/><Relationship Id="rId15" Type="http://schemas.microsoft.com/office/2007/relationships/hdphoto" Target="../media/hdphoto7.wdp"/><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7.gif"/><Relationship Id="rId3" Type="http://schemas.microsoft.com/office/2007/relationships/media" Target="../media/media3.mp3"/><Relationship Id="rId7" Type="http://schemas.openxmlformats.org/officeDocument/2006/relationships/image" Target="../media/image30.png"/><Relationship Id="rId12" Type="http://schemas.openxmlformats.org/officeDocument/2006/relationships/image" Target="../media/image15.gif"/><Relationship Id="rId17" Type="http://schemas.openxmlformats.org/officeDocument/2006/relationships/image" Target="../media/image26.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1.xml"/><Relationship Id="rId15" Type="http://schemas.openxmlformats.org/officeDocument/2006/relationships/image" Target="../media/image24.png"/><Relationship Id="rId10" Type="http://schemas.openxmlformats.org/officeDocument/2006/relationships/image" Target="../media/image11.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5.gif"/><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1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gif"/><Relationship Id="rId4" Type="http://schemas.openxmlformats.org/officeDocument/2006/relationships/audio" Target="../media/audio2.wav"/><Relationship Id="rId9" Type="http://schemas.openxmlformats.org/officeDocument/2006/relationships/image" Target="../media/image10.gif"/><Relationship Id="rId14" Type="http://schemas.openxmlformats.org/officeDocument/2006/relationships/image" Target="../media/image31.gi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microsoft.com/office/2007/relationships/hdphoto" Target="../media/hdphoto13.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647751-E190-48C7-A18C-0484E93F62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68999" y="5367867"/>
            <a:ext cx="1268025" cy="1336080"/>
          </a:xfrm>
          <a:prstGeom prst="rect">
            <a:avLst/>
          </a:prstGeom>
        </p:spPr>
      </p:pic>
      <p:pic>
        <p:nvPicPr>
          <p:cNvPr id="4" name="Picture 3">
            <a:extLst>
              <a:ext uri="{FF2B5EF4-FFF2-40B4-BE49-F238E27FC236}">
                <a16:creationId xmlns:a16="http://schemas.microsoft.com/office/drawing/2014/main" id="{1EE0AEC0-29DA-2C16-6D87-DFAD318B83F7}"/>
              </a:ext>
            </a:extLst>
          </p:cNvPr>
          <p:cNvPicPr>
            <a:picLocks noChangeAspect="1"/>
          </p:cNvPicPr>
          <p:nvPr/>
        </p:nvPicPr>
        <p:blipFill>
          <a:blip r:embed="rId4"/>
          <a:stretch>
            <a:fillRect/>
          </a:stretch>
        </p:blipFill>
        <p:spPr>
          <a:xfrm>
            <a:off x="3896340" y="2690893"/>
            <a:ext cx="3389670" cy="2523963"/>
          </a:xfrm>
          <a:prstGeom prst="rect">
            <a:avLst/>
          </a:prstGeom>
        </p:spPr>
      </p:pic>
      <p:sp>
        <p:nvSpPr>
          <p:cNvPr id="2" name="Rectangle: Rounded Corners 1">
            <a:extLst>
              <a:ext uri="{FF2B5EF4-FFF2-40B4-BE49-F238E27FC236}">
                <a16:creationId xmlns:a16="http://schemas.microsoft.com/office/drawing/2014/main" id="{62EFBE9F-41C1-6143-BB50-8B162ECE7944}"/>
              </a:ext>
            </a:extLst>
          </p:cNvPr>
          <p:cNvSpPr/>
          <p:nvPr/>
        </p:nvSpPr>
        <p:spPr>
          <a:xfrm>
            <a:off x="1600200" y="457200"/>
            <a:ext cx="861060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t>Thứ</a:t>
            </a:r>
            <a:r>
              <a:rPr lang="en-US" sz="4000" dirty="0"/>
              <a:t> </a:t>
            </a:r>
            <a:r>
              <a:rPr lang="en-US" sz="4000" dirty="0" err="1"/>
              <a:t>năm</a:t>
            </a:r>
            <a:r>
              <a:rPr lang="en-US" sz="4000" dirty="0"/>
              <a:t> </a:t>
            </a:r>
            <a:r>
              <a:rPr lang="en-US" sz="4000" dirty="0" err="1"/>
              <a:t>ngày</a:t>
            </a:r>
            <a:r>
              <a:rPr lang="en-US" sz="4000" dirty="0"/>
              <a:t> 21 </a:t>
            </a:r>
            <a:r>
              <a:rPr lang="en-US" sz="4000" dirty="0" err="1"/>
              <a:t>tháng</a:t>
            </a:r>
            <a:r>
              <a:rPr lang="en-US" sz="4000" dirty="0"/>
              <a:t> 11 </a:t>
            </a:r>
            <a:r>
              <a:rPr lang="en-US" sz="4000" dirty="0" err="1"/>
              <a:t>năm</a:t>
            </a:r>
            <a:r>
              <a:rPr lang="en-US" sz="4000" dirty="0"/>
              <a:t> 2024</a:t>
            </a:r>
          </a:p>
        </p:txBody>
      </p:sp>
    </p:spTree>
    <p:extLst>
      <p:ext uri="{BB962C8B-B14F-4D97-AF65-F5344CB8AC3E}">
        <p14:creationId xmlns:p14="http://schemas.microsoft.com/office/powerpoint/2010/main" val="13144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C5176-71AA-2FBA-1511-60EFA6EAB1F2}"/>
              </a:ext>
            </a:extLst>
          </p:cNvPr>
          <p:cNvPicPr>
            <a:picLocks noChangeAspect="1"/>
          </p:cNvPicPr>
          <p:nvPr/>
        </p:nvPicPr>
        <p:blipFill>
          <a:blip r:embed="rId3"/>
          <a:stretch>
            <a:fillRect/>
          </a:stretch>
        </p:blipFill>
        <p:spPr>
          <a:xfrm>
            <a:off x="3742670" y="514208"/>
            <a:ext cx="4877223" cy="707197"/>
          </a:xfrm>
          <a:prstGeom prst="rect">
            <a:avLst/>
          </a:prstGeom>
        </p:spPr>
      </p:pic>
      <p:pic>
        <p:nvPicPr>
          <p:cNvPr id="4" name="Picture 3">
            <a:extLst>
              <a:ext uri="{FF2B5EF4-FFF2-40B4-BE49-F238E27FC236}">
                <a16:creationId xmlns:a16="http://schemas.microsoft.com/office/drawing/2014/main" id="{F2801790-AA4B-0449-85F1-C2DF119E1C7E}"/>
              </a:ext>
            </a:extLst>
          </p:cNvPr>
          <p:cNvPicPr>
            <a:picLocks noChangeAspect="1"/>
          </p:cNvPicPr>
          <p:nvPr/>
        </p:nvPicPr>
        <p:blipFill>
          <a:blip r:embed="rId4"/>
          <a:stretch>
            <a:fillRect/>
          </a:stretch>
        </p:blipFill>
        <p:spPr>
          <a:xfrm>
            <a:off x="1118774" y="1235816"/>
            <a:ext cx="479286" cy="467048"/>
          </a:xfrm>
          <a:prstGeom prst="rect">
            <a:avLst/>
          </a:prstGeom>
        </p:spPr>
      </p:pic>
      <p:sp>
        <p:nvSpPr>
          <p:cNvPr id="5" name="TextBox 4">
            <a:extLst>
              <a:ext uri="{FF2B5EF4-FFF2-40B4-BE49-F238E27FC236}">
                <a16:creationId xmlns:a16="http://schemas.microsoft.com/office/drawing/2014/main" id="{46DBD249-79E5-B33A-4456-5D1A8115D512}"/>
              </a:ext>
            </a:extLst>
          </p:cNvPr>
          <p:cNvSpPr txBox="1"/>
          <p:nvPr/>
        </p:nvSpPr>
        <p:spPr>
          <a:xfrm>
            <a:off x="1274170" y="1216041"/>
            <a:ext cx="10574930" cy="954107"/>
          </a:xfrm>
          <a:prstGeom prst="rect">
            <a:avLst/>
          </a:prstGeom>
          <a:noFill/>
        </p:spPr>
        <p:txBody>
          <a:bodyPr wrap="square" rtlCol="0">
            <a:spAutoFit/>
          </a:bodyPr>
          <a:lstStyle/>
          <a:p>
            <a:pPr marL="457200" algn="just">
              <a:spcBef>
                <a:spcPts val="1200"/>
              </a:spcBef>
            </a:pPr>
            <a:r>
              <a:rPr lang="en-US" sz="2800" b="1" dirty="0" err="1">
                <a:solidFill>
                  <a:srgbClr val="003399"/>
                </a:solidFill>
                <a:latin typeface="Calibri" panose="020F0502020204030204" pitchFamily="34" charset="0"/>
                <a:cs typeface="Calibri" panose="020F0502020204030204" pitchFamily="34" charset="0"/>
              </a:rPr>
              <a:t>Đọc</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đúng</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từ</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ngữ</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câu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đoạn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và</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toàn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bộ</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câu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chuyện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Bầu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trời</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mùa</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thu</a:t>
            </a:r>
            <a:r>
              <a:rPr lang="en-US" sz="2800" b="1" dirty="0">
                <a:solidFill>
                  <a:srgbClr val="003399"/>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6973FFB3-4765-3E1C-83C3-A373C83C7485}"/>
              </a:ext>
            </a:extLst>
          </p:cNvPr>
          <p:cNvPicPr>
            <a:picLocks noChangeAspect="1"/>
          </p:cNvPicPr>
          <p:nvPr/>
        </p:nvPicPr>
        <p:blipFill>
          <a:blip r:embed="rId4"/>
          <a:stretch>
            <a:fillRect/>
          </a:stretch>
        </p:blipFill>
        <p:spPr>
          <a:xfrm>
            <a:off x="1011783" y="2121862"/>
            <a:ext cx="479286" cy="467048"/>
          </a:xfrm>
          <a:prstGeom prst="rect">
            <a:avLst/>
          </a:prstGeom>
        </p:spPr>
      </p:pic>
      <p:sp>
        <p:nvSpPr>
          <p:cNvPr id="7" name="TextBox 6">
            <a:extLst>
              <a:ext uri="{FF2B5EF4-FFF2-40B4-BE49-F238E27FC236}">
                <a16:creationId xmlns:a16="http://schemas.microsoft.com/office/drawing/2014/main" id="{C31E8F29-6DC6-F2DC-BAA8-4EBC186A1897}"/>
              </a:ext>
            </a:extLst>
          </p:cNvPr>
          <p:cNvSpPr txBox="1"/>
          <p:nvPr/>
        </p:nvSpPr>
        <p:spPr>
          <a:xfrm>
            <a:off x="1167179" y="2102087"/>
            <a:ext cx="10574930" cy="1815882"/>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Biết đọc diễn cảm lời đối thoại của các nhân vật trong câu chuyện, nhấn giọng đúng từ ngữ, thể hiện được cảm xú, suy nghĩ của nhân vật qua giọng đọc. Sử dụng được từ điển của </a:t>
            </a:r>
            <a:r>
              <a:rPr lang="en-US" sz="2800" b="1" dirty="0">
                <a:solidFill>
                  <a:srgbClr val="003399"/>
                </a:solidFill>
                <a:latin typeface="Calibri" panose="020F0502020204030204" pitchFamily="34" charset="0"/>
                <a:cs typeface="Calibri" panose="020F0502020204030204" pitchFamily="34" charset="0"/>
              </a:rPr>
              <a:t>HS</a:t>
            </a:r>
            <a:r>
              <a:rPr lang="vi-VN" sz="2800" b="1" dirty="0">
                <a:solidFill>
                  <a:srgbClr val="003399"/>
                </a:solidFill>
                <a:latin typeface="Calibri" panose="020F0502020204030204" pitchFamily="34" charset="0"/>
                <a:cs typeface="Calibri" panose="020F0502020204030204" pitchFamily="34" charset="0"/>
              </a:rPr>
              <a:t> để tìm nghĩa của một số từ.</a:t>
            </a:r>
            <a:endParaRPr lang="en-US" sz="2800" b="1" dirty="0">
              <a:solidFill>
                <a:srgbClr val="003399"/>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ADEF18F-8C31-C0CD-39D8-4CDBED9B954A}"/>
              </a:ext>
            </a:extLst>
          </p:cNvPr>
          <p:cNvPicPr>
            <a:picLocks noChangeAspect="1"/>
          </p:cNvPicPr>
          <p:nvPr/>
        </p:nvPicPr>
        <p:blipFill>
          <a:blip r:embed="rId4"/>
          <a:stretch>
            <a:fillRect/>
          </a:stretch>
        </p:blipFill>
        <p:spPr>
          <a:xfrm>
            <a:off x="1011783" y="3903037"/>
            <a:ext cx="479286" cy="467048"/>
          </a:xfrm>
          <a:prstGeom prst="rect">
            <a:avLst/>
          </a:prstGeom>
        </p:spPr>
      </p:pic>
      <p:sp>
        <p:nvSpPr>
          <p:cNvPr id="9" name="TextBox 8">
            <a:extLst>
              <a:ext uri="{FF2B5EF4-FFF2-40B4-BE49-F238E27FC236}">
                <a16:creationId xmlns:a16="http://schemas.microsoft.com/office/drawing/2014/main" id="{A0DB9B78-697A-EC64-8E0C-284322D40603}"/>
              </a:ext>
            </a:extLst>
          </p:cNvPr>
          <p:cNvSpPr txBox="1"/>
          <p:nvPr/>
        </p:nvSpPr>
        <p:spPr>
          <a:xfrm>
            <a:off x="1167179" y="3883262"/>
            <a:ext cx="10574930" cy="1384995"/>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Nhận biết được sự vật gắn với thời gian, địa điểm cụ thể; nhận biết được các cách thể hiện sự sáng tạo riêng của mỗi nhân vật trong thực hiện công việc, nhiệm vụ. </a:t>
            </a:r>
            <a:endParaRPr lang="en-US" sz="2800" b="1" dirty="0">
              <a:solidFill>
                <a:srgbClr val="003399"/>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E7CD59D-3A65-F9C7-93B1-9900E506291E}"/>
              </a:ext>
            </a:extLst>
          </p:cNvPr>
          <p:cNvPicPr>
            <a:picLocks noChangeAspect="1"/>
          </p:cNvPicPr>
          <p:nvPr/>
        </p:nvPicPr>
        <p:blipFill>
          <a:blip r:embed="rId4"/>
          <a:stretch>
            <a:fillRect/>
          </a:stretch>
        </p:blipFill>
        <p:spPr>
          <a:xfrm>
            <a:off x="992733" y="5360362"/>
            <a:ext cx="479286" cy="467048"/>
          </a:xfrm>
          <a:prstGeom prst="rect">
            <a:avLst/>
          </a:prstGeom>
        </p:spPr>
      </p:pic>
      <p:sp>
        <p:nvSpPr>
          <p:cNvPr id="11" name="TextBox 10">
            <a:extLst>
              <a:ext uri="{FF2B5EF4-FFF2-40B4-BE49-F238E27FC236}">
                <a16:creationId xmlns:a16="http://schemas.microsoft.com/office/drawing/2014/main" id="{72BB9204-7013-7116-ABA6-8D9C2927937C}"/>
              </a:ext>
            </a:extLst>
          </p:cNvPr>
          <p:cNvSpPr txBox="1"/>
          <p:nvPr/>
        </p:nvSpPr>
        <p:spPr>
          <a:xfrm>
            <a:off x="1148129" y="5340587"/>
            <a:ext cx="10574930" cy="954107"/>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Hiểu điều tác giả muốn nói qua câu chuyện: Biết học cách sáng tạo của các nhân vật trong miêu tả sự vật.</a:t>
            </a:r>
            <a:endParaRPr lang="en-US" sz="2800" b="1" dirty="0">
              <a:solidFill>
                <a:srgbClr val="003399"/>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6326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800" decel="100000"/>
                                        <p:tgtEl>
                                          <p:spTgt spid="4"/>
                                        </p:tgtEl>
                                      </p:cBhvr>
                                    </p:animEffect>
                                    <p:anim calcmode="lin" valueType="num">
                                      <p:cBhvr>
                                        <p:cTn id="15" dur="800" decel="100000" fill="hold"/>
                                        <p:tgtEl>
                                          <p:spTgt spid="4"/>
                                        </p:tgtEl>
                                        <p:attrNameLst>
                                          <p:attrName>style.rotation</p:attrName>
                                        </p:attrNameLst>
                                      </p:cBhvr>
                                      <p:tavLst>
                                        <p:tav tm="0">
                                          <p:val>
                                            <p:fltVal val="-90"/>
                                          </p:val>
                                        </p:tav>
                                        <p:tav tm="100000">
                                          <p:val>
                                            <p:fltVal val="0"/>
                                          </p:val>
                                        </p:tav>
                                      </p:tavLst>
                                    </p:anim>
                                    <p:anim calcmode="lin" valueType="num">
                                      <p:cBhvr>
                                        <p:cTn id="16" dur="800" decel="100000" fill="hold"/>
                                        <p:tgtEl>
                                          <p:spTgt spid="4"/>
                                        </p:tgtEl>
                                        <p:attrNameLst>
                                          <p:attrName>ppt_x</p:attrName>
                                        </p:attrNameLst>
                                      </p:cBhvr>
                                      <p:tavLst>
                                        <p:tav tm="0">
                                          <p:val>
                                            <p:strVal val="#ppt_x+0.4"/>
                                          </p:val>
                                        </p:tav>
                                        <p:tav tm="100000">
                                          <p:val>
                                            <p:strVal val="#ppt_x-0.05"/>
                                          </p:val>
                                        </p:tav>
                                      </p:tavLst>
                                    </p:anim>
                                    <p:anim calcmode="lin" valueType="num">
                                      <p:cBhvr>
                                        <p:cTn id="17" dur="800" decel="100000" fill="hold"/>
                                        <p:tgtEl>
                                          <p:spTgt spid="4"/>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800" decel="100000"/>
                                        <p:tgtEl>
                                          <p:spTgt spid="6"/>
                                        </p:tgtEl>
                                      </p:cBhvr>
                                    </p:animEffect>
                                    <p:anim calcmode="lin" valueType="num">
                                      <p:cBhvr>
                                        <p:cTn id="30" dur="800" decel="100000" fill="hold"/>
                                        <p:tgtEl>
                                          <p:spTgt spid="6"/>
                                        </p:tgtEl>
                                        <p:attrNameLst>
                                          <p:attrName>style.rotation</p:attrName>
                                        </p:attrNameLst>
                                      </p:cBhvr>
                                      <p:tavLst>
                                        <p:tav tm="0">
                                          <p:val>
                                            <p:fltVal val="-90"/>
                                          </p:val>
                                        </p:tav>
                                        <p:tav tm="100000">
                                          <p:val>
                                            <p:fltVal val="0"/>
                                          </p:val>
                                        </p:tav>
                                      </p:tavLst>
                                    </p:anim>
                                    <p:anim calcmode="lin" valueType="num">
                                      <p:cBhvr>
                                        <p:cTn id="31" dur="800" decel="100000" fill="hold"/>
                                        <p:tgtEl>
                                          <p:spTgt spid="6"/>
                                        </p:tgtEl>
                                        <p:attrNameLst>
                                          <p:attrName>ppt_x</p:attrName>
                                        </p:attrNameLst>
                                      </p:cBhvr>
                                      <p:tavLst>
                                        <p:tav tm="0">
                                          <p:val>
                                            <p:strVal val="#ppt_x+0.4"/>
                                          </p:val>
                                        </p:tav>
                                        <p:tav tm="100000">
                                          <p:val>
                                            <p:strVal val="#ppt_x-0.05"/>
                                          </p:val>
                                        </p:tav>
                                      </p:tavLst>
                                    </p:anim>
                                    <p:anim calcmode="lin" valueType="num">
                                      <p:cBhvr>
                                        <p:cTn id="32" dur="800" decel="100000" fill="hold"/>
                                        <p:tgtEl>
                                          <p:spTgt spid="6"/>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35" presetID="42" presetClass="entr" presetSubtype="0" fill="hold" grpId="0" nodeType="withEffect">
                                  <p:stCondLst>
                                    <p:cond delay="6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800" decel="100000"/>
                                        <p:tgtEl>
                                          <p:spTgt spid="8"/>
                                        </p:tgtEl>
                                      </p:cBhvr>
                                    </p:animEffect>
                                    <p:anim calcmode="lin" valueType="num">
                                      <p:cBhvr>
                                        <p:cTn id="45" dur="800" decel="100000" fill="hold"/>
                                        <p:tgtEl>
                                          <p:spTgt spid="8"/>
                                        </p:tgtEl>
                                        <p:attrNameLst>
                                          <p:attrName>style.rotation</p:attrName>
                                        </p:attrNameLst>
                                      </p:cBhvr>
                                      <p:tavLst>
                                        <p:tav tm="0">
                                          <p:val>
                                            <p:fltVal val="-90"/>
                                          </p:val>
                                        </p:tav>
                                        <p:tav tm="100000">
                                          <p:val>
                                            <p:fltVal val="0"/>
                                          </p:val>
                                        </p:tav>
                                      </p:tavLst>
                                    </p:anim>
                                    <p:anim calcmode="lin" valueType="num">
                                      <p:cBhvr>
                                        <p:cTn id="46" dur="800" decel="100000" fill="hold"/>
                                        <p:tgtEl>
                                          <p:spTgt spid="8"/>
                                        </p:tgtEl>
                                        <p:attrNameLst>
                                          <p:attrName>ppt_x</p:attrName>
                                        </p:attrNameLst>
                                      </p:cBhvr>
                                      <p:tavLst>
                                        <p:tav tm="0">
                                          <p:val>
                                            <p:strVal val="#ppt_x+0.4"/>
                                          </p:val>
                                        </p:tav>
                                        <p:tav tm="100000">
                                          <p:val>
                                            <p:strVal val="#ppt_x-0.05"/>
                                          </p:val>
                                        </p:tav>
                                      </p:tavLst>
                                    </p:anim>
                                    <p:anim calcmode="lin" valueType="num">
                                      <p:cBhvr>
                                        <p:cTn id="47" dur="800" decel="100000" fill="hold"/>
                                        <p:tgtEl>
                                          <p:spTgt spid="8"/>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50" presetID="42" presetClass="entr" presetSubtype="0" fill="hold" grpId="0" nodeType="withEffect">
                                  <p:stCondLst>
                                    <p:cond delay="60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anim calcmode="lin" valueType="num">
                                      <p:cBhvr>
                                        <p:cTn id="53" dur="500" fill="hold"/>
                                        <p:tgtEl>
                                          <p:spTgt spid="9"/>
                                        </p:tgtEl>
                                        <p:attrNameLst>
                                          <p:attrName>ppt_x</p:attrName>
                                        </p:attrNameLst>
                                      </p:cBhvr>
                                      <p:tavLst>
                                        <p:tav tm="0">
                                          <p:val>
                                            <p:strVal val="#ppt_x"/>
                                          </p:val>
                                        </p:tav>
                                        <p:tav tm="100000">
                                          <p:val>
                                            <p:strVal val="#ppt_x"/>
                                          </p:val>
                                        </p:tav>
                                      </p:tavLst>
                                    </p:anim>
                                    <p:anim calcmode="lin" valueType="num">
                                      <p:cBhvr>
                                        <p:cTn id="5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800" decel="100000"/>
                                        <p:tgtEl>
                                          <p:spTgt spid="10"/>
                                        </p:tgtEl>
                                      </p:cBhvr>
                                    </p:animEffect>
                                    <p:anim calcmode="lin" valueType="num">
                                      <p:cBhvr>
                                        <p:cTn id="60" dur="800" decel="100000" fill="hold"/>
                                        <p:tgtEl>
                                          <p:spTgt spid="10"/>
                                        </p:tgtEl>
                                        <p:attrNameLst>
                                          <p:attrName>style.rotation</p:attrName>
                                        </p:attrNameLst>
                                      </p:cBhvr>
                                      <p:tavLst>
                                        <p:tav tm="0">
                                          <p:val>
                                            <p:fltVal val="-90"/>
                                          </p:val>
                                        </p:tav>
                                        <p:tav tm="100000">
                                          <p:val>
                                            <p:fltVal val="0"/>
                                          </p:val>
                                        </p:tav>
                                      </p:tavLst>
                                    </p:anim>
                                    <p:anim calcmode="lin" valueType="num">
                                      <p:cBhvr>
                                        <p:cTn id="61" dur="800" decel="100000" fill="hold"/>
                                        <p:tgtEl>
                                          <p:spTgt spid="10"/>
                                        </p:tgtEl>
                                        <p:attrNameLst>
                                          <p:attrName>ppt_x</p:attrName>
                                        </p:attrNameLst>
                                      </p:cBhvr>
                                      <p:tavLst>
                                        <p:tav tm="0">
                                          <p:val>
                                            <p:strVal val="#ppt_x+0.4"/>
                                          </p:val>
                                        </p:tav>
                                        <p:tav tm="100000">
                                          <p:val>
                                            <p:strVal val="#ppt_x-0.05"/>
                                          </p:val>
                                        </p:tav>
                                      </p:tavLst>
                                    </p:anim>
                                    <p:anim calcmode="lin" valueType="num">
                                      <p:cBhvr>
                                        <p:cTn id="62" dur="800" decel="100000" fill="hold"/>
                                        <p:tgtEl>
                                          <p:spTgt spid="10"/>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65" presetID="42" presetClass="entr" presetSubtype="0" fill="hold" grpId="0" nodeType="withEffect">
                                  <p:stCondLst>
                                    <p:cond delay="60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5">
            <a:extLst>
              <a:ext uri="{FF2B5EF4-FFF2-40B4-BE49-F238E27FC236}">
                <a16:creationId xmlns:a16="http://schemas.microsoft.com/office/drawing/2014/main" id="{84994434-641C-7887-EDE4-626F2FC118D6}"/>
              </a:ext>
            </a:extLst>
          </p:cNvPr>
          <p:cNvGrpSpPr/>
          <p:nvPr/>
        </p:nvGrpSpPr>
        <p:grpSpPr>
          <a:xfrm>
            <a:off x="581030" y="358289"/>
            <a:ext cx="11013183" cy="1510904"/>
            <a:chOff x="882902" y="242585"/>
            <a:chExt cx="8259887" cy="1133178"/>
          </a:xfrm>
        </p:grpSpPr>
        <p:grpSp>
          <p:nvGrpSpPr>
            <p:cNvPr id="21" name="Nhóm 14">
              <a:extLst>
                <a:ext uri="{FF2B5EF4-FFF2-40B4-BE49-F238E27FC236}">
                  <a16:creationId xmlns:a16="http://schemas.microsoft.com/office/drawing/2014/main" id="{7A32B72D-BC8A-630A-FE0C-07859B547BC6}"/>
                </a:ext>
              </a:extLst>
            </p:cNvPr>
            <p:cNvGrpSpPr/>
            <p:nvPr/>
          </p:nvGrpSpPr>
          <p:grpSpPr>
            <a:xfrm>
              <a:off x="882902" y="242585"/>
              <a:ext cx="8259887" cy="1133178"/>
              <a:chOff x="937956" y="308438"/>
              <a:chExt cx="8259887" cy="1133178"/>
            </a:xfrm>
          </p:grpSpPr>
          <p:sp>
            <p:nvSpPr>
              <p:cNvPr id="26" name="Hình chữ nhật: Góc Tròn 13">
                <a:extLst>
                  <a:ext uri="{FF2B5EF4-FFF2-40B4-BE49-F238E27FC236}">
                    <a16:creationId xmlns:a16="http://schemas.microsoft.com/office/drawing/2014/main" id="{E013A8DE-968E-D309-1776-755A4E20E276}"/>
                  </a:ext>
                </a:extLst>
              </p:cNvPr>
              <p:cNvSpPr/>
              <p:nvPr/>
            </p:nvSpPr>
            <p:spPr>
              <a:xfrm>
                <a:off x="937956" y="308438"/>
                <a:ext cx="8124763" cy="1133178"/>
              </a:xfrm>
              <a:custGeom>
                <a:avLst/>
                <a:gdLst>
                  <a:gd name="connsiteX0" fmla="*/ 0 w 8124763"/>
                  <a:gd name="connsiteY0" fmla="*/ 188867 h 1133178"/>
                  <a:gd name="connsiteX1" fmla="*/ 188867 w 8124763"/>
                  <a:gd name="connsiteY1" fmla="*/ 0 h 1133178"/>
                  <a:gd name="connsiteX2" fmla="*/ 7935896 w 8124763"/>
                  <a:gd name="connsiteY2" fmla="*/ 0 h 1133178"/>
                  <a:gd name="connsiteX3" fmla="*/ 8124763 w 8124763"/>
                  <a:gd name="connsiteY3" fmla="*/ 188867 h 1133178"/>
                  <a:gd name="connsiteX4" fmla="*/ 8124763 w 8124763"/>
                  <a:gd name="connsiteY4" fmla="*/ 944311 h 1133178"/>
                  <a:gd name="connsiteX5" fmla="*/ 7935896 w 8124763"/>
                  <a:gd name="connsiteY5" fmla="*/ 1133178 h 1133178"/>
                  <a:gd name="connsiteX6" fmla="*/ 188867 w 8124763"/>
                  <a:gd name="connsiteY6" fmla="*/ 1133178 h 1133178"/>
                  <a:gd name="connsiteX7" fmla="*/ 0 w 8124763"/>
                  <a:gd name="connsiteY7" fmla="*/ 944311 h 1133178"/>
                  <a:gd name="connsiteX8" fmla="*/ 0 w 8124763"/>
                  <a:gd name="connsiteY8" fmla="*/ 188867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7"/>
                    </a:moveTo>
                    <a:cubicBezTo>
                      <a:pt x="426" y="96087"/>
                      <a:pt x="89707" y="8639"/>
                      <a:pt x="188867" y="0"/>
                    </a:cubicBezTo>
                    <a:cubicBezTo>
                      <a:pt x="2497602" y="72427"/>
                      <a:pt x="4766566" y="61419"/>
                      <a:pt x="7935896" y="0"/>
                    </a:cubicBezTo>
                    <a:cubicBezTo>
                      <a:pt x="8037834" y="-16315"/>
                      <a:pt x="8115889" y="81875"/>
                      <a:pt x="8124763" y="188867"/>
                    </a:cubicBezTo>
                    <a:cubicBezTo>
                      <a:pt x="8127984" y="478154"/>
                      <a:pt x="8098916" y="835153"/>
                      <a:pt x="8124763" y="944311"/>
                    </a:cubicBezTo>
                    <a:cubicBezTo>
                      <a:pt x="8125348" y="1045649"/>
                      <a:pt x="8033641" y="1125821"/>
                      <a:pt x="7935896" y="1133178"/>
                    </a:cubicBezTo>
                    <a:cubicBezTo>
                      <a:pt x="4314538" y="1163005"/>
                      <a:pt x="1223682" y="1053872"/>
                      <a:pt x="188867" y="1133178"/>
                    </a:cubicBezTo>
                    <a:cubicBezTo>
                      <a:pt x="95190" y="1131976"/>
                      <a:pt x="-3100" y="1049232"/>
                      <a:pt x="0" y="944311"/>
                    </a:cubicBezTo>
                    <a:cubicBezTo>
                      <a:pt x="-20146" y="814879"/>
                      <a:pt x="-20750" y="421284"/>
                      <a:pt x="0" y="188867"/>
                    </a:cubicBezTo>
                    <a:close/>
                  </a:path>
                  <a:path w="8124763" h="1133178" stroke="0" extrusionOk="0">
                    <a:moveTo>
                      <a:pt x="0" y="188867"/>
                    </a:moveTo>
                    <a:cubicBezTo>
                      <a:pt x="5320" y="86009"/>
                      <a:pt x="91150" y="13733"/>
                      <a:pt x="188867" y="0"/>
                    </a:cubicBezTo>
                    <a:cubicBezTo>
                      <a:pt x="2608346" y="123000"/>
                      <a:pt x="4245098" y="-96860"/>
                      <a:pt x="7935896" y="0"/>
                    </a:cubicBezTo>
                    <a:cubicBezTo>
                      <a:pt x="8037959" y="-1711"/>
                      <a:pt x="8128454" y="77118"/>
                      <a:pt x="8124763" y="188867"/>
                    </a:cubicBezTo>
                    <a:cubicBezTo>
                      <a:pt x="8132766" y="363208"/>
                      <a:pt x="8146676" y="837725"/>
                      <a:pt x="8124763" y="944311"/>
                    </a:cubicBezTo>
                    <a:cubicBezTo>
                      <a:pt x="8119362" y="1050576"/>
                      <a:pt x="8035419" y="1132395"/>
                      <a:pt x="7935896" y="1133178"/>
                    </a:cubicBezTo>
                    <a:cubicBezTo>
                      <a:pt x="6419559" y="972471"/>
                      <a:pt x="2919740" y="1172845"/>
                      <a:pt x="188867" y="1133178"/>
                    </a:cubicBezTo>
                    <a:cubicBezTo>
                      <a:pt x="82692" y="1132801"/>
                      <a:pt x="-12798" y="1042821"/>
                      <a:pt x="0" y="944311"/>
                    </a:cubicBezTo>
                    <a:cubicBezTo>
                      <a:pt x="-32529" y="705146"/>
                      <a:pt x="1134" y="397258"/>
                      <a:pt x="0" y="188867"/>
                    </a:cubicBezTo>
                    <a:close/>
                  </a:path>
                </a:pathLst>
              </a:custGeom>
              <a:solidFill>
                <a:srgbClr val="FCE6D0"/>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7" name="Hộp Văn bản 12">
                <a:extLst>
                  <a:ext uri="{FF2B5EF4-FFF2-40B4-BE49-F238E27FC236}">
                    <a16:creationId xmlns:a16="http://schemas.microsoft.com/office/drawing/2014/main" id="{7AB8DDA0-2F31-BF65-5E22-BB8FE6046221}"/>
                  </a:ext>
                </a:extLst>
              </p:cNvPr>
              <p:cNvSpPr txBox="1"/>
              <p:nvPr/>
            </p:nvSpPr>
            <p:spPr>
              <a:xfrm>
                <a:off x="1738109" y="336417"/>
                <a:ext cx="7459734" cy="1084913"/>
              </a:xfrm>
              <a:prstGeom prst="rect">
                <a:avLst/>
              </a:prstGeom>
              <a:noFill/>
            </p:spPr>
            <p:txBody>
              <a:bodyPr wrap="square" rtlCol="0">
                <a:spAutoFit/>
              </a:bodyPr>
              <a:lstStyle/>
              <a:p>
                <a:pPr algn="ctr" defTabSz="1219170">
                  <a:buClr>
                    <a:srgbClr val="000000"/>
                  </a:buClr>
                </a:pPr>
                <a:r>
                  <a:rPr lang="en-US" sz="4400" b="1" i="0" dirty="0" err="1">
                    <a:solidFill>
                      <a:srgbClr val="000000"/>
                    </a:solidFill>
                    <a:effectLst/>
                    <a:latin typeface="Calibri" panose="020F0502020204030204" pitchFamily="34" charset="0"/>
                    <a:cs typeface="Calibri" panose="020F0502020204030204" pitchFamily="34" charset="0"/>
                  </a:rPr>
                  <a:t>Trao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đổi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với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bạn</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Bầu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trời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đẹp</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nhất</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lúc</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Vì</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sao</a:t>
                </a:r>
                <a:r>
                  <a:rPr lang="en-US" sz="4400" b="1" i="0" dirty="0">
                    <a:solidFill>
                      <a:srgbClr val="000000"/>
                    </a:solidFill>
                    <a:effectLst/>
                    <a:latin typeface="Calibri" panose="020F0502020204030204" pitchFamily="34" charset="0"/>
                    <a:cs typeface="Calibri" panose="020F0502020204030204" pitchFamily="34" charset="0"/>
                  </a:rPr>
                  <a:t>?</a:t>
                </a:r>
                <a:endParaRPr lang="en-US" sz="4267" b="1" kern="0" dirty="0">
                  <a:latin typeface="Calibri" panose="020F0502020204030204" pitchFamily="34" charset="0"/>
                  <a:cs typeface="Calibri" panose="020F0502020204030204" pitchFamily="34" charset="0"/>
                  <a:sym typeface="Arial"/>
                </a:endParaRPr>
              </a:p>
            </p:txBody>
          </p:sp>
        </p:grpSp>
        <p:pic>
          <p:nvPicPr>
            <p:cNvPr id="25" name="Hình ảnh 11" descr="Ảnh có chứa văn bản, mẫu họa&#10;&#10;Mô tả được tạo tự động">
              <a:extLst>
                <a:ext uri="{FF2B5EF4-FFF2-40B4-BE49-F238E27FC236}">
                  <a16:creationId xmlns:a16="http://schemas.microsoft.com/office/drawing/2014/main" id="{AA0F7262-B603-5CD3-8AF0-7018683116D4}"/>
                </a:ext>
              </a:extLst>
            </p:cNvPr>
            <p:cNvPicPr>
              <a:picLocks noChangeAspect="1"/>
            </p:cNvPicPr>
            <p:nvPr/>
          </p:nvPicPr>
          <p:blipFill>
            <a:blip r:embed="rId2"/>
            <a:stretch>
              <a:fillRect/>
            </a:stretch>
          </p:blipFill>
          <p:spPr>
            <a:xfrm>
              <a:off x="1151211" y="334944"/>
              <a:ext cx="603402" cy="948461"/>
            </a:xfrm>
            <a:prstGeom prst="rect">
              <a:avLst/>
            </a:prstGeom>
          </p:spPr>
        </p:pic>
      </p:grpSp>
      <p:pic>
        <p:nvPicPr>
          <p:cNvPr id="1026" name="Picture 2" descr="Hơn 4.700 Bầu Trời Quang đãng ảnh, hình chụp &amp; hình ảnh trả phí bản quyền  một lần sẵn có - iStock">
            <a:extLst>
              <a:ext uri="{FF2B5EF4-FFF2-40B4-BE49-F238E27FC236}">
                <a16:creationId xmlns:a16="http://schemas.microsoft.com/office/drawing/2014/main" id="{1E614784-9665-3465-DF6B-5FC1B80E3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599" y="2019300"/>
            <a:ext cx="6372225"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11" name="Picture 10">
            <a:extLst>
              <a:ext uri="{FF2B5EF4-FFF2-40B4-BE49-F238E27FC236}">
                <a16:creationId xmlns:a16="http://schemas.microsoft.com/office/drawing/2014/main" id="{2B7A1E99-80C6-B525-47AB-0EF7455B93DC}"/>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3704760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60;p28">
            <a:extLst>
              <a:ext uri="{FF2B5EF4-FFF2-40B4-BE49-F238E27FC236}">
                <a16:creationId xmlns:a16="http://schemas.microsoft.com/office/drawing/2014/main" id="{D8FC0B8F-4E58-707A-BE69-43C97BACAF53}"/>
              </a:ext>
            </a:extLst>
          </p:cNvPr>
          <p:cNvSpPr/>
          <p:nvPr/>
        </p:nvSpPr>
        <p:spPr>
          <a:xfrm>
            <a:off x="2903720" y="1834546"/>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Hộp Văn bản 299">
            <a:extLst>
              <a:ext uri="{FF2B5EF4-FFF2-40B4-BE49-F238E27FC236}">
                <a16:creationId xmlns:a16="http://schemas.microsoft.com/office/drawing/2014/main" id="{66CB476D-DFF1-7240-198B-85570DF7AEA9}"/>
              </a:ext>
            </a:extLst>
          </p:cNvPr>
          <p:cNvSpPr txBox="1"/>
          <p:nvPr/>
        </p:nvSpPr>
        <p:spPr>
          <a:xfrm>
            <a:off x="3455437" y="992921"/>
            <a:ext cx="5025813" cy="995209"/>
          </a:xfrm>
          <a:prstGeom prst="rect">
            <a:avLst/>
          </a:prstGeom>
          <a:noFill/>
        </p:spPr>
        <p:txBody>
          <a:bodyPr wrap="square" rtlCol="0">
            <a:spAutoFit/>
          </a:bodyPr>
          <a:lstStyle/>
          <a:p>
            <a:pPr algn="ctr" defTabSz="1219170">
              <a:buClr>
                <a:srgbClr val="000000"/>
              </a:buClr>
            </a:pPr>
            <a:r>
              <a:rPr lang="vi-VN" sz="5867"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a:rPr>
              <a:t>ĐỌC MẪU</a:t>
            </a:r>
            <a:endParaRPr lang="en-US" sz="5867"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a:endParaRPr>
          </a:p>
        </p:txBody>
      </p:sp>
      <p:grpSp>
        <p:nvGrpSpPr>
          <p:cNvPr id="23" name="Nhóm 13">
            <a:extLst>
              <a:ext uri="{FF2B5EF4-FFF2-40B4-BE49-F238E27FC236}">
                <a16:creationId xmlns:a16="http://schemas.microsoft.com/office/drawing/2014/main" id="{599BB14E-A8C6-8C5F-C8DA-608195FEAA4A}"/>
              </a:ext>
            </a:extLst>
          </p:cNvPr>
          <p:cNvGrpSpPr/>
          <p:nvPr/>
        </p:nvGrpSpPr>
        <p:grpSpPr>
          <a:xfrm>
            <a:off x="2023146" y="2321403"/>
            <a:ext cx="8372407" cy="3875745"/>
            <a:chOff x="481515" y="1183839"/>
            <a:chExt cx="6279305" cy="2906809"/>
          </a:xfrm>
        </p:grpSpPr>
        <p:pic>
          <p:nvPicPr>
            <p:cNvPr id="24" name="Hình ảnh 8">
              <a:extLst>
                <a:ext uri="{FF2B5EF4-FFF2-40B4-BE49-F238E27FC236}">
                  <a16:creationId xmlns:a16="http://schemas.microsoft.com/office/drawing/2014/main" id="{B63135FA-79C7-C649-2092-6F151210660C}"/>
                </a:ext>
              </a:extLst>
            </p:cNvPr>
            <p:cNvPicPr>
              <a:picLocks noChangeAspect="1"/>
            </p:cNvPicPr>
            <p:nvPr/>
          </p:nvPicPr>
          <p:blipFill>
            <a:blip r:embed="rId2"/>
            <a:stretch>
              <a:fillRect/>
            </a:stretch>
          </p:blipFill>
          <p:spPr>
            <a:xfrm>
              <a:off x="481515" y="1183839"/>
              <a:ext cx="2725751" cy="1524132"/>
            </a:xfrm>
            <a:prstGeom prst="rect">
              <a:avLst/>
            </a:prstGeom>
          </p:spPr>
        </p:pic>
        <p:pic>
          <p:nvPicPr>
            <p:cNvPr id="25" name="Hình ảnh 10">
              <a:extLst>
                <a:ext uri="{FF2B5EF4-FFF2-40B4-BE49-F238E27FC236}">
                  <a16:creationId xmlns:a16="http://schemas.microsoft.com/office/drawing/2014/main" id="{9DC96E49-3889-F1EC-A4F2-C0A047112B44}"/>
                </a:ext>
              </a:extLst>
            </p:cNvPr>
            <p:cNvPicPr>
              <a:picLocks noChangeAspect="1"/>
            </p:cNvPicPr>
            <p:nvPr/>
          </p:nvPicPr>
          <p:blipFill>
            <a:blip r:embed="rId3"/>
            <a:stretch>
              <a:fillRect/>
            </a:stretch>
          </p:blipFill>
          <p:spPr>
            <a:xfrm>
              <a:off x="2327259" y="2789108"/>
              <a:ext cx="2863388" cy="1301540"/>
            </a:xfrm>
            <a:prstGeom prst="rect">
              <a:avLst/>
            </a:prstGeom>
          </p:spPr>
        </p:pic>
        <p:pic>
          <p:nvPicPr>
            <p:cNvPr id="26" name="Hình ảnh 12">
              <a:extLst>
                <a:ext uri="{FF2B5EF4-FFF2-40B4-BE49-F238E27FC236}">
                  <a16:creationId xmlns:a16="http://schemas.microsoft.com/office/drawing/2014/main" id="{D6CD07EE-ED97-26E8-DAF8-C4CBF329B38A}"/>
                </a:ext>
              </a:extLst>
            </p:cNvPr>
            <p:cNvPicPr>
              <a:picLocks noChangeAspect="1"/>
            </p:cNvPicPr>
            <p:nvPr/>
          </p:nvPicPr>
          <p:blipFill>
            <a:blip r:embed="rId4"/>
            <a:stretch>
              <a:fillRect/>
            </a:stretch>
          </p:blipFill>
          <p:spPr>
            <a:xfrm>
              <a:off x="3825651" y="1254359"/>
              <a:ext cx="2935169" cy="1470201"/>
            </a:xfrm>
            <a:prstGeom prst="rect">
              <a:avLst/>
            </a:prstGeom>
          </p:spPr>
        </p:pic>
      </p:grpSp>
    </p:spTree>
    <p:extLst>
      <p:ext uri="{BB962C8B-B14F-4D97-AF65-F5344CB8AC3E}">
        <p14:creationId xmlns:p14="http://schemas.microsoft.com/office/powerpoint/2010/main" val="3711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Giờ học hôm nay, thầy giáo cùng cả lớp đi ra cánh đồng. Buổi sáng mùa thu mát mẻ. Thầy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Các cô cậu học trò nhìn lên trời và suy nghĩ. Sau vài phút, một em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25640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Sau đó, mỗi em đều muốn nói về bầu trời bằng những từ ngữ của riêng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buồn bã. Những đám mây xám đang từ phương bắc trôi tới.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trầm ngâm. Nó nhớ đến tiếng hót của bầy chim sơn ca.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algn="r"/>
            <a:r>
              <a:rPr lang="vi-VN" sz="2100" b="0" i="0" dirty="0">
                <a:solidFill>
                  <a:srgbClr val="000000"/>
                </a:solidFill>
                <a:effectLst/>
                <a:latin typeface="Calibri" panose="020F0502020204030204" pitchFamily="34" charset="0"/>
                <a:cs typeface="Calibri" panose="020F0502020204030204" pitchFamily="34" charset="0"/>
              </a:rPr>
              <a:t>(Theo Xu-khôm-lin-xki, Mạnh Hưởng dịch)</a:t>
            </a:r>
            <a:r>
              <a:rPr lang="en-US" sz="2100" b="0" i="0" dirty="0">
                <a:solidFill>
                  <a:srgbClr val="000000"/>
                </a:solidFill>
                <a:effectLst/>
                <a:latin typeface="Calibri" panose="020F0502020204030204" pitchFamily="34" charset="0"/>
                <a:cs typeface="Calibri" panose="020F0502020204030204" pitchFamily="34" charset="0"/>
              </a:rPr>
              <a:t> </a:t>
            </a:r>
            <a:endParaRPr lang="vi-VN" sz="21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79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3DB7155-D7D8-11F6-D9AC-AB0F60768D63}"/>
              </a:ext>
            </a:extLst>
          </p:cNvPr>
          <p:cNvSpPr txBox="1"/>
          <p:nvPr/>
        </p:nvSpPr>
        <p:spPr>
          <a:xfrm>
            <a:off x="1242766" y="1076440"/>
            <a:ext cx="10392269" cy="1569660"/>
          </a:xfrm>
          <a:prstGeom prst="rect">
            <a:avLst/>
          </a:prstGeom>
          <a:noFill/>
        </p:spPr>
        <p:txBody>
          <a:bodyPr wrap="square" rtlCol="0">
            <a:spAutoFit/>
          </a:bodyPr>
          <a:lstStyle/>
          <a:p>
            <a:pPr algn="ctr" defTabSz="1219170">
              <a:buClr>
                <a:srgbClr val="000000"/>
              </a:buClr>
              <a:defRPr/>
            </a:pP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Theo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em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mấy</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a:t>
            </a:r>
            <a:endParaRPr lang="id-ID"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0" name="TextBox 19">
            <a:extLst>
              <a:ext uri="{FF2B5EF4-FFF2-40B4-BE49-F238E27FC236}">
                <a16:creationId xmlns:a16="http://schemas.microsoft.com/office/drawing/2014/main" id="{149603F1-C55B-1CB9-53D8-4F1CDA2F27C7}"/>
              </a:ext>
            </a:extLst>
          </p:cNvPr>
          <p:cNvSpPr txBox="1"/>
          <p:nvPr/>
        </p:nvSpPr>
        <p:spPr>
          <a:xfrm>
            <a:off x="963885" y="2966237"/>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dirty="0" err="1">
                <a:solidFill>
                  <a:srgbClr val="F369AC"/>
                </a:solidFill>
                <a:latin typeface="Cambria" panose="02040503050406030204" pitchFamily="18" charset="0"/>
                <a:ea typeface="Cambria" panose="02040503050406030204" pitchFamily="18" charset="0"/>
                <a:sym typeface="Arial"/>
              </a:rPr>
              <a:t>Đoạn</a:t>
            </a:r>
            <a:r>
              <a:rPr lang="en-US" sz="4267" b="1" kern="0" dirty="0">
                <a:solidFill>
                  <a:srgbClr val="F369AC"/>
                </a:solidFill>
                <a:latin typeface="Cambria" panose="02040503050406030204" pitchFamily="18" charset="0"/>
                <a:ea typeface="Cambria" panose="02040503050406030204" pitchFamily="18" charset="0"/>
                <a:sym typeface="Arial"/>
              </a:rPr>
              <a:t> 1: </a:t>
            </a:r>
            <a:r>
              <a:rPr lang="en-US" sz="4267" b="1" kern="0" dirty="0" err="1">
                <a:solidFill>
                  <a:srgbClr val="F369AC"/>
                </a:solidFill>
                <a:latin typeface="Cambria" panose="02040503050406030204" pitchFamily="18" charset="0"/>
                <a:ea typeface="Cambria" panose="02040503050406030204" pitchFamily="18" charset="0"/>
                <a:sym typeface="Arial"/>
              </a:rPr>
              <a:t>từ</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đầu</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đến</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để</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nói</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về</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bầu</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trời</a:t>
            </a:r>
            <a:r>
              <a:rPr lang="en-US" sz="4267" b="1" i="1" kern="0" dirty="0">
                <a:solidFill>
                  <a:srgbClr val="F369AC"/>
                </a:solidFill>
                <a:latin typeface="Cambria" panose="02040503050406030204" pitchFamily="18" charset="0"/>
                <a:ea typeface="Cambria" panose="02040503050406030204" pitchFamily="18" charset="0"/>
                <a:sym typeface="Arial"/>
              </a:rPr>
              <a:t>.</a:t>
            </a:r>
          </a:p>
        </p:txBody>
      </p:sp>
      <p:sp>
        <p:nvSpPr>
          <p:cNvPr id="21" name="TextBox 20">
            <a:extLst>
              <a:ext uri="{FF2B5EF4-FFF2-40B4-BE49-F238E27FC236}">
                <a16:creationId xmlns:a16="http://schemas.microsoft.com/office/drawing/2014/main" id="{4FB5D854-AA3A-C7EF-A5AE-C4B980F27E8F}"/>
              </a:ext>
            </a:extLst>
          </p:cNvPr>
          <p:cNvSpPr txBox="1"/>
          <p:nvPr/>
        </p:nvSpPr>
        <p:spPr>
          <a:xfrm>
            <a:off x="166016" y="1713982"/>
            <a:ext cx="12452736" cy="913007"/>
          </a:xfrm>
          <a:prstGeom prst="rect">
            <a:avLst/>
          </a:prstGeom>
          <a:noFill/>
        </p:spPr>
        <p:txBody>
          <a:bodyPr wrap="square" rtlCol="0">
            <a:spAutoFit/>
          </a:bodyPr>
          <a:lstStyle/>
          <a:p>
            <a:pPr algn="ctr" defTabSz="1219170">
              <a:buClr>
                <a:srgbClr val="000000"/>
              </a:buClr>
              <a:defRPr/>
            </a:pP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3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endParaRPr lang="id-ID"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2" name="TextBox 21">
            <a:extLst>
              <a:ext uri="{FF2B5EF4-FFF2-40B4-BE49-F238E27FC236}">
                <a16:creationId xmlns:a16="http://schemas.microsoft.com/office/drawing/2014/main" id="{0AEB6E22-A9D0-C43E-5188-C86A976B935E}"/>
              </a:ext>
            </a:extLst>
          </p:cNvPr>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vi-VN" sz="4267" b="1" kern="0" dirty="0">
                <a:solidFill>
                  <a:srgbClr val="002060"/>
                </a:solidFill>
                <a:latin typeface="Cambria" panose="02040503050406030204" pitchFamily="18" charset="0"/>
                <a:ea typeface="Cambria" panose="02040503050406030204" pitchFamily="18" charset="0"/>
                <a:sym typeface="Arial"/>
              </a:rPr>
              <a:t>Đoạn 2: tiếp theo cho đến </a:t>
            </a:r>
            <a:r>
              <a:rPr lang="vi-VN" sz="4267" b="1" i="1" kern="0" dirty="0">
                <a:solidFill>
                  <a:srgbClr val="002060"/>
                </a:solidFill>
                <a:latin typeface="Cambria" panose="02040503050406030204" pitchFamily="18" charset="0"/>
                <a:ea typeface="Cambria" panose="02040503050406030204" pitchFamily="18" charset="0"/>
                <a:sym typeface="Arial"/>
              </a:rPr>
              <a:t>và mỉm cười</a:t>
            </a:r>
            <a:endParaRPr lang="en-US" sz="4267" b="1" i="1" kern="0" dirty="0">
              <a:solidFill>
                <a:srgbClr val="002060"/>
              </a:solidFill>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FACF5698-587E-ED76-A4D0-E13B9D32E059}"/>
              </a:ext>
            </a:extLst>
          </p:cNvPr>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dirty="0" err="1">
                <a:solidFill>
                  <a:srgbClr val="0070C0"/>
                </a:solidFill>
                <a:latin typeface="Cambria" panose="02040503050406030204" pitchFamily="18" charset="0"/>
                <a:ea typeface="Cambria" panose="02040503050406030204" pitchFamily="18" charset="0"/>
                <a:sym typeface="Arial"/>
              </a:rPr>
              <a:t>Đoạn</a:t>
            </a:r>
            <a:r>
              <a:rPr lang="en-US" sz="4267" b="1" kern="0" dirty="0">
                <a:solidFill>
                  <a:srgbClr val="0070C0"/>
                </a:solidFill>
                <a:latin typeface="Cambria" panose="02040503050406030204" pitchFamily="18" charset="0"/>
                <a:ea typeface="Cambria" panose="02040503050406030204" pitchFamily="18" charset="0"/>
                <a:sym typeface="Arial"/>
              </a:rPr>
              <a:t> 3: </a:t>
            </a:r>
            <a:r>
              <a:rPr lang="en-US" sz="4267" b="1" kern="0" dirty="0" err="1">
                <a:solidFill>
                  <a:srgbClr val="0070C0"/>
                </a:solidFill>
                <a:latin typeface="Cambria" panose="02040503050406030204" pitchFamily="18" charset="0"/>
                <a:ea typeface="Cambria" panose="02040503050406030204" pitchFamily="18" charset="0"/>
                <a:sym typeface="Arial"/>
              </a:rPr>
              <a:t>Còn</a:t>
            </a:r>
            <a:r>
              <a:rPr lang="en-US" sz="4267" b="1" kern="0" dirty="0">
                <a:solidFill>
                  <a:srgbClr val="0070C0"/>
                </a:solidFill>
                <a:latin typeface="Cambria" panose="02040503050406030204" pitchFamily="18" charset="0"/>
                <a:ea typeface="Cambria" panose="02040503050406030204" pitchFamily="18" charset="0"/>
                <a:sym typeface="Arial"/>
              </a:rPr>
              <a:t> </a:t>
            </a:r>
            <a:r>
              <a:rPr lang="en-US" sz="4267" b="1" kern="0" dirty="0" err="1">
                <a:solidFill>
                  <a:srgbClr val="0070C0"/>
                </a:solidFill>
                <a:latin typeface="Cambria" panose="02040503050406030204" pitchFamily="18" charset="0"/>
                <a:ea typeface="Cambria" panose="02040503050406030204" pitchFamily="18" charset="0"/>
                <a:sym typeface="Arial"/>
              </a:rPr>
              <a:t>lại</a:t>
            </a:r>
            <a:r>
              <a:rPr lang="en-US" sz="4267" b="1" kern="0" dirty="0">
                <a:solidFill>
                  <a:srgbClr val="0070C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187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strVal val="ppt_h"/>
                                          </p:val>
                                        </p:tav>
                                      </p:tavLst>
                                    </p:anim>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750" fill="hold"/>
                                        <p:tgtEl>
                                          <p:spTgt spid="21"/>
                                        </p:tgtEl>
                                        <p:attrNameLst>
                                          <p:attrName>ppt_w</p:attrName>
                                        </p:attrNameLst>
                                      </p:cBhvr>
                                      <p:tavLst>
                                        <p:tav tm="0">
                                          <p:val>
                                            <p:fltVal val="0"/>
                                          </p:val>
                                        </p:tav>
                                        <p:tav tm="100000">
                                          <p:val>
                                            <p:strVal val="#ppt_w"/>
                                          </p:val>
                                        </p:tav>
                                      </p:tavLst>
                                    </p:anim>
                                    <p:anim calcmode="lin" valueType="num">
                                      <p:cBhvr>
                                        <p:cTn id="18" dur="1750" fill="hold"/>
                                        <p:tgtEl>
                                          <p:spTgt spid="21"/>
                                        </p:tgtEl>
                                        <p:attrNameLst>
                                          <p:attrName>ppt_h</p:attrName>
                                        </p:attrNameLst>
                                      </p:cBhvr>
                                      <p:tavLst>
                                        <p:tav tm="0">
                                          <p:val>
                                            <p:fltVal val="0"/>
                                          </p:val>
                                        </p:tav>
                                        <p:tav tm="100000">
                                          <p:val>
                                            <p:strVal val="#ppt_h"/>
                                          </p:val>
                                        </p:tav>
                                      </p:tavLst>
                                    </p:anim>
                                    <p:animEffect transition="in" filter="fade">
                                      <p:cBhvr>
                                        <p:cTn id="19" dur="17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3"/>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3"/>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animBg="1"/>
      <p:bldP spid="21" grpId="0"/>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E5B99-E4E8-E439-7784-3AF7E0B91078}"/>
              </a:ext>
            </a:extLst>
          </p:cNvPr>
          <p:cNvPicPr>
            <a:picLocks noChangeAspect="1"/>
          </p:cNvPicPr>
          <p:nvPr/>
        </p:nvPicPr>
        <p:blipFill>
          <a:blip r:embed="rId3"/>
          <a:stretch>
            <a:fillRect/>
          </a:stretch>
        </p:blipFill>
        <p:spPr>
          <a:xfrm>
            <a:off x="1375435" y="834382"/>
            <a:ext cx="9620322" cy="1670449"/>
          </a:xfrm>
          <a:prstGeom prst="rect">
            <a:avLst/>
          </a:prstGeom>
        </p:spPr>
      </p:pic>
      <p:sp>
        <p:nvSpPr>
          <p:cNvPr id="3" name="圆角矩形 17">
            <a:extLst>
              <a:ext uri="{FF2B5EF4-FFF2-40B4-BE49-F238E27FC236}">
                <a16:creationId xmlns:a16="http://schemas.microsoft.com/office/drawing/2014/main" id="{BFA1D940-4C5D-89C2-D9FB-183B21A6DFDD}"/>
              </a:ext>
            </a:extLst>
          </p:cNvPr>
          <p:cNvSpPr/>
          <p:nvPr/>
        </p:nvSpPr>
        <p:spPr>
          <a:xfrm>
            <a:off x="2117249" y="2859781"/>
            <a:ext cx="5677183"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B5251790-B5E2-D27D-9045-74356EB19BEC}"/>
              </a:ext>
            </a:extLst>
          </p:cNvPr>
          <p:cNvSpPr txBox="1"/>
          <p:nvPr/>
        </p:nvSpPr>
        <p:spPr>
          <a:xfrm>
            <a:off x="2731357" y="3026699"/>
            <a:ext cx="4730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圆角矩形 17">
            <a:extLst>
              <a:ext uri="{FF2B5EF4-FFF2-40B4-BE49-F238E27FC236}">
                <a16:creationId xmlns:a16="http://schemas.microsoft.com/office/drawing/2014/main" id="{15EE6334-5FEE-B2E4-9D51-B0B8CF58BE17}"/>
              </a:ext>
            </a:extLst>
          </p:cNvPr>
          <p:cNvSpPr/>
          <p:nvPr/>
        </p:nvSpPr>
        <p:spPr>
          <a:xfrm>
            <a:off x="3456305" y="4177559"/>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3F1CE3F-7978-375C-D23C-E371E596C6C0}"/>
              </a:ext>
            </a:extLst>
          </p:cNvPr>
          <p:cNvSpPr txBox="1"/>
          <p:nvPr/>
        </p:nvSpPr>
        <p:spPr>
          <a:xfrm>
            <a:off x="4172367" y="4366189"/>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EEDF4426-F30B-A14D-93F9-77E5E0DD8527}"/>
              </a:ext>
            </a:extLst>
          </p:cNvPr>
          <p:cNvSpPr/>
          <p:nvPr/>
        </p:nvSpPr>
        <p:spPr>
          <a:xfrm>
            <a:off x="5913755" y="5463434"/>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BB3BC8AA-F674-5BF6-54F7-4CD92A65645E}"/>
              </a:ext>
            </a:extLst>
          </p:cNvPr>
          <p:cNvSpPr txBox="1"/>
          <p:nvPr/>
        </p:nvSpPr>
        <p:spPr>
          <a:xfrm>
            <a:off x="6629817" y="5652064"/>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4827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DB8FF7-22C5-469D-64F8-AFD93986F388}"/>
              </a:ext>
            </a:extLst>
          </p:cNvPr>
          <p:cNvSpPr txBox="1"/>
          <p:nvPr/>
        </p:nvSpPr>
        <p:spPr>
          <a:xfrm>
            <a:off x="217640" y="1827327"/>
            <a:ext cx="3850926"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Trầm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 </a:t>
            </a: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ngâm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27" name="Rectangle 26">
            <a:extLst>
              <a:ext uri="{FF2B5EF4-FFF2-40B4-BE49-F238E27FC236}">
                <a16:creationId xmlns:a16="http://schemas.microsoft.com/office/drawing/2014/main" id="{1A3238B4-3334-4F17-A61C-918201BD50DB}"/>
              </a:ext>
            </a:extLst>
          </p:cNvPr>
          <p:cNvSpPr/>
          <p:nvPr/>
        </p:nvSpPr>
        <p:spPr>
          <a:xfrm>
            <a:off x="4253501" y="1597883"/>
            <a:ext cx="7648939"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c</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ó dáng vẻ đang suy nghĩ, nghiền ngẫm điều gì.</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31C14AF0-5096-DF7C-D6FA-388D8EB700A3}"/>
              </a:ext>
            </a:extLst>
          </p:cNvPr>
          <p:cNvPicPr>
            <a:picLocks noChangeAspect="1"/>
          </p:cNvPicPr>
          <p:nvPr/>
        </p:nvPicPr>
        <p:blipFill>
          <a:blip r:embed="rId3"/>
          <a:stretch>
            <a:fillRect/>
          </a:stretch>
        </p:blipFill>
        <p:spPr>
          <a:xfrm>
            <a:off x="4081055" y="-182880"/>
            <a:ext cx="5743269" cy="1727879"/>
          </a:xfrm>
          <a:prstGeom prst="rect">
            <a:avLst/>
          </a:prstGeom>
        </p:spPr>
      </p:pic>
      <p:pic>
        <p:nvPicPr>
          <p:cNvPr id="2050" name="Picture 2" descr="ảnh Cậu Bé Trầm Ngâm đối Mặt Với Thực Vật Tải Xuống Miễn Phí, ảnh bọn trẻ,  những cậu bé, mô hình đẹp Trên Lovepik">
            <a:extLst>
              <a:ext uri="{FF2B5EF4-FFF2-40B4-BE49-F238E27FC236}">
                <a16:creationId xmlns:a16="http://schemas.microsoft.com/office/drawing/2014/main" id="{0D3334AE-D891-7CEA-EA86-7CDFFCF6A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195" y="3351373"/>
            <a:ext cx="4581846" cy="30545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974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578449" y="2628683"/>
            <a:ext cx="11035101" cy="3416320"/>
          </a:xfrm>
          <a:prstGeom prst="rect">
            <a:avLst/>
          </a:prstGeom>
          <a:solidFill>
            <a:schemeClr val="bg1"/>
          </a:solidFill>
        </p:spPr>
        <p:txBody>
          <a:bodyPr wrap="square" rtlCol="0">
            <a:spAutoFit/>
          </a:bodyPr>
          <a:lstStyle/>
          <a:p>
            <a:pPr algn="just" defTabSz="1219170">
              <a:buClr>
                <a:srgbClr val="000000"/>
              </a:buClr>
            </a:pP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học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hôm</a:t>
            </a:r>
            <a:r>
              <a:rPr lang="en-US" sz="3600" kern="0" dirty="0">
                <a:solidFill>
                  <a:srgbClr val="000000"/>
                </a:solidFill>
                <a:latin typeface="Calibri"/>
                <a:cs typeface="Arial"/>
                <a:sym typeface="Arial"/>
              </a:rPr>
              <a:t> nay,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giáo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cùng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cả</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lớp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cánh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đồng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Buổi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sáng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mát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mẻ</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a:t>
            </a:r>
          </a:p>
          <a:p>
            <a:pPr algn="just" defTabSz="1219170">
              <a:buClr>
                <a:srgbClr val="000000"/>
              </a:buClr>
            </a:pPr>
            <a:r>
              <a:rPr lang="en-US" sz="3600" kern="0" dirty="0">
                <a:solidFill>
                  <a:srgbClr val="000000"/>
                </a:solidFill>
                <a:latin typeface="Calibri"/>
                <a:cs typeface="Arial"/>
                <a:sym typeface="Arial"/>
              </a:rPr>
              <a:t>   -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nhìn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lên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hè</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rất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với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tia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mặt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chang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Còn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bây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thế</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nào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suy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nghĩ</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và</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chọn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từ</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ngữ</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thích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hợp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để</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về</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defTabSz="1219170">
                <a:buClr>
                  <a:srgbClr val="000000"/>
                </a:buClr>
              </a:pPr>
              <a:r>
                <a:rPr lang="en-US" sz="4267" b="1" kern="0" dirty="0">
                  <a:solidFill>
                    <a:srgbClr val="5A8401"/>
                  </a:solidFill>
                  <a:latin typeface="Calibri"/>
                  <a:cs typeface="Arial"/>
                  <a:sym typeface="Arial"/>
                </a:rPr>
                <a:t>ĐOẠN 1:</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name="TextBox1" r:id="rId1" imgW="5250240" imgH="777240"/>
        </mc:Choice>
        <mc:Fallback>
          <p:control name="TextBox1" r:id="rId1" imgW="5250240" imgH="77724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4058933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pic>
        <p:nvPicPr>
          <p:cNvPr id="62" name="Picture 61"/>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80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409342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Các cô cậu học trò nhìn lên trời và suy nghĩ. Sau vài phút, một em nói: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 Bầu trời xanh như mặt nước mệt mỏi trong ao.</a:t>
            </a:r>
            <a:endParaRPr kumimoji="0" lang="en-US" sz="2000" b="0" i="0" u="none" strike="noStrike" kern="0" cap="none" spc="0" normalizeH="0" baseline="0" noProof="0" dirty="0">
              <a:ln>
                <a:noFill/>
              </a:ln>
              <a:solidFill>
                <a:srgbClr val="000000"/>
              </a:solidFill>
              <a:effectLst/>
              <a:uLnTx/>
              <a:uFillTx/>
              <a:latin typeface="Calibri"/>
              <a:ea typeface="+mn-ea"/>
              <a:cs typeface="Arial"/>
              <a:sym typeface="Arial"/>
            </a:endParaRPr>
          </a:p>
          <a:p>
            <a:pPr algn="just"/>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2:</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name="TextBox1" r:id="rId1" imgW="5250240" imgH="777240"/>
        </mc:Choice>
        <mc:Fallback>
          <p:control name="TextBox1" r:id="rId1" imgW="5250240" imgH="77724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3076769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397031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Sau đó, mỗi em đều muốn nói về bầu trời bằng những từ ngữ của riêng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buồn bã. Những đám mây xám đang từ phương bắc trôi tới.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trầm ngâm. Nó nhớ đến tiếng hót của bầy chim sơn ca.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3:</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cxnSp>
        <p:nvCxnSpPr>
          <p:cNvPr id="2" name="Straight Connector 1">
            <a:extLst>
              <a:ext uri="{FF2B5EF4-FFF2-40B4-BE49-F238E27FC236}">
                <a16:creationId xmlns:a16="http://schemas.microsoft.com/office/drawing/2014/main" id="{6238FD9B-C6F8-9CBE-7DB3-49379CA4DF2B}"/>
              </a:ext>
            </a:extLst>
          </p:cNvPr>
          <p:cNvCxnSpPr>
            <a:cxnSpLocks/>
          </p:cNvCxnSpPr>
          <p:nvPr/>
        </p:nvCxnSpPr>
        <p:spPr>
          <a:xfrm flipH="1">
            <a:off x="3904179" y="466446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47AF4A-B1A1-1A75-E43A-B7C4CFF2A99E}"/>
              </a:ext>
            </a:extLst>
          </p:cNvPr>
          <p:cNvCxnSpPr>
            <a:cxnSpLocks/>
          </p:cNvCxnSpPr>
          <p:nvPr/>
        </p:nvCxnSpPr>
        <p:spPr>
          <a:xfrm flipH="1">
            <a:off x="7233006" y="465419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2BDF93C-2420-31E1-F817-9A03B9D23DAD}"/>
              </a:ext>
            </a:extLst>
          </p:cNvPr>
          <p:cNvCxnSpPr>
            <a:cxnSpLocks/>
          </p:cNvCxnSpPr>
          <p:nvPr/>
        </p:nvCxnSpPr>
        <p:spPr>
          <a:xfrm flipH="1">
            <a:off x="8198777" y="464392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174F13A-3CCA-92E9-E917-C99CE457719D}"/>
              </a:ext>
            </a:extLst>
          </p:cNvPr>
          <p:cNvCxnSpPr>
            <a:cxnSpLocks/>
          </p:cNvCxnSpPr>
          <p:nvPr/>
        </p:nvCxnSpPr>
        <p:spPr>
          <a:xfrm flipH="1">
            <a:off x="1448655" y="5147353"/>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88AD96-3134-1DCA-04C7-AA65007B657C}"/>
              </a:ext>
            </a:extLst>
          </p:cNvPr>
          <p:cNvCxnSpPr>
            <a:cxnSpLocks/>
          </p:cNvCxnSpPr>
          <p:nvPr/>
        </p:nvCxnSpPr>
        <p:spPr>
          <a:xfrm flipH="1">
            <a:off x="7582327" y="511653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EE41C0-F2F1-6924-EA51-C71A438C928E}"/>
              </a:ext>
            </a:extLst>
          </p:cNvPr>
          <p:cNvCxnSpPr>
            <a:cxnSpLocks/>
          </p:cNvCxnSpPr>
          <p:nvPr/>
        </p:nvCxnSpPr>
        <p:spPr>
          <a:xfrm flipH="1">
            <a:off x="9729625"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27F34A-4AF3-C80B-ACD2-F96CD15185B9}"/>
              </a:ext>
            </a:extLst>
          </p:cNvPr>
          <p:cNvCxnSpPr>
            <a:cxnSpLocks/>
          </p:cNvCxnSpPr>
          <p:nvPr/>
        </p:nvCxnSpPr>
        <p:spPr>
          <a:xfrm flipH="1">
            <a:off x="9832367"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F79227-EA77-172F-38BC-AF5582B0DF80}"/>
              </a:ext>
            </a:extLst>
          </p:cNvPr>
          <p:cNvCxnSpPr>
            <a:cxnSpLocks/>
          </p:cNvCxnSpPr>
          <p:nvPr/>
        </p:nvCxnSpPr>
        <p:spPr>
          <a:xfrm flipH="1">
            <a:off x="10962525" y="5106257"/>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C2C173-E6AC-9664-7E21-E2B4B32351D4}"/>
              </a:ext>
            </a:extLst>
          </p:cNvPr>
          <p:cNvCxnSpPr>
            <a:cxnSpLocks/>
          </p:cNvCxnSpPr>
          <p:nvPr/>
        </p:nvCxnSpPr>
        <p:spPr>
          <a:xfrm flipH="1">
            <a:off x="1068511" y="5496675"/>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92A7D7B-9FCD-6273-20AC-E7D055E5D31F}"/>
              </a:ext>
            </a:extLst>
          </p:cNvPr>
          <p:cNvCxnSpPr>
            <a:cxnSpLocks/>
          </p:cNvCxnSpPr>
          <p:nvPr/>
        </p:nvCxnSpPr>
        <p:spPr>
          <a:xfrm flipH="1">
            <a:off x="1633590" y="552749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C9E36E-045C-9DEC-B7FC-D7D62CE2FAF7}"/>
              </a:ext>
            </a:extLst>
          </p:cNvPr>
          <p:cNvCxnSpPr>
            <a:cxnSpLocks/>
          </p:cNvCxnSpPr>
          <p:nvPr/>
        </p:nvCxnSpPr>
        <p:spPr>
          <a:xfrm flipH="1">
            <a:off x="6770668" y="5537772"/>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6AA5736-AFDF-38BD-DD8A-16887DF2E995}"/>
              </a:ext>
            </a:extLst>
          </p:cNvPr>
          <p:cNvCxnSpPr>
            <a:cxnSpLocks/>
          </p:cNvCxnSpPr>
          <p:nvPr/>
        </p:nvCxnSpPr>
        <p:spPr>
          <a:xfrm flipH="1">
            <a:off x="2342506" y="5969286"/>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0E5B41-C38A-5220-34C7-66ABF8C46DDA}"/>
              </a:ext>
            </a:extLst>
          </p:cNvPr>
          <p:cNvCxnSpPr>
            <a:cxnSpLocks/>
          </p:cNvCxnSpPr>
          <p:nvPr/>
        </p:nvCxnSpPr>
        <p:spPr>
          <a:xfrm flipH="1">
            <a:off x="2486344" y="598983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50240" imgH="777240"/>
        </mc:Choice>
        <mc:Fallback>
          <p:control name="TextBox1" r:id="rId1" imgW="5250240" imgH="77724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1316329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351;p42">
            <a:extLst>
              <a:ext uri="{FF2B5EF4-FFF2-40B4-BE49-F238E27FC236}">
                <a16:creationId xmlns:a16="http://schemas.microsoft.com/office/drawing/2014/main" id="{D1ECDB6F-0838-A29E-045B-1FD17FE30164}"/>
              </a:ext>
            </a:extLst>
          </p:cNvPr>
          <p:cNvSpPr txBox="1">
            <a:spLocks/>
          </p:cNvSpPr>
          <p:nvPr/>
        </p:nvSpPr>
        <p:spPr>
          <a:xfrm>
            <a:off x="1438276" y="287677"/>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D16A619C-3198-C866-14CE-34816A1F3C30}"/>
              </a:ext>
            </a:extLst>
          </p:cNvPr>
          <p:cNvGrpSpPr/>
          <p:nvPr/>
        </p:nvGrpSpPr>
        <p:grpSpPr>
          <a:xfrm>
            <a:off x="5211415" y="2254081"/>
            <a:ext cx="6634712" cy="3169925"/>
            <a:chOff x="2975205" y="1255651"/>
            <a:chExt cx="5432196" cy="3036949"/>
          </a:xfrm>
        </p:grpSpPr>
        <p:sp>
          <p:nvSpPr>
            <p:cNvPr id="22" name="Rectangle: Rounded Corners 21">
              <a:extLst>
                <a:ext uri="{FF2B5EF4-FFF2-40B4-BE49-F238E27FC236}">
                  <a16:creationId xmlns:a16="http://schemas.microsoft.com/office/drawing/2014/main" id="{ACC2653F-98A7-EE71-BCBF-A920B605E2EF}"/>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23" name="Rectangle: Rounded Corners 22">
              <a:extLst>
                <a:ext uri="{FF2B5EF4-FFF2-40B4-BE49-F238E27FC236}">
                  <a16:creationId xmlns:a16="http://schemas.microsoft.com/office/drawing/2014/main" id="{ED5A4D64-5567-23C5-ED5E-A1C5C2D1566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CEA9F299-0A28-51D3-E713-4AAC44EB1C62}"/>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B57627BE-4F93-8835-0A97-6DA484D27E0C}"/>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065A4ED4-71D4-0E4F-A230-675930F98035}"/>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27" name="Picture 26" descr="A group of dolls&#10;&#10;Description automatically generated with low confidence">
            <a:extLst>
              <a:ext uri="{FF2B5EF4-FFF2-40B4-BE49-F238E27FC236}">
                <a16:creationId xmlns:a16="http://schemas.microsoft.com/office/drawing/2014/main" id="{8516B6C6-24CB-2293-8514-8E70FB379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7297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tationary&#10;&#10;Description automatically generated">
            <a:extLst>
              <a:ext uri="{FF2B5EF4-FFF2-40B4-BE49-F238E27FC236}">
                <a16:creationId xmlns:a16="http://schemas.microsoft.com/office/drawing/2014/main" id="{B20C407A-EDE9-01F3-0F8B-1915E4A346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9641458" y="3933220"/>
            <a:ext cx="2550542" cy="2924780"/>
          </a:xfrm>
          <a:prstGeom prst="rect">
            <a:avLst/>
          </a:prstGeom>
        </p:spPr>
      </p:pic>
      <p:grpSp>
        <p:nvGrpSpPr>
          <p:cNvPr id="3" name="Group 2">
            <a:extLst>
              <a:ext uri="{FF2B5EF4-FFF2-40B4-BE49-F238E27FC236}">
                <a16:creationId xmlns:a16="http://schemas.microsoft.com/office/drawing/2014/main" id="{C24562A2-DA71-A730-1CEB-24BF45665EEE}"/>
              </a:ext>
            </a:extLst>
          </p:cNvPr>
          <p:cNvGrpSpPr/>
          <p:nvPr/>
        </p:nvGrpSpPr>
        <p:grpSpPr>
          <a:xfrm>
            <a:off x="1710821" y="1804664"/>
            <a:ext cx="8200530" cy="3778388"/>
            <a:chOff x="353341" y="1443489"/>
            <a:chExt cx="6150398" cy="2833791"/>
          </a:xfrm>
        </p:grpSpPr>
        <p:grpSp>
          <p:nvGrpSpPr>
            <p:cNvPr id="4" name="Group 3">
              <a:extLst>
                <a:ext uri="{FF2B5EF4-FFF2-40B4-BE49-F238E27FC236}">
                  <a16:creationId xmlns:a16="http://schemas.microsoft.com/office/drawing/2014/main" id="{CF7B41B9-AAA3-5790-BF4C-C429F108CFF8}"/>
                </a:ext>
              </a:extLst>
            </p:cNvPr>
            <p:cNvGrpSpPr/>
            <p:nvPr/>
          </p:nvGrpSpPr>
          <p:grpSpPr>
            <a:xfrm>
              <a:off x="353341" y="1443489"/>
              <a:ext cx="6150398" cy="2833791"/>
              <a:chOff x="2975204" y="1281370"/>
              <a:chExt cx="6912500" cy="2816973"/>
            </a:xfrm>
          </p:grpSpPr>
          <p:sp>
            <p:nvSpPr>
              <p:cNvPr id="17" name="Rectangle: Rounded Corners 16">
                <a:extLst>
                  <a:ext uri="{FF2B5EF4-FFF2-40B4-BE49-F238E27FC236}">
                    <a16:creationId xmlns:a16="http://schemas.microsoft.com/office/drawing/2014/main" id="{A54C0EE1-05AC-5279-5645-50665E54010A}"/>
                  </a:ext>
                </a:extLst>
              </p:cNvPr>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1.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2.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to, </a:t>
                </a:r>
                <a:r>
                  <a:rPr lang="en-US" sz="4267" kern="0" dirty="0" err="1">
                    <a:solidFill>
                      <a:srgbClr val="000000"/>
                    </a:solidFill>
                    <a:latin typeface="Calibri" panose="020F0502020204030204" pitchFamily="34" charset="0"/>
                    <a:cs typeface="Calibri" panose="020F0502020204030204" pitchFamily="34" charset="0"/>
                    <a:sym typeface="Arial"/>
                  </a:rPr>
                  <a:t>rõ</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3.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ngắt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nghỉ</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18" name="Rectangle: Rounded Corners 17">
                <a:extLst>
                  <a:ext uri="{FF2B5EF4-FFF2-40B4-BE49-F238E27FC236}">
                    <a16:creationId xmlns:a16="http://schemas.microsoft.com/office/drawing/2014/main" id="{B8664ADE-689C-9A66-935E-098C7A51A428}"/>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5" name="Group 4">
              <a:extLst>
                <a:ext uri="{FF2B5EF4-FFF2-40B4-BE49-F238E27FC236}">
                  <a16:creationId xmlns:a16="http://schemas.microsoft.com/office/drawing/2014/main" id="{23D3EF3B-F567-8CC0-F54B-F1C088ACEED5}"/>
                </a:ext>
              </a:extLst>
            </p:cNvPr>
            <p:cNvGrpSpPr/>
            <p:nvPr/>
          </p:nvGrpSpPr>
          <p:grpSpPr>
            <a:xfrm>
              <a:off x="2702638" y="2480959"/>
              <a:ext cx="1558526" cy="498928"/>
              <a:chOff x="2701706" y="2485915"/>
              <a:chExt cx="1558526" cy="498928"/>
            </a:xfrm>
          </p:grpSpPr>
          <p:pic>
            <p:nvPicPr>
              <p:cNvPr id="14" name="Picture 13" descr="Shape, circle&#10;&#10;Description automatically generated">
                <a:extLst>
                  <a:ext uri="{FF2B5EF4-FFF2-40B4-BE49-F238E27FC236}">
                    <a16:creationId xmlns:a16="http://schemas.microsoft.com/office/drawing/2014/main" id="{A56073E9-D53B-7A9D-51AE-2E7B6B0D7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958C265D-5E9E-08B5-A68A-88C34161C9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DDAB7F01-F8DD-4507-39F0-AA73BBA78A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6" name="Group 5">
              <a:extLst>
                <a:ext uri="{FF2B5EF4-FFF2-40B4-BE49-F238E27FC236}">
                  <a16:creationId xmlns:a16="http://schemas.microsoft.com/office/drawing/2014/main" id="{CF0EBCA8-E914-4513-E72F-6D7B051BA3F3}"/>
                </a:ext>
              </a:extLst>
            </p:cNvPr>
            <p:cNvGrpSpPr/>
            <p:nvPr/>
          </p:nvGrpSpPr>
          <p:grpSpPr>
            <a:xfrm>
              <a:off x="2948616" y="3022602"/>
              <a:ext cx="1538406" cy="493960"/>
              <a:chOff x="2701706" y="2490884"/>
              <a:chExt cx="1538406" cy="493960"/>
            </a:xfrm>
          </p:grpSpPr>
          <p:pic>
            <p:nvPicPr>
              <p:cNvPr id="11" name="Picture 10" descr="Shape, circle&#10;&#10;Description automatically generated">
                <a:extLst>
                  <a:ext uri="{FF2B5EF4-FFF2-40B4-BE49-F238E27FC236}">
                    <a16:creationId xmlns:a16="http://schemas.microsoft.com/office/drawing/2014/main" id="{15998270-EEC6-C934-9993-1EC55B3B54A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8D36FF47-788B-2316-E9EF-04FA47F60C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0B97ED23-BEBD-6313-F311-BE9AE7565A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7" name="Group 6">
              <a:extLst>
                <a:ext uri="{FF2B5EF4-FFF2-40B4-BE49-F238E27FC236}">
                  <a16:creationId xmlns:a16="http://schemas.microsoft.com/office/drawing/2014/main" id="{B2BE4653-6B19-CC17-58B4-6B26C24E93FB}"/>
                </a:ext>
              </a:extLst>
            </p:cNvPr>
            <p:cNvGrpSpPr/>
            <p:nvPr/>
          </p:nvGrpSpPr>
          <p:grpSpPr>
            <a:xfrm>
              <a:off x="4955611" y="3606874"/>
              <a:ext cx="1465985" cy="498928"/>
              <a:chOff x="2647569" y="2485915"/>
              <a:chExt cx="1465985" cy="498928"/>
            </a:xfrm>
          </p:grpSpPr>
          <p:pic>
            <p:nvPicPr>
              <p:cNvPr id="8" name="Picture 7" descr="Shape, circle&#10;&#10;Description automatically generated">
                <a:extLst>
                  <a:ext uri="{FF2B5EF4-FFF2-40B4-BE49-F238E27FC236}">
                    <a16:creationId xmlns:a16="http://schemas.microsoft.com/office/drawing/2014/main" id="{A7DDB1ED-2AC6-EE56-A80D-30D1722032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9" name="Picture 8" descr="Shape, circle&#10;&#10;Description automatically generated">
                <a:extLst>
                  <a:ext uri="{FF2B5EF4-FFF2-40B4-BE49-F238E27FC236}">
                    <a16:creationId xmlns:a16="http://schemas.microsoft.com/office/drawing/2014/main" id="{7F75A152-FD89-20A1-B327-305DF8977E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10" name="Picture 9" descr="Shape, circle&#10;&#10;Description automatically generated">
                <a:extLst>
                  <a:ext uri="{FF2B5EF4-FFF2-40B4-BE49-F238E27FC236}">
                    <a16:creationId xmlns:a16="http://schemas.microsoft.com/office/drawing/2014/main" id="{3BECFB10-D3C3-15F4-02CB-4E7ABE5CDB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9" name="Google Shape;2351;p42">
            <a:extLst>
              <a:ext uri="{FF2B5EF4-FFF2-40B4-BE49-F238E27FC236}">
                <a16:creationId xmlns:a16="http://schemas.microsoft.com/office/drawing/2014/main" id="{8AD04A33-34AE-A4C7-6033-AE16C5469AD8}"/>
              </a:ext>
            </a:extLst>
          </p:cNvPr>
          <p:cNvSpPr txBox="1">
            <a:spLocks/>
          </p:cNvSpPr>
          <p:nvPr/>
        </p:nvSpPr>
        <p:spPr>
          <a:xfrm>
            <a:off x="1602280" y="331740"/>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LUYỆN </a:t>
            </a:r>
            <a:r>
              <a:rPr lang="en-US" sz="5867" b="1" kern="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ĐỌC TRƯỚC LỚP</a:t>
            </a:r>
            <a:endPar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56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5333">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0E11D1F2-EAB9-2D3C-2DF3-918A767450CB}"/>
              </a:ext>
            </a:extLst>
          </p:cNvPr>
          <p:cNvPicPr>
            <a:picLocks noChangeAspect="1"/>
          </p:cNvPicPr>
          <p:nvPr/>
        </p:nvPicPr>
        <p:blipFill>
          <a:blip r:embed="rId3"/>
          <a:stretch>
            <a:fillRect/>
          </a:stretch>
        </p:blipFill>
        <p:spPr>
          <a:xfrm>
            <a:off x="6998996" y="1817861"/>
            <a:ext cx="4141150" cy="4141150"/>
          </a:xfrm>
          <a:prstGeom prst="rect">
            <a:avLst/>
          </a:prstGeom>
        </p:spPr>
      </p:pic>
      <p:pic>
        <p:nvPicPr>
          <p:cNvPr id="4" name="Picture 3">
            <a:extLst>
              <a:ext uri="{FF2B5EF4-FFF2-40B4-BE49-F238E27FC236}">
                <a16:creationId xmlns:a16="http://schemas.microsoft.com/office/drawing/2014/main" id="{754F54F7-91A8-45E9-49A5-EABA2C7A5CCA}"/>
              </a:ext>
            </a:extLst>
          </p:cNvPr>
          <p:cNvPicPr>
            <a:picLocks noChangeAspect="1"/>
          </p:cNvPicPr>
          <p:nvPr/>
        </p:nvPicPr>
        <p:blipFill>
          <a:blip r:embed="rId4"/>
          <a:stretch>
            <a:fillRect/>
          </a:stretch>
        </p:blipFill>
        <p:spPr>
          <a:xfrm>
            <a:off x="1269648" y="1474153"/>
            <a:ext cx="7084166" cy="3560373"/>
          </a:xfrm>
          <a:prstGeom prst="rect">
            <a:avLst/>
          </a:prstGeom>
        </p:spPr>
      </p:pic>
    </p:spTree>
    <p:extLst>
      <p:ext uri="{BB962C8B-B14F-4D97-AF65-F5344CB8AC3E}">
        <p14:creationId xmlns:p14="http://schemas.microsoft.com/office/powerpoint/2010/main" val="422473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05642" cy="646331"/>
          </a:xfrm>
          <a:prstGeom prst="rect">
            <a:avLst/>
          </a:prstGeom>
        </p:spPr>
        <p:txBody>
          <a:bodyPr wrap="none">
            <a:spAutoFit/>
          </a:bodyPr>
          <a:lstStyle/>
          <a:p>
            <a:pPr defTabSz="914377">
              <a:defRPr/>
            </a:pPr>
            <a:r>
              <a:rPr lang="en-US" altLang="zh-CN"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rPr>
              <a:t>01</a:t>
            </a:r>
            <a:endParaRPr lang="zh-CN" altLang="en-US"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just" defTabSz="914377"/>
            <a:r>
              <a:rPr lang="vi-VN" sz="3600" b="1" dirty="0">
                <a:solidFill>
                  <a:srgbClr val="404CA8"/>
                </a:solidFill>
                <a:latin typeface="Cambria" panose="02040503050406030204" pitchFamily="18" charset="0"/>
                <a:ea typeface="Cambria" panose="02040503050406030204" pitchFamily="18" charset="0"/>
                <a:sym typeface="Arial"/>
              </a:rPr>
              <a:t>Các bạn học sinh được thầy giáo giao cho nhiệm vụ gì?</a:t>
            </a:r>
          </a:p>
        </p:txBody>
      </p:sp>
      <p:sp>
        <p:nvSpPr>
          <p:cNvPr id="9" name="Rectangle 8">
            <a:extLst>
              <a:ext uri="{FF2B5EF4-FFF2-40B4-BE49-F238E27FC236}">
                <a16:creationId xmlns:a16="http://schemas.microsoft.com/office/drawing/2014/main" id="{0CA9DF3C-D1AF-D94C-5AD6-11568BDE121B}"/>
              </a:ext>
            </a:extLst>
          </p:cNvPr>
          <p:cNvSpPr/>
          <p:nvPr/>
        </p:nvSpPr>
        <p:spPr>
          <a:xfrm>
            <a:off x="2522476" y="2381291"/>
            <a:ext cx="9066773" cy="2554545"/>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Thầy</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giáo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dẫn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bạn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học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sinh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ra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đồng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một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buổi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mua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thu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để</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quan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tập</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tả</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27238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40908"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02</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Em có nhận xét gì về cách tả bầu trời của các bạn nhỏ qua các câu văn? </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pic>
        <p:nvPicPr>
          <p:cNvPr id="11" name="Picture 10">
            <a:extLst>
              <a:ext uri="{FF2B5EF4-FFF2-40B4-BE49-F238E27FC236}">
                <a16:creationId xmlns:a16="http://schemas.microsoft.com/office/drawing/2014/main" id="{1EBE06DA-FA95-DC2D-FB7B-C76A939E9A81}"/>
              </a:ext>
            </a:extLst>
          </p:cNvPr>
          <p:cNvPicPr>
            <a:picLocks noChangeAspect="1"/>
          </p:cNvPicPr>
          <p:nvPr/>
        </p:nvPicPr>
        <p:blipFill>
          <a:blip r:embed="rId4"/>
          <a:stretch>
            <a:fillRect/>
          </a:stretch>
        </p:blipFill>
        <p:spPr>
          <a:xfrm>
            <a:off x="2725210" y="2166129"/>
            <a:ext cx="8138865" cy="3286029"/>
          </a:xfrm>
          <a:prstGeom prst="rect">
            <a:avLst/>
          </a:prstGeom>
        </p:spPr>
      </p:pic>
      <p:sp>
        <p:nvSpPr>
          <p:cNvPr id="12" name="Rectangle 11">
            <a:extLst>
              <a:ext uri="{FF2B5EF4-FFF2-40B4-BE49-F238E27FC236}">
                <a16:creationId xmlns:a16="http://schemas.microsoft.com/office/drawing/2014/main" id="{6273B0F4-495A-A05F-99DE-DB3235D7E504}"/>
              </a:ext>
            </a:extLst>
          </p:cNvPr>
          <p:cNvSpPr/>
          <p:nvPr/>
        </p:nvSpPr>
        <p:spPr>
          <a:xfrm>
            <a:off x="2347816" y="2329920"/>
            <a:ext cx="9066773" cy="3754874"/>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vi-VN" sz="3400" b="1" dirty="0">
                <a:solidFill>
                  <a:prstClr val="black"/>
                </a:solidFill>
                <a:latin typeface="Cambria" panose="02040503050406030204" pitchFamily="18" charset="0"/>
                <a:ea typeface="Cambria" panose="02040503050406030204" pitchFamily="18" charset="0"/>
                <a:cs typeface="Arial"/>
                <a:sym typeface="Arial"/>
              </a:rPr>
              <a:t>Qua các câu văn được nêu, cách cảm nhận về bầu trời có một điểm chung: </a:t>
            </a:r>
            <a:r>
              <a:rPr lang="vi-VN" sz="3400" b="1" i="1" dirty="0">
                <a:solidFill>
                  <a:srgbClr val="FF0000"/>
                </a:solidFill>
                <a:latin typeface="Cambria" panose="02040503050406030204" pitchFamily="18" charset="0"/>
                <a:ea typeface="Cambria" panose="02040503050406030204" pitchFamily="18" charset="0"/>
                <a:cs typeface="Arial"/>
                <a:sym typeface="Arial"/>
              </a:rPr>
              <a:t>Bầu trời có hành động, cử chỉ, điệu bộ (rửa mặt, cúi xuống, ghe sát,…), có tâm trạng, cảm xúc (trầm ngâm, nhớ, buồn bã,…), có tính tình, tính cách dịu dàng của con người, giống như con người. </a:t>
            </a:r>
            <a:endParaRPr kumimoji="0" lang="en-US" sz="3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00563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03</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Trong bài có rất nhiều câu văn tả bầu trời, em thích câu văn nào? Vì sao?</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1323439"/>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a:solidFill>
                  <a:prstClr val="black"/>
                </a:solidFill>
                <a:latin typeface="Cambria" panose="02040503050406030204" pitchFamily="18" charset="0"/>
                <a:ea typeface="Cambria" panose="02040503050406030204" pitchFamily="18" charset="0"/>
                <a:cs typeface="Arial"/>
                <a:sym typeface="Arial"/>
              </a:rPr>
              <a:t>N</a:t>
            </a:r>
            <a:r>
              <a:rPr lang="vi-VN" sz="4000" b="1" dirty="0">
                <a:solidFill>
                  <a:prstClr val="black"/>
                </a:solidFill>
                <a:latin typeface="Cambria" panose="02040503050406030204" pitchFamily="18" charset="0"/>
                <a:ea typeface="Cambria" panose="02040503050406030204" pitchFamily="18" charset="0"/>
                <a:cs typeface="Arial"/>
                <a:sym typeface="Arial"/>
              </a:rPr>
              <a:t>ói theo cảm nhận của mình, ý thích của riêng mình.</a:t>
            </a:r>
            <a:endParaRPr lang="en-US" sz="4000" b="1" i="1"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387311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56" y="3275563"/>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79381"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04</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Theo em, vì sao hình ảnh bầu trời trong các câu văn của mỗi bạn nhỏ rất khác nhau?</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234800" y="2545678"/>
            <a:ext cx="9261983" cy="2308324"/>
          </a:xfrm>
          <a:prstGeom prst="rect">
            <a:avLst/>
          </a:prstGeom>
          <a:solidFill>
            <a:schemeClr val="accent4">
              <a:lumMod val="20000"/>
              <a:lumOff val="80000"/>
            </a:schemeClr>
          </a:solidFill>
          <a:ln w="57150">
            <a:solidFill>
              <a:schemeClr val="tx1"/>
            </a:solidFill>
          </a:ln>
        </p:spPr>
        <p:txBody>
          <a:bodyPr wrap="square">
            <a:spAutoFit/>
          </a:bodyPr>
          <a:lstStyle/>
          <a:p>
            <a:pPr marL="457200" lvl="0" indent="-457200" algn="just" defTabSz="914377">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a:sym typeface="Arial"/>
              </a:rPr>
              <a:t>Vì các bạn nhìn bầu trời các góc, các hướng khác nhau</a:t>
            </a:r>
            <a:endParaRPr lang="en-US" sz="3600" b="1" dirty="0">
              <a:solidFill>
                <a:prstClr val="black"/>
              </a:solidFill>
              <a:latin typeface="Cambria" panose="02040503050406030204" pitchFamily="18" charset="0"/>
              <a:ea typeface="Cambria" panose="02040503050406030204" pitchFamily="18" charset="0"/>
              <a:cs typeface="Arial"/>
              <a:sym typeface="Arial"/>
            </a:endParaRPr>
          </a:p>
          <a:p>
            <a:pPr marL="457200" lvl="0" indent="-457200" algn="just" defTabSz="914377">
              <a:buFont typeface="Arial" panose="020B0604020202020204" pitchFamily="34" charset="0"/>
              <a:buChar char="•"/>
            </a:pPr>
            <a:r>
              <a:rPr lang="en-US" sz="3600" b="1" dirty="0" err="1">
                <a:solidFill>
                  <a:prstClr val="black"/>
                </a:solidFill>
                <a:latin typeface="Cambria" panose="02040503050406030204" pitchFamily="18" charset="0"/>
                <a:ea typeface="Cambria" panose="02040503050406030204" pitchFamily="18" charset="0"/>
                <a:cs typeface="Arial"/>
                <a:sym typeface="Arial"/>
              </a:rPr>
              <a:t>Hoặc</a:t>
            </a:r>
            <a:r>
              <a:rPr lang="en-US" sz="3600" b="1" dirty="0">
                <a:solidFill>
                  <a:prstClr val="black"/>
                </a:solidFill>
                <a:latin typeface="Cambria" panose="02040503050406030204" pitchFamily="18" charset="0"/>
                <a:ea typeface="Cambria" panose="02040503050406030204" pitchFamily="18" charset="0"/>
                <a:cs typeface="Arial"/>
                <a:sym typeface="Arial"/>
              </a:rPr>
              <a:t> v</a:t>
            </a:r>
            <a:r>
              <a:rPr lang="vi-VN" sz="3600" b="1" dirty="0">
                <a:solidFill>
                  <a:prstClr val="black"/>
                </a:solidFill>
                <a:latin typeface="Cambria" panose="02040503050406030204" pitchFamily="18" charset="0"/>
                <a:ea typeface="Cambria" panose="02040503050406030204" pitchFamily="18" charset="0"/>
                <a:cs typeface="Arial"/>
                <a:sym typeface="Arial"/>
              </a:rPr>
              <a:t>ì các bạn nhìn bầu trời, có những liên tưởng và tưởng tượng khác nhau/ …</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9172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05</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Viết 1 – 2 câu văn tả bầu trời theo quan sát và cảm nhận của em.</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3170099"/>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Bầu trời cao, trong xanh như một tấm thảm khổng lồ. Ông mặt trời từ từ vươn khỏi dãy núi để tưới tắm cho muôn loài những tia nắng vàng tươi, ấm áp.</a:t>
            </a:r>
            <a:r>
              <a:rPr lang="en-US" sz="4000" b="1" dirty="0">
                <a:solidFill>
                  <a:prstClr val="black"/>
                </a:solidFill>
                <a:latin typeface="Cambria" panose="02040503050406030204" pitchFamily="18" charset="0"/>
                <a:ea typeface="Cambria" panose="02040503050406030204" pitchFamily="18" charset="0"/>
                <a:cs typeface="Arial"/>
                <a:sym typeface="Arial"/>
              </a:rPr>
              <a:t>. </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25056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99970" y="3951902"/>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464" b="24464"/>
          <a:stretch/>
        </p:blipFill>
        <p:spPr>
          <a:xfrm>
            <a:off x="-733646" y="1003245"/>
            <a:ext cx="12163646"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3" cstate="print">
            <a:extLst>
              <a:ext uri="{28A0092B-C50C-407E-A947-70E740481C1C}">
                <a14:useLocalDpi xmlns:a14="http://schemas.microsoft.com/office/drawing/2010/main" val="0"/>
              </a:ext>
            </a:extLst>
          </a:blip>
          <a:srcRect l="22688" r="22688"/>
          <a:stretch/>
        </p:blipFill>
        <p:spPr>
          <a:xfrm>
            <a:off x="9437208" y="2259876"/>
            <a:ext cx="2511664" cy="4598125"/>
          </a:xfrm>
          <a:prstGeom prst="rect">
            <a:avLst/>
          </a:prstGeom>
        </p:spPr>
      </p:pic>
      <p:sp>
        <p:nvSpPr>
          <p:cNvPr id="2" name="Rectangle 1"/>
          <p:cNvSpPr/>
          <p:nvPr/>
        </p:nvSpPr>
        <p:spPr>
          <a:xfrm>
            <a:off x="882502" y="1566736"/>
            <a:ext cx="8554707" cy="3108543"/>
          </a:xfrm>
          <a:prstGeom prst="rect">
            <a:avLst/>
          </a:prstGeom>
        </p:spPr>
        <p:txBody>
          <a:bodyPr wrap="square">
            <a:spAutoFit/>
          </a:bodyPr>
          <a:lstStyle/>
          <a:p>
            <a:pPr algn="just" defTabSz="914377"/>
            <a:r>
              <a:rPr lang="vi-VN"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Bài</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đọc</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vi-VN" sz="2800" b="1" i="1" dirty="0">
                <a:solidFill>
                  <a:srgbClr val="FF0000"/>
                </a:solidFill>
                <a:latin typeface="Cambria" panose="02040503050406030204" pitchFamily="18" charset="0"/>
                <a:ea typeface="Cambria" panose="02040503050406030204" pitchFamily="18" charset="0"/>
                <a:cs typeface="Arial"/>
                <a:sym typeface="Arial"/>
              </a:rPr>
              <a:t>đề cập đến thầy giáo giao cho các bạn học sinh nhiệm vụ suy nghĩ và chọn những từ ngữ thích hợp để nói về bầu trời. Hình ảnh bầu trời trong các câu văn của mỗi bạn nhỏ rất khác nhau. Các bạn hào hứng suy nghĩ và tưởng tượng để nói về bầu trời theo cách của riêng mình. Nhờ vậy bầu trời trở nên rất sinh động.</a:t>
            </a:r>
          </a:p>
        </p:txBody>
      </p:sp>
      <p:pic>
        <p:nvPicPr>
          <p:cNvPr id="8" name="Picture 7"/>
          <p:cNvPicPr>
            <a:picLocks noChangeAspect="1"/>
          </p:cNvPicPr>
          <p:nvPr/>
        </p:nvPicPr>
        <p:blipFill>
          <a:blip r:embed="rId4"/>
          <a:stretch>
            <a:fillRect/>
          </a:stretch>
        </p:blipFill>
        <p:spPr>
          <a:xfrm>
            <a:off x="4498941" y="109666"/>
            <a:ext cx="4548011" cy="1457071"/>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2"/>
          <a:stretch>
            <a:fillRect/>
          </a:stretch>
        </p:blipFill>
        <p:spPr>
          <a:xfrm>
            <a:off x="2496620" y="2206816"/>
            <a:ext cx="7197092" cy="4166442"/>
          </a:xfrm>
          <a:prstGeom prst="rect">
            <a:avLst/>
          </a:prstGeom>
        </p:spPr>
      </p:pic>
      <p:pic>
        <p:nvPicPr>
          <p:cNvPr id="3" name="Picture 2">
            <a:extLst>
              <a:ext uri="{FF2B5EF4-FFF2-40B4-BE49-F238E27FC236}">
                <a16:creationId xmlns:a16="http://schemas.microsoft.com/office/drawing/2014/main" id="{8E846DD4-98E1-37B6-D6BD-47A6F9626256}"/>
              </a:ext>
            </a:extLst>
          </p:cNvPr>
          <p:cNvPicPr>
            <a:picLocks noChangeAspect="1"/>
          </p:cNvPicPr>
          <p:nvPr/>
        </p:nvPicPr>
        <p:blipFill>
          <a:blip r:embed="rId3"/>
          <a:stretch>
            <a:fillRect/>
          </a:stretch>
        </p:blipFill>
        <p:spPr>
          <a:xfrm>
            <a:off x="3089732" y="523933"/>
            <a:ext cx="5889246" cy="1926503"/>
          </a:xfrm>
          <a:prstGeom prst="rect">
            <a:avLst/>
          </a:prstGeom>
        </p:spPr>
      </p:pic>
    </p:spTree>
    <p:extLst>
      <p:ext uri="{BB962C8B-B14F-4D97-AF65-F5344CB8AC3E}">
        <p14:creationId xmlns:p14="http://schemas.microsoft.com/office/powerpoint/2010/main" val="4870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BB23B7-023B-3FB4-4006-E62610FE975C}"/>
              </a:ext>
            </a:extLst>
          </p:cNvPr>
          <p:cNvSpPr txBox="1"/>
          <p:nvPr/>
        </p:nvSpPr>
        <p:spPr>
          <a:xfrm>
            <a:off x="582479" y="1024292"/>
            <a:ext cx="11109512" cy="4869418"/>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Câu văn nào dưới đây sử dụng cả hai biện pháp so sánh và nhân hoá?</a:t>
            </a:r>
          </a:p>
          <a:p>
            <a:pPr algn="just"/>
            <a:r>
              <a:rPr lang="vi-VN" sz="4000" dirty="0">
                <a:solidFill>
                  <a:srgbClr val="002060"/>
                </a:solidFill>
                <a:latin typeface="Cambria" panose="02040503050406030204" pitchFamily="18" charset="0"/>
                <a:ea typeface="Cambria" panose="02040503050406030204" pitchFamily="18" charset="0"/>
              </a:rPr>
              <a:t>A. Bầu trời xanh như mặt nước mệt mỏi trong ao.</a:t>
            </a:r>
          </a:p>
          <a:p>
            <a:r>
              <a:rPr lang="vi-VN" sz="4000" dirty="0">
                <a:solidFill>
                  <a:srgbClr val="002060"/>
                </a:solidFill>
                <a:latin typeface="Cambria" panose="02040503050406030204" pitchFamily="18" charset="0"/>
                <a:ea typeface="Cambria" panose="02040503050406030204" pitchFamily="18" charset="0"/>
              </a:rPr>
              <a:t>B. Mùa hè, nước dạo chơi cùng những làn sóng.</a:t>
            </a:r>
          </a:p>
          <a:p>
            <a:r>
              <a:rPr lang="vi-VN" sz="4000" dirty="0">
                <a:solidFill>
                  <a:srgbClr val="002060"/>
                </a:solidFill>
                <a:latin typeface="Cambria" panose="02040503050406030204" pitchFamily="18" charset="0"/>
                <a:ea typeface="Cambria" panose="02040503050406030204" pitchFamily="18" charset="0"/>
              </a:rPr>
              <a:t>C. Bầu trời được rửa mặt sau cơn mưa.</a:t>
            </a:r>
          </a:p>
          <a:p>
            <a:r>
              <a:rPr lang="vi-VN" sz="4000" dirty="0">
                <a:solidFill>
                  <a:srgbClr val="002060"/>
                </a:solidFill>
                <a:latin typeface="Cambria" panose="02040503050406030204" pitchFamily="18" charset="0"/>
                <a:ea typeface="Cambria" panose="02040503050406030204" pitchFamily="18" charset="0"/>
              </a:rPr>
              <a:t>D. Bầu trời dịu dàng.</a:t>
            </a:r>
          </a:p>
        </p:txBody>
      </p:sp>
      <p:sp>
        <p:nvSpPr>
          <p:cNvPr id="3" name="Oval 2">
            <a:extLst>
              <a:ext uri="{FF2B5EF4-FFF2-40B4-BE49-F238E27FC236}">
                <a16:creationId xmlns:a16="http://schemas.microsoft.com/office/drawing/2014/main" id="{897C45CD-42E5-70A5-9733-B760F5AC053E}"/>
              </a:ext>
            </a:extLst>
          </p:cNvPr>
          <p:cNvSpPr/>
          <p:nvPr/>
        </p:nvSpPr>
        <p:spPr>
          <a:xfrm>
            <a:off x="688369" y="2558265"/>
            <a:ext cx="811658" cy="647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79891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60E355-2A55-5090-7864-EBB6FEAD62E5}"/>
              </a:ext>
            </a:extLst>
          </p:cNvPr>
          <p:cNvSpPr/>
          <p:nvPr/>
        </p:nvSpPr>
        <p:spPr>
          <a:xfrm>
            <a:off x="585627" y="546821"/>
            <a:ext cx="10882683"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en-US" sz="3600" b="1" dirty="0">
                <a:solidFill>
                  <a:srgbClr val="404CA8"/>
                </a:solidFill>
                <a:latin typeface="Cambria" panose="02040503050406030204" pitchFamily="18" charset="0"/>
                <a:ea typeface="Cambria" panose="02040503050406030204" pitchFamily="18" charset="0"/>
                <a:sym typeface="Arial"/>
              </a:rPr>
              <a:t>2. </a:t>
            </a:r>
            <a:r>
              <a:rPr lang="vi-VN" sz="3600" b="1" dirty="0">
                <a:solidFill>
                  <a:srgbClr val="404CA8"/>
                </a:solidFill>
                <a:latin typeface="Cambria" panose="02040503050406030204" pitchFamily="18" charset="0"/>
                <a:ea typeface="Cambria" panose="02040503050406030204" pitchFamily="18" charset="0"/>
                <a:sym typeface="Arial"/>
              </a:rPr>
              <a:t>Đặt câu kể, tả về một hiện tượng tự nhiên, trong đó có sử dụng biện pháp nhân hoá.</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4" name="Cloud 3">
            <a:extLst>
              <a:ext uri="{FF2B5EF4-FFF2-40B4-BE49-F238E27FC236}">
                <a16:creationId xmlns:a16="http://schemas.microsoft.com/office/drawing/2014/main" id="{6D422070-589B-7F5A-2926-163E8234DCBC}"/>
              </a:ext>
            </a:extLst>
          </p:cNvPr>
          <p:cNvSpPr/>
          <p:nvPr/>
        </p:nvSpPr>
        <p:spPr>
          <a:xfrm>
            <a:off x="852755" y="2373330"/>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mây</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1352AF33-F064-3B9B-DC50-D9887FD5339A}"/>
              </a:ext>
            </a:extLst>
          </p:cNvPr>
          <p:cNvSpPr/>
          <p:nvPr/>
        </p:nvSpPr>
        <p:spPr>
          <a:xfrm>
            <a:off x="3585681" y="2363056"/>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gió</a:t>
            </a:r>
            <a:endParaRPr lang="en-US" sz="4400" b="1" dirty="0">
              <a:solidFill>
                <a:srgbClr val="002060"/>
              </a:solidFill>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C7AB94B2-742B-7D97-08A3-49222244823C}"/>
              </a:ext>
            </a:extLst>
          </p:cNvPr>
          <p:cNvSpPr/>
          <p:nvPr/>
        </p:nvSpPr>
        <p:spPr>
          <a:xfrm>
            <a:off x="6431623"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nắng</a:t>
            </a:r>
            <a:endParaRPr lang="en-US" sz="4400" b="1" dirty="0">
              <a:solidFill>
                <a:srgbClr val="002060"/>
              </a:solidFill>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A44CF04B-EF5D-A676-16A0-AE0BF8F9715A}"/>
              </a:ext>
            </a:extLst>
          </p:cNvPr>
          <p:cNvSpPr/>
          <p:nvPr/>
        </p:nvSpPr>
        <p:spPr>
          <a:xfrm>
            <a:off x="9257017"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mưa</a:t>
            </a:r>
            <a:endParaRPr lang="en-US" sz="44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37886E77-ACFF-89C2-5CFD-F6CF8FA04B0D}"/>
              </a:ext>
            </a:extLst>
          </p:cNvPr>
          <p:cNvSpPr/>
          <p:nvPr/>
        </p:nvSpPr>
        <p:spPr>
          <a:xfrm>
            <a:off x="1577253" y="4086802"/>
            <a:ext cx="9066773" cy="1938992"/>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Những chị mây diện những chiếc váy trắng muốt đang bay trên bầu trời xanh cao.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97164107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1FBB1CC0-608C-3C5A-82E6-D19217878920}"/>
              </a:ext>
            </a:extLst>
          </p:cNvPr>
          <p:cNvPicPr>
            <a:picLocks noChangeAspect="1"/>
          </p:cNvPicPr>
          <p:nvPr/>
        </p:nvPicPr>
        <p:blipFill>
          <a:blip r:embed="rId2"/>
          <a:stretch>
            <a:fillRect/>
          </a:stretch>
        </p:blipFill>
        <p:spPr>
          <a:xfrm>
            <a:off x="7784284" y="1802173"/>
            <a:ext cx="4660272" cy="4660272"/>
          </a:xfrm>
          <a:prstGeom prst="rect">
            <a:avLst/>
          </a:prstGeom>
        </p:spPr>
      </p:pic>
      <p:pic>
        <p:nvPicPr>
          <p:cNvPr id="4" name="Picture 3">
            <a:extLst>
              <a:ext uri="{FF2B5EF4-FFF2-40B4-BE49-F238E27FC236}">
                <a16:creationId xmlns:a16="http://schemas.microsoft.com/office/drawing/2014/main" id="{11915F69-D035-EC6C-2725-723342EA0110}"/>
              </a:ext>
            </a:extLst>
          </p:cNvPr>
          <p:cNvPicPr>
            <a:picLocks noChangeAspect="1"/>
          </p:cNvPicPr>
          <p:nvPr/>
        </p:nvPicPr>
        <p:blipFill>
          <a:blip r:embed="rId3"/>
          <a:stretch>
            <a:fillRect/>
          </a:stretch>
        </p:blipFill>
        <p:spPr>
          <a:xfrm>
            <a:off x="1604297" y="1441311"/>
            <a:ext cx="7401185" cy="4304149"/>
          </a:xfrm>
          <a:prstGeom prst="rect">
            <a:avLst/>
          </a:prstGeom>
        </p:spPr>
      </p:pic>
    </p:spTree>
    <p:extLst>
      <p:ext uri="{BB962C8B-B14F-4D97-AF65-F5344CB8AC3E}">
        <p14:creationId xmlns:p14="http://schemas.microsoft.com/office/powerpoint/2010/main" val="647957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8659166" cy="3477875"/>
          </a:xfrm>
          <a:prstGeom prst="rect">
            <a:avLst/>
          </a:prstGeom>
        </p:spPr>
        <p:txBody>
          <a:bodyPr wrap="square">
            <a:spAutoFit/>
          </a:bodyPr>
          <a:lstStyle/>
          <a:p>
            <a:pPr marL="0" marR="0" lvl="0" indent="0" algn="just" defTabSz="812820" rtl="0" eaLnBrk="1" fontAlgn="auto" latinLnBrk="0" hangingPunct="1">
              <a:lnSpc>
                <a:spcPct val="100000"/>
              </a:lnSpc>
              <a:spcBef>
                <a:spcPts val="0"/>
              </a:spcBef>
              <a:spcAft>
                <a:spcPts val="0"/>
              </a:spcAft>
              <a:buClr>
                <a:srgbClr val="000000"/>
              </a:buClr>
              <a:buSzTx/>
              <a:buFontTx/>
              <a:buNone/>
              <a:tabLst/>
              <a:defRPr/>
            </a:pPr>
            <a:r>
              <a:rPr lang="en-US" sz="4400" kern="0" dirty="0" err="1">
                <a:solidFill>
                  <a:srgbClr val="362983"/>
                </a:solidFill>
                <a:latin typeface="Arial"/>
                <a:cs typeface="Arial"/>
                <a:sym typeface="Arial"/>
              </a:rPr>
              <a:t>Đọc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diễn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nhấn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giọng</a:t>
            </a:r>
            <a:r>
              <a:rPr lang="en-US" sz="4400" kern="0" dirty="0">
                <a:solidFill>
                  <a:srgbClr val="362983"/>
                </a:solidFill>
                <a:latin typeface="Arial"/>
                <a:cs typeface="Arial"/>
                <a:sym typeface="Arial"/>
              </a:rPr>
              <a:t> ở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tình</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tiết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bất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ngờ</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hoặc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tâm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trạng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xúc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của</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nhân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vật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trong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câu</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chuyện</a:t>
            </a:r>
            <a:r>
              <a:rPr lang="en-US" sz="4400" kern="0" dirty="0">
                <a:solidFill>
                  <a:srgbClr val="362983"/>
                </a:solidFill>
                <a:latin typeface="Arial"/>
                <a:cs typeface="Arial"/>
                <a:sym typeface="Arial"/>
              </a:rPr>
              <a:t>.</a:t>
            </a:r>
            <a:endParaRPr kumimoji="0" lang="vi-VN" sz="4400" b="0" i="0" u="none" strike="noStrike" kern="0" cap="none" spc="0" normalizeH="0" baseline="0" noProof="0" dirty="0">
              <a:ln>
                <a:noFill/>
              </a:ln>
              <a:solidFill>
                <a:srgbClr val="362983"/>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Giờ học hôm nay, thầy giáo cùng cả lớp đi ra cánh đồng. Buổi sáng mùa thu mát mẻ. Thầy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cô cậu học trò nhìn lên trời và suy nghĩ. Sau vài phút, một em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98751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Vì sao mặt nước lại mệt mỏi? – Thầy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Thưa thầy, mùa hè, nước dạo chơi cùng những làn sóng. Mùa thu, nó mệt nên đứng yên với màu xanh nhạt.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bạn khác tiếp tục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được rửa mặt sau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cô bé Va-li-a vẻ mặt đăm chiêu, thầy giáo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Còn Va-li-a, vì sao em im lặng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muốn nói bằng những từ ngữ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đã tìm được chưa?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dịu dàng. – Va-li-a khẽ nói và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đó, mỗi em đều muốn nói về bầu trời bằng những từ ngữ của riêng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buồn bã. Những đám mây xám đang từ phương bắc trôi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trầm ngâm. Nó nhớ đến tiếng hót của bầy chim sơn 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Xu-khôm-lin-xki, Mạnh Hưởng dịch)</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06022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2</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0AFD85EF-7A53-49AC-8B91-B721328DE613}"/>
              </a:ext>
            </a:extLst>
          </p:cNvPr>
          <p:cNvPicPr>
            <a:picLocks noChangeAspect="1"/>
          </p:cNvPicPr>
          <p:nvPr/>
        </p:nvPicPr>
        <p:blipFill>
          <a:blip r:embed="rId11"/>
          <a:stretch>
            <a:fillRect/>
          </a:stretch>
        </p:blipFill>
        <p:spPr>
          <a:xfrm>
            <a:off x="-419654" y="-141948"/>
            <a:ext cx="4462659" cy="3011685"/>
          </a:xfrm>
          <a:prstGeom prst="rect">
            <a:avLst/>
          </a:prstGeom>
        </p:spPr>
      </p:pic>
      <p:pic>
        <p:nvPicPr>
          <p:cNvPr id="23" name="Picture 22">
            <a:extLst>
              <a:ext uri="{FF2B5EF4-FFF2-40B4-BE49-F238E27FC236}">
                <a16:creationId xmlns:a16="http://schemas.microsoft.com/office/drawing/2014/main" id="{47BBB5E4-1B99-762C-48FC-E05E76762471}"/>
              </a:ext>
            </a:extLst>
          </p:cNvPr>
          <p:cNvPicPr>
            <a:picLocks noChangeAspect="1"/>
          </p:cNvPicPr>
          <p:nvPr/>
        </p:nvPicPr>
        <p:blipFill>
          <a:blip r:embed="rId12"/>
          <a:stretch>
            <a:fillRect/>
          </a:stretch>
        </p:blipFill>
        <p:spPr>
          <a:xfrm>
            <a:off x="2988959" y="123229"/>
            <a:ext cx="8638781" cy="1371719"/>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32C4F2-9AFE-74E1-F232-1F4F7DA9FDFF}"/>
              </a:ext>
            </a:extLst>
          </p:cNvPr>
          <p:cNvPicPr>
            <a:picLocks noChangeAspect="1"/>
          </p:cNvPicPr>
          <p:nvPr/>
        </p:nvPicPr>
        <p:blipFill>
          <a:blip r:embed="rId2"/>
          <a:stretch>
            <a:fillRect/>
          </a:stretch>
        </p:blipFill>
        <p:spPr>
          <a:xfrm>
            <a:off x="2307127" y="757760"/>
            <a:ext cx="7968163" cy="2219136"/>
          </a:xfrm>
          <a:prstGeom prst="rect">
            <a:avLst/>
          </a:prstGeom>
        </p:spPr>
      </p:pic>
    </p:spTree>
    <p:extLst>
      <p:ext uri="{BB962C8B-B14F-4D97-AF65-F5344CB8AC3E}">
        <p14:creationId xmlns:p14="http://schemas.microsoft.com/office/powerpoint/2010/main" val="342940077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mj-lt"/>
                </a:rPr>
                <a:t>Trong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 </a:t>
              </a:r>
              <a:r>
                <a:rPr lang="en-US" sz="2800" b="1" dirty="0" err="1">
                  <a:solidFill>
                    <a:srgbClr val="FF0000"/>
                  </a:solidFill>
                  <a:latin typeface="+mj-lt"/>
                </a:rPr>
                <a:t>nhắc</a:t>
              </a:r>
              <a:r>
                <a:rPr lang="en-US" sz="2800" b="1" dirty="0">
                  <a:solidFill>
                    <a:srgbClr val="FF0000"/>
                  </a:solidFill>
                  <a:latin typeface="+mj-lt"/>
                </a:rPr>
                <a:t> </a:t>
              </a:r>
              <a:r>
                <a:rPr lang="en-US" sz="2800" b="1" dirty="0" err="1">
                  <a:solidFill>
                    <a:srgbClr val="FF0000"/>
                  </a:solidFill>
                  <a:latin typeface="+mj-lt"/>
                </a:rPr>
                <a:t>đến</a:t>
              </a:r>
              <a:r>
                <a:rPr lang="en-US" sz="2800" b="1" dirty="0">
                  <a:solidFill>
                    <a:srgbClr val="FF0000"/>
                  </a:solidFill>
                  <a:latin typeface="+mj-lt"/>
                </a:rPr>
                <a:t> </a:t>
              </a:r>
              <a:r>
                <a:rPr lang="en-US" sz="2800" b="1" dirty="0" err="1">
                  <a:solidFill>
                    <a:srgbClr val="FF0000"/>
                  </a:solidFill>
                  <a:latin typeface="+mj-lt"/>
                </a:rPr>
                <a:t>tiếng</a:t>
              </a:r>
              <a:r>
                <a:rPr lang="en-US" sz="2800" b="1" dirty="0">
                  <a:solidFill>
                    <a:srgbClr val="FF0000"/>
                  </a:solidFill>
                  <a:latin typeface="+mj-lt"/>
                </a:rPr>
                <a:t> </a:t>
              </a: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dân</a:t>
              </a:r>
              <a:r>
                <a:rPr lang="en-US" sz="2800" b="1" dirty="0">
                  <a:solidFill>
                    <a:srgbClr val="FF0000"/>
                  </a:solidFill>
                  <a:latin typeface="+mj-lt"/>
                </a:rPr>
                <a:t> </a:t>
              </a:r>
              <a:r>
                <a:rPr lang="en-US" sz="2800" b="1" dirty="0" err="1">
                  <a:solidFill>
                    <a:srgbClr val="FF0000"/>
                  </a:solidFill>
                  <a:latin typeface="+mj-lt"/>
                </a:rPr>
                <a:t>tộc</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D1CC43-4E8D-426D-58D5-CDE3C30B3386}"/>
              </a:ext>
            </a:extLst>
          </p:cNvPr>
          <p:cNvPicPr>
            <a:picLocks noChangeAspect="1"/>
          </p:cNvPicPr>
          <p:nvPr/>
        </p:nvPicPr>
        <p:blipFill>
          <a:blip r:embed="rId3"/>
          <a:stretch>
            <a:fillRect/>
          </a:stretch>
        </p:blipFill>
        <p:spPr>
          <a:xfrm>
            <a:off x="2362200" y="1981200"/>
            <a:ext cx="6584251" cy="2591025"/>
          </a:xfrm>
          <a:prstGeom prst="rect">
            <a:avLst/>
          </a:prstGeom>
        </p:spPr>
      </p:pic>
    </p:spTree>
    <p:extLst>
      <p:ext uri="{BB962C8B-B14F-4D97-AF65-F5344CB8AC3E}">
        <p14:creationId xmlns:p14="http://schemas.microsoft.com/office/powerpoint/2010/main" val="157181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r>
                <a:rPr lang="en-US" sz="2800" b="1" dirty="0">
                  <a:solidFill>
                    <a:srgbClr val="FF0000"/>
                  </a:solidFill>
                  <a:latin typeface="+mj-lt"/>
                </a:rPr>
                <a:t> </a:t>
              </a:r>
              <a:r>
                <a:rPr lang="en-US" sz="2800" b="1" dirty="0" err="1">
                  <a:solidFill>
                    <a:srgbClr val="FF0000"/>
                  </a:solidFill>
                  <a:latin typeface="+mj-lt"/>
                </a:rPr>
                <a:t>được</a:t>
              </a:r>
              <a:r>
                <a:rPr lang="en-US" sz="2800" b="1" dirty="0">
                  <a:solidFill>
                    <a:srgbClr val="FF0000"/>
                  </a:solidFill>
                  <a:latin typeface="+mj-lt"/>
                </a:rPr>
                <a:t> </a:t>
              </a:r>
              <a:r>
                <a:rPr lang="en-US" sz="2800" b="1" dirty="0" err="1">
                  <a:solidFill>
                    <a:srgbClr val="FF0000"/>
                  </a:solidFill>
                  <a:latin typeface="+mj-lt"/>
                </a:rPr>
                <a:t>chế</a:t>
              </a:r>
              <a:r>
                <a:rPr lang="en-US" sz="2800" b="1" dirty="0">
                  <a:solidFill>
                    <a:srgbClr val="FF0000"/>
                  </a:solidFill>
                  <a:latin typeface="+mj-lt"/>
                </a:rPr>
                <a:t> </a:t>
              </a:r>
              <a:r>
                <a:rPr lang="en-US" sz="2800" b="1" dirty="0" err="1">
                  <a:solidFill>
                    <a:srgbClr val="FF0000"/>
                  </a:solidFill>
                  <a:latin typeface="+mj-lt"/>
                </a:rPr>
                <a:t>tác</a:t>
              </a:r>
              <a:r>
                <a:rPr lang="en-US" sz="2800" b="1" dirty="0">
                  <a:solidFill>
                    <a:srgbClr val="FF0000"/>
                  </a:solidFill>
                  <a:latin typeface="+mj-lt"/>
                </a:rPr>
                <a:t> </a:t>
              </a:r>
              <a:r>
                <a:rPr lang="en-US" sz="2800" b="1" dirty="0" err="1">
                  <a:solidFill>
                    <a:srgbClr val="FF0000"/>
                  </a:solidFill>
                  <a:latin typeface="+mj-lt"/>
                </a:rPr>
                <a:t>bằng</a:t>
              </a:r>
              <a:r>
                <a:rPr lang="en-US" sz="2800" b="1" dirty="0">
                  <a:solidFill>
                    <a:srgbClr val="FF0000"/>
                  </a:solidFill>
                  <a:latin typeface="+mj-lt"/>
                </a:rPr>
                <a:t> </a:t>
              </a:r>
              <a:r>
                <a:rPr lang="en-US" sz="2800" b="1" dirty="0" err="1">
                  <a:solidFill>
                    <a:srgbClr val="FF0000"/>
                  </a:solidFill>
                  <a:latin typeface="+mj-lt"/>
                </a:rPr>
                <a:t>vật</a:t>
              </a:r>
              <a:r>
                <a:rPr lang="en-US" sz="2800" b="1" dirty="0">
                  <a:solidFill>
                    <a:srgbClr val="FF0000"/>
                  </a:solidFill>
                  <a:latin typeface="+mj-lt"/>
                </a:rPr>
                <a:t> </a:t>
              </a:r>
              <a:r>
                <a:rPr lang="en-US" sz="2800" b="1" dirty="0" err="1">
                  <a:solidFill>
                    <a:srgbClr val="FF0000"/>
                  </a:solidFill>
                  <a:latin typeface="+mj-lt"/>
                </a:rPr>
                <a:t>liệu</a:t>
              </a:r>
              <a:r>
                <a:rPr lang="en-US" sz="2800" b="1" dirty="0">
                  <a:solidFill>
                    <a:srgbClr val="FF0000"/>
                  </a:solidFill>
                  <a:latin typeface="+mj-lt"/>
                </a:rPr>
                <a:t>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là</a:t>
              </a:r>
              <a:r>
                <a:rPr lang="en-US" sz="2800" b="1" dirty="0">
                  <a:solidFill>
                    <a:srgbClr val="FF0000"/>
                  </a:solidFill>
                  <a:latin typeface="+mj-lt"/>
                </a:rPr>
                <a:t> </a:t>
              </a:r>
              <a:r>
                <a:rPr lang="en-US" sz="2800" b="1" dirty="0" err="1">
                  <a:solidFill>
                    <a:srgbClr val="FF0000"/>
                  </a:solidFill>
                  <a:latin typeface="+mj-lt"/>
                </a:rPr>
                <a:t>gì</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Ống</a:t>
              </a:r>
              <a:r>
                <a:rPr lang="en-US" sz="2800" b="1" dirty="0">
                  <a:solidFill>
                    <a:srgbClr val="FF0000"/>
                  </a:solidFill>
                  <a:latin typeface="+mj-lt"/>
                </a:rPr>
                <a:t> </a:t>
              </a:r>
              <a:r>
                <a:rPr lang="en-US" sz="2800" b="1" dirty="0" err="1">
                  <a:solidFill>
                    <a:srgbClr val="FF0000"/>
                  </a:solidFill>
                  <a:latin typeface="+mj-lt"/>
                </a:rPr>
                <a:t>trúc</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Nêu</a:t>
              </a:r>
              <a:r>
                <a:rPr lang="en-US" sz="2800" b="1" dirty="0">
                  <a:solidFill>
                    <a:srgbClr val="FF0000"/>
                  </a:solidFill>
                  <a:latin typeface="+mj-lt"/>
                </a:rPr>
                <a:t> </a:t>
              </a:r>
              <a:r>
                <a:rPr lang="en-US" sz="2800" b="1" dirty="0" err="1">
                  <a:solidFill>
                    <a:srgbClr val="FF0000"/>
                  </a:solidFill>
                  <a:latin typeface="+mj-lt"/>
                </a:rPr>
                <a:t>nội</a:t>
              </a:r>
              <a:r>
                <a:rPr lang="en-US" sz="2800" b="1" dirty="0">
                  <a:solidFill>
                    <a:srgbClr val="FF0000"/>
                  </a:solidFill>
                  <a:latin typeface="+mj-lt"/>
                </a:rPr>
                <a:t> dung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411356" y="1595462"/>
            <a:ext cx="10488179" cy="2370251"/>
            <a:chOff x="1527618" y="1849622"/>
            <a:chExt cx="10488179" cy="2370251"/>
          </a:xfrm>
        </p:grpSpPr>
        <p:sp>
          <p:nvSpPr>
            <p:cNvPr id="46" name="Rounded Rectangle 45"/>
            <p:cNvSpPr/>
            <p:nvPr/>
          </p:nvSpPr>
          <p:spPr>
            <a:xfrm>
              <a:off x="1527618" y="2201277"/>
              <a:ext cx="9611139" cy="2018596"/>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black"/>
                  </a:solidFill>
                  <a:latin typeface="Cambria" panose="02040503050406030204" pitchFamily="18" charset="0"/>
                </a:rPr>
                <a:t>Bài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đọc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ca </a:t>
              </a:r>
              <a:r>
                <a:rPr lang="en-US" sz="2800" b="1" dirty="0" err="1">
                  <a:solidFill>
                    <a:prstClr val="black"/>
                  </a:solidFill>
                  <a:latin typeface="Cambria" panose="02040503050406030204" pitchFamily="18" charset="0"/>
                </a:rPr>
                <a:t>ngợi</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83163" y="1849622"/>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80371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Em</a:t>
              </a:r>
              <a:r>
                <a:rPr lang="en-US" sz="2800" b="1" dirty="0">
                  <a:solidFill>
                    <a:srgbClr val="FF0000"/>
                  </a:solidFill>
                  <a:latin typeface="+mj-lt"/>
                </a:rPr>
                <a:t> </a:t>
              </a:r>
              <a:r>
                <a:rPr lang="en-US" sz="2800" b="1" dirty="0" err="1">
                  <a:solidFill>
                    <a:srgbClr val="FF0000"/>
                  </a:solidFill>
                  <a:latin typeface="+mj-lt"/>
                </a:rPr>
                <a:t>nhớ</a:t>
              </a:r>
              <a:r>
                <a:rPr lang="en-US" sz="2800" b="1" dirty="0">
                  <a:solidFill>
                    <a:srgbClr val="FF0000"/>
                  </a:solidFill>
                  <a:latin typeface="+mj-lt"/>
                </a:rPr>
                <a:t> </a:t>
              </a:r>
              <a:r>
                <a:rPr lang="en-US" sz="2800" b="1" dirty="0" err="1">
                  <a:solidFill>
                    <a:srgbClr val="FF0000"/>
                  </a:solidFill>
                  <a:latin typeface="+mj-lt"/>
                </a:rPr>
                <a:t>nhất</a:t>
              </a:r>
              <a:r>
                <a:rPr lang="en-US" sz="2800" b="1" dirty="0">
                  <a:solidFill>
                    <a:srgbClr val="FF0000"/>
                  </a:solidFill>
                  <a:latin typeface="+mj-lt"/>
                </a:rPr>
                <a:t> </a:t>
              </a:r>
              <a:r>
                <a:rPr lang="en-US" sz="2800" b="1" dirty="0" err="1">
                  <a:solidFill>
                    <a:srgbClr val="FF0000"/>
                  </a:solidFill>
                  <a:latin typeface="+mj-lt"/>
                </a:rPr>
                <a:t>câu</a:t>
              </a:r>
              <a:r>
                <a:rPr lang="en-US" sz="2800" b="1" dirty="0">
                  <a:solidFill>
                    <a:srgbClr val="FF0000"/>
                  </a:solidFill>
                  <a:latin typeface="+mj-lt"/>
                </a:rPr>
                <a:t> </a:t>
              </a:r>
              <a:r>
                <a:rPr lang="en-US" sz="2800" b="1" dirty="0" err="1">
                  <a:solidFill>
                    <a:srgbClr val="FF0000"/>
                  </a:solidFill>
                  <a:latin typeface="+mj-lt"/>
                </a:rPr>
                <a:t>văn</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 </a:t>
              </a:r>
              <a:r>
                <a:rPr lang="en-US" sz="2800" b="1" dirty="0" err="1">
                  <a:solidFill>
                    <a:srgbClr val="FF0000"/>
                  </a:solidFill>
                  <a:latin typeface="+mj-lt"/>
                </a:rPr>
                <a:t>trong</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a:t>
              </a:r>
              <a:r>
                <a:rPr lang="en-US" sz="2800" b="1" dirty="0" err="1">
                  <a:solidFill>
                    <a:srgbClr val="FF0000"/>
                  </a:solidFill>
                  <a:latin typeface="+mj-lt"/>
                </a:rPr>
                <a:t>Vì</a:t>
              </a:r>
              <a:r>
                <a:rPr lang="en-US" sz="2800" b="1" dirty="0">
                  <a:solidFill>
                    <a:srgbClr val="FF0000"/>
                  </a:solidFill>
                  <a:latin typeface="+mj-lt"/>
                </a:rPr>
                <a:t> </a:t>
              </a:r>
              <a:r>
                <a:rPr lang="en-US" sz="2800" b="1" dirty="0" err="1">
                  <a:solidFill>
                    <a:srgbClr val="FF0000"/>
                  </a:solidFill>
                  <a:latin typeface="+mj-lt"/>
                </a:rPr>
                <a:t>sao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Trả</a:t>
              </a:r>
              <a:r>
                <a:rPr lang="en-US" sz="2800" b="1" dirty="0">
                  <a:solidFill>
                    <a:srgbClr val="FF0000"/>
                  </a:solidFill>
                  <a:latin typeface="+mj-lt"/>
                </a:rPr>
                <a:t> </a:t>
              </a:r>
              <a:r>
                <a:rPr lang="en-US" sz="2800" b="1" dirty="0" err="1">
                  <a:solidFill>
                    <a:srgbClr val="FF0000"/>
                  </a:solidFill>
                  <a:latin typeface="+mj-lt"/>
                </a:rPr>
                <a:t>lời</a:t>
              </a:r>
              <a:r>
                <a:rPr lang="en-US" sz="2800" b="1" dirty="0">
                  <a:solidFill>
                    <a:srgbClr val="FF0000"/>
                  </a:solidFill>
                  <a:latin typeface="+mj-lt"/>
                </a:rPr>
                <a:t> </a:t>
              </a:r>
              <a:r>
                <a:rPr lang="en-US" sz="2800" b="1" dirty="0" err="1">
                  <a:solidFill>
                    <a:srgbClr val="FF0000"/>
                  </a:solidFill>
                  <a:latin typeface="+mj-lt"/>
                </a:rPr>
                <a:t>theo</a:t>
              </a:r>
              <a:r>
                <a:rPr lang="en-US" sz="2800" b="1" dirty="0">
                  <a:solidFill>
                    <a:srgbClr val="FF0000"/>
                  </a:solidFill>
                  <a:latin typeface="+mj-lt"/>
                </a:rPr>
                <a:t> </a:t>
              </a:r>
              <a:r>
                <a:rPr lang="en-US" sz="2800" b="1" dirty="0" err="1">
                  <a:solidFill>
                    <a:srgbClr val="FF0000"/>
                  </a:solidFill>
                  <a:latin typeface="+mj-lt"/>
                </a:rPr>
                <a:t>suy</a:t>
              </a:r>
              <a:r>
                <a:rPr lang="en-US" sz="2800" b="1" dirty="0">
                  <a:solidFill>
                    <a:srgbClr val="FF0000"/>
                  </a:solidFill>
                  <a:latin typeface="+mj-lt"/>
                </a:rPr>
                <a:t> </a:t>
              </a:r>
              <a:r>
                <a:rPr lang="en-US" sz="2800" b="1" dirty="0" err="1">
                  <a:solidFill>
                    <a:srgbClr val="FF0000"/>
                  </a:solidFill>
                  <a:latin typeface="+mj-lt"/>
                </a:rPr>
                <a:t>nghĩ</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em</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4047584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2BA10E6-B1F4-46F4-BDAB-DBEF3F2A60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44600" y="2445373"/>
            <a:ext cx="1993900" cy="1506706"/>
          </a:xfrm>
          <a:prstGeom prst="rect">
            <a:avLst/>
          </a:prstGeom>
        </p:spPr>
      </p:pic>
      <p:pic>
        <p:nvPicPr>
          <p:cNvPr id="5" name="图片 4">
            <a:extLst>
              <a:ext uri="{FF2B5EF4-FFF2-40B4-BE49-F238E27FC236}">
                <a16:creationId xmlns:a16="http://schemas.microsoft.com/office/drawing/2014/main" id="{A926DC53-5D3F-4EB0-BA37-4FE78A967D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6921499" y="1828800"/>
            <a:ext cx="2336802" cy="4270260"/>
          </a:xfrm>
          <a:prstGeom prst="rect">
            <a:avLst/>
          </a:prstGeom>
        </p:spPr>
      </p:pic>
      <p:pic>
        <p:nvPicPr>
          <p:cNvPr id="10" name="Picture 9">
            <a:extLst>
              <a:ext uri="{FF2B5EF4-FFF2-40B4-BE49-F238E27FC236}">
                <a16:creationId xmlns:a16="http://schemas.microsoft.com/office/drawing/2014/main" id="{C263A4AF-811B-D70E-937D-0D04E83EA857}"/>
              </a:ext>
            </a:extLst>
          </p:cNvPr>
          <p:cNvPicPr>
            <a:picLocks noChangeAspect="1"/>
          </p:cNvPicPr>
          <p:nvPr/>
        </p:nvPicPr>
        <p:blipFill>
          <a:blip r:embed="rId5"/>
          <a:stretch>
            <a:fillRect/>
          </a:stretch>
        </p:blipFill>
        <p:spPr>
          <a:xfrm>
            <a:off x="3281946" y="0"/>
            <a:ext cx="2639797" cy="1329043"/>
          </a:xfrm>
          <a:prstGeom prst="rect">
            <a:avLst/>
          </a:prstGeom>
        </p:spPr>
      </p:pic>
      <p:pic>
        <p:nvPicPr>
          <p:cNvPr id="12" name="Picture 11">
            <a:extLst>
              <a:ext uri="{FF2B5EF4-FFF2-40B4-BE49-F238E27FC236}">
                <a16:creationId xmlns:a16="http://schemas.microsoft.com/office/drawing/2014/main" id="{A1AA7A31-05F6-6587-A879-F430D3D65B71}"/>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81199" y="843280"/>
            <a:ext cx="6677025" cy="3481069"/>
          </a:xfrm>
          <a:prstGeom prst="rect">
            <a:avLst/>
          </a:prstGeom>
        </p:spPr>
      </p:pic>
      <p:pic>
        <p:nvPicPr>
          <p:cNvPr id="15" name="Picture 14">
            <a:extLst>
              <a:ext uri="{FF2B5EF4-FFF2-40B4-BE49-F238E27FC236}">
                <a16:creationId xmlns:a16="http://schemas.microsoft.com/office/drawing/2014/main" id="{C7DCE4E1-5A16-3663-6443-6800CB1F1580}"/>
              </a:ext>
            </a:extLst>
          </p:cNvPr>
          <p:cNvPicPr>
            <a:picLocks noChangeAspect="1"/>
          </p:cNvPicPr>
          <p:nvPr/>
        </p:nvPicPr>
        <p:blipFill>
          <a:blip r:embed="rId8"/>
          <a:stretch>
            <a:fillRect/>
          </a:stretch>
        </p:blipFill>
        <p:spPr>
          <a:xfrm>
            <a:off x="2917608" y="1635900"/>
            <a:ext cx="4999153" cy="2633700"/>
          </a:xfrm>
          <a:prstGeom prst="rect">
            <a:avLst/>
          </a:prstGeom>
        </p:spPr>
      </p:pic>
      <p:pic>
        <p:nvPicPr>
          <p:cNvPr id="23" name="Picture 22">
            <a:extLst>
              <a:ext uri="{FF2B5EF4-FFF2-40B4-BE49-F238E27FC236}">
                <a16:creationId xmlns:a16="http://schemas.microsoft.com/office/drawing/2014/main" id="{2687703D-9B48-4D04-6986-508AB254C075}"/>
              </a:ext>
            </a:extLst>
          </p:cNvPr>
          <p:cNvPicPr>
            <a:picLocks noChangeAspect="1"/>
          </p:cNvPicPr>
          <p:nvPr/>
        </p:nvPicPr>
        <p:blipFill>
          <a:blip r:embed="rId9"/>
          <a:stretch>
            <a:fillRect/>
          </a:stretch>
        </p:blipFill>
        <p:spPr>
          <a:xfrm>
            <a:off x="504825" y="357268"/>
            <a:ext cx="2658086" cy="2523963"/>
          </a:xfrm>
          <a:prstGeom prst="rect">
            <a:avLst/>
          </a:prstGeom>
        </p:spPr>
      </p:pic>
    </p:spTree>
    <p:extLst>
      <p:ext uri="{BB962C8B-B14F-4D97-AF65-F5344CB8AC3E}">
        <p14:creationId xmlns:p14="http://schemas.microsoft.com/office/powerpoint/2010/main" val="303479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370031;"/>
</p:tagLst>
</file>

<file path=ppt/tags/tag2.xml><?xml version="1.0" encoding="utf-8"?>
<p:tagLst xmlns:a="http://schemas.openxmlformats.org/drawingml/2006/main" xmlns:r="http://schemas.openxmlformats.org/officeDocument/2006/relationships" xmlns:p="http://schemas.openxmlformats.org/presentationml/2006/main">
  <p:tag name="ISLIDE.ICON" val="#143885;#140092;#540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2099</Words>
  <Application>Microsoft Office PowerPoint</Application>
  <PresentationFormat>Widescreen</PresentationFormat>
  <Paragraphs>144</Paragraphs>
  <Slides>40</Slides>
  <Notes>15</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#9Slide07 Koni</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3</cp:revision>
  <dcterms:created xsi:type="dcterms:W3CDTF">2023-11-12T13:37:12Z</dcterms:created>
  <dcterms:modified xsi:type="dcterms:W3CDTF">2024-12-07T05:02:12Z</dcterms:modified>
</cp:coreProperties>
</file>