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3" r:id="rId3"/>
    <p:sldMasterId id="2147483685" r:id="rId4"/>
    <p:sldMasterId id="2147483697" r:id="rId5"/>
    <p:sldMasterId id="2147483721" r:id="rId6"/>
    <p:sldMasterId id="2147483733" r:id="rId7"/>
    <p:sldMasterId id="2147483745" r:id="rId8"/>
    <p:sldMasterId id="2147483757" r:id="rId9"/>
    <p:sldMasterId id="2147483769" r:id="rId10"/>
  </p:sldMasterIdLst>
  <p:notesMasterIdLst>
    <p:notesMasterId r:id="rId30"/>
  </p:notesMasterIdLst>
  <p:sldIdLst>
    <p:sldId id="295" r:id="rId11"/>
    <p:sldId id="296" r:id="rId12"/>
    <p:sldId id="276" r:id="rId13"/>
    <p:sldId id="297" r:id="rId14"/>
    <p:sldId id="285" r:id="rId15"/>
    <p:sldId id="298" r:id="rId16"/>
    <p:sldId id="299" r:id="rId17"/>
    <p:sldId id="301" r:id="rId18"/>
    <p:sldId id="300" r:id="rId19"/>
    <p:sldId id="312" r:id="rId20"/>
    <p:sldId id="304" r:id="rId21"/>
    <p:sldId id="286" r:id="rId22"/>
    <p:sldId id="293" r:id="rId23"/>
    <p:sldId id="303" r:id="rId24"/>
    <p:sldId id="305" r:id="rId25"/>
    <p:sldId id="311" r:id="rId26"/>
    <p:sldId id="310" r:id="rId27"/>
    <p:sldId id="309" r:id="rId28"/>
    <p:sldId id="284" r:id="rId29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0FDBF68-F79F-47AC-8855-EF14A2E80A12}">
          <p14:sldIdLst>
            <p14:sldId id="295"/>
            <p14:sldId id="296"/>
            <p14:sldId id="276"/>
            <p14:sldId id="297"/>
            <p14:sldId id="285"/>
            <p14:sldId id="298"/>
            <p14:sldId id="299"/>
            <p14:sldId id="301"/>
            <p14:sldId id="300"/>
            <p14:sldId id="312"/>
            <p14:sldId id="304"/>
            <p14:sldId id="286"/>
            <p14:sldId id="293"/>
            <p14:sldId id="303"/>
            <p14:sldId id="305"/>
            <p14:sldId id="311"/>
            <p14:sldId id="310"/>
            <p14:sldId id="309"/>
            <p14:sldId id="284"/>
          </p14:sldIdLst>
        </p14:section>
        <p14:section name="Untitled Section" id="{D57258EA-FEF7-4B32-A45A-656DA101D38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istrator" initials="Microsoft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FE22"/>
    <a:srgbClr val="F4BF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560" autoAdjust="0"/>
  </p:normalViewPr>
  <p:slideViewPr>
    <p:cSldViewPr>
      <p:cViewPr varScale="1">
        <p:scale>
          <a:sx n="76" d="100"/>
          <a:sy n="76" d="100"/>
        </p:scale>
        <p:origin x="1236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D53D6-F9AE-4A7A-8B4A-399D226E2AEB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B254D0-D385-4390-9C21-B76E3A32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22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>
                <a:solidFill>
                  <a:prstClr val="black"/>
                </a:solidFill>
              </a:rPr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1097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>
                <a:solidFill>
                  <a:prstClr val="black"/>
                </a:solidFill>
              </a:rPr>
              <a:t>18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39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7B3D7-C832-466B-ABB6-FBC16C8A22C0}" type="slidenum">
              <a:rPr lang="zh-CN" altLang="en-US" smtClean="0">
                <a:solidFill>
                  <a:prstClr val="black"/>
                </a:solidFill>
              </a:rPr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620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7B3D7-C832-466B-ABB6-FBC16C8A22C0}" type="slidenum">
              <a:rPr lang="zh-CN" altLang="en-US" smtClean="0">
                <a:solidFill>
                  <a:prstClr val="black"/>
                </a:solidFill>
              </a:rPr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906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7B3D7-C832-466B-ABB6-FBC16C8A22C0}" type="slidenum">
              <a:rPr lang="zh-CN" altLang="en-US" smtClean="0">
                <a:solidFill>
                  <a:prstClr val="black"/>
                </a:solidFill>
              </a:rPr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387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7B3D7-C832-466B-ABB6-FBC16C8A22C0}" type="slidenum">
              <a:rPr lang="zh-CN" altLang="en-US" smtClean="0">
                <a:solidFill>
                  <a:prstClr val="black"/>
                </a:solidFill>
              </a:rPr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957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7B3D7-C832-466B-ABB6-FBC16C8A22C0}" type="slidenum">
              <a:rPr lang="zh-CN" altLang="en-US" smtClean="0">
                <a:solidFill>
                  <a:prstClr val="black"/>
                </a:solidFill>
              </a:rPr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618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>
                <a:solidFill>
                  <a:prstClr val="black"/>
                </a:solidFill>
              </a:rPr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7696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7B3D7-C832-466B-ABB6-FBC16C8A22C0}" type="slidenum">
              <a:rPr lang="zh-CN" altLang="en-US" smtClean="0">
                <a:solidFill>
                  <a:prstClr val="black"/>
                </a:solidFill>
              </a:rPr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8917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>
                <a:solidFill>
                  <a:prstClr val="black"/>
                </a:solidFill>
              </a:rPr>
              <a:t>17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608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t>08/12/2024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t>08/12/2024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6" descr="图片包含 事情&#10;&#10;已生成极高可信度的说明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50" r="16406"/>
          <a:stretch>
            <a:fillRect/>
          </a:stretch>
        </p:blipFill>
        <p:spPr>
          <a:xfrm>
            <a:off x="17" y="10"/>
            <a:ext cx="9143985" cy="68579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5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458948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391" y="98744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4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t>08/12/2024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45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Tm="0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Tm="0"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2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Tm="0"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Tm="0"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Tm="0">
    <p:comb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3" y="2438408"/>
            <a:ext cx="9143998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9613558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4673625"/>
            <a:ext cx="9130145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5356592"/>
            <a:ext cx="9157856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7" y="4254139"/>
            <a:ext cx="694959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602" y="4581157"/>
            <a:ext cx="618427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Tm="0">
    <p:comb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51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8"/>
            <a:ext cx="9144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12" y="-32952"/>
            <a:ext cx="2545493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3383"/>
            <a:ext cx="9613558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5" y="4673625"/>
            <a:ext cx="9130145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120"/>
            <a:ext cx="9144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602" y="4581157"/>
            <a:ext cx="618427" cy="1279433"/>
          </a:xfrm>
          <a:prstGeom prst="rect">
            <a:avLst/>
          </a:prstGeom>
        </p:spPr>
      </p:pic>
    </p:spTree>
  </p:cSld>
  <p:clrMapOvr>
    <a:masterClrMapping/>
  </p:clrMapOvr>
  <p:transition spd="slow" advTm="0">
    <p:comb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51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8"/>
            <a:ext cx="9144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12" y="-32952"/>
            <a:ext cx="2545493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5570775"/>
            <a:ext cx="9613558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60" y="5316719"/>
            <a:ext cx="9130145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6189784"/>
            <a:ext cx="9155017" cy="668216"/>
          </a:xfrm>
          <a:prstGeom prst="rect">
            <a:avLst/>
          </a:prstGeom>
        </p:spPr>
      </p:pic>
    </p:spTree>
  </p:cSld>
  <p:clrMapOvr>
    <a:masterClrMapping/>
  </p:clrMapOvr>
  <p:transition spd="slow" advTm="0">
    <p:comb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t>08/12/2024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4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Tm="0">
    <p:comb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4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Tm="0">
    <p:comb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Tm="0">
    <p:comb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34"/>
            <a:ext cx="1971675" cy="581183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34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Tm="0">
    <p:comb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2" y="213049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t>08/12/2024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t>08/12/2024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7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3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t>08/12/2024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t>08/12/2024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6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6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t>08/12/2024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t>08/12/2024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t>08/12/2024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t>08/12/2024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6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1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2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t>08/12/2024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1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87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t>08/12/2024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t>08/12/2024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dissolv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1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1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t>08/12/2024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dissolv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t>2024/12/8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 advTm="4000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t>2024/12/8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 advTm="4000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47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4589472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t>2024/12/8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 advTm="4000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t>2024/12/8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 advTm="4000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2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2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t>2024/12/8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 advTm="4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t>08/12/2024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t>2024/12/8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 advTm="4000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t>2024/12/8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 advTm="4000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391" y="987434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t>2024/12/8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 advTm="4000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34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t>2024/12/8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 advTm="4000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t>2024/12/8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 advTm="4000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2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t>2024/12/8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 advTm="4000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t>2024/12/8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 advTm="4000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t>2024/12/8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 advTm="4000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8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t>2024/12/8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 advTm="4000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t>2024/12/8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 advTm="4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t>08/12/2024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2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2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t>2024/12/8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 advTm="4000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t>2024/12/8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 advTm="4000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t>2024/12/8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 advTm="4000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391" y="987430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t>2024/12/8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 advTm="4000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t>2024/12/8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 advTm="4000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t>2024/12/8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 advTm="4000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2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t>2024/12/8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 advTm="4000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2" y="213048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t>08/12/2024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dissolv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t>08/12/2024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6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3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t>08/12/2024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t>08/12/2024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t>08/12/2024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dissolv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6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6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t>08/12/2024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dissolv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t>08/12/2024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dissolv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t>08/12/2024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dissolv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6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0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2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t>08/12/2024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dissolv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1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87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t>08/12/2024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dissolv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t>08/12/2024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dissolv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0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0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t>08/12/2024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dissolv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2" y="213046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t>08/12/2024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t>08/12/2024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t>08/12/2024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4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4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7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9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1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3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t>08/12/2024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t>08/12/2024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3765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1930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5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3765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1930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5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t>08/12/2024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t>08/12/2024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t>08/12/2024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69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7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3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3765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1930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t>08/12/2024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2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94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3765" indent="0">
              <a:buNone/>
              <a:defRPr sz="2400"/>
            </a:lvl3pPr>
            <a:lvl4pPr marL="1370965" indent="0">
              <a:buNone/>
              <a:defRPr sz="2000"/>
            </a:lvl4pPr>
            <a:lvl5pPr marL="1828165" indent="0">
              <a:buNone/>
              <a:defRPr sz="2000"/>
            </a:lvl5pPr>
            <a:lvl6pPr marL="2285365" indent="0">
              <a:buNone/>
              <a:defRPr sz="2000"/>
            </a:lvl6pPr>
            <a:lvl7pPr marL="2741930" indent="0">
              <a:buNone/>
              <a:defRPr sz="2000"/>
            </a:lvl7pPr>
            <a:lvl8pPr marL="3199130" indent="0">
              <a:buNone/>
              <a:defRPr sz="2000"/>
            </a:lvl8pPr>
            <a:lvl9pPr marL="365633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3765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1930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t>08/12/2024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t>08/12/2024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7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7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t>08/12/2024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6" descr="图片包含 事情&#10;&#10;已生成极高可信度的说明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50" r="16406"/>
          <a:stretch>
            <a:fillRect/>
          </a:stretch>
        </p:blipFill>
        <p:spPr>
          <a:xfrm>
            <a:off x="16" y="10"/>
            <a:ext cx="9143985" cy="68579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t>08/12/2024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t>08/12/2024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6" descr="图片包含 事情&#10;&#10;已生成极高可信度的说明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50" r="16406"/>
          <a:stretch>
            <a:fillRect/>
          </a:stretch>
        </p:blipFill>
        <p:spPr>
          <a:xfrm>
            <a:off x="17" y="10"/>
            <a:ext cx="9143985" cy="68579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5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458948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391" y="98744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4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26D32-79A9-4E6E-9133-69F462CF5197}" type="datetimeFigureOut">
              <a:rPr lang="vi-VN" smtClean="0"/>
              <a:t>08/12/2024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101AB-4552-4821-9943-600C008EDC77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6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6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6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 advTm="0">
    <p:comb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60022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2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t>08/12/2024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2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2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spd="med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 spd="slow" advTm="400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 spd="slow" advTm="400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60022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1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t>08/12/2024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1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1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ransition spd="med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29600" cy="1143000"/>
          </a:xfrm>
          <a:prstGeom prst="rect">
            <a:avLst/>
          </a:prstGeom>
        </p:spPr>
        <p:txBody>
          <a:bodyPr vert="horz" lIns="91405" tIns="45700" rIns="91405" bIns="457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600225"/>
            <a:ext cx="8229600" cy="4525963"/>
          </a:xfrm>
          <a:prstGeom prst="rect">
            <a:avLst/>
          </a:prstGeom>
        </p:spPr>
        <p:txBody>
          <a:bodyPr vert="horz" lIns="91405" tIns="45700" rIns="91405" bIns="457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87"/>
            <a:ext cx="2133600" cy="365125"/>
          </a:xfrm>
          <a:prstGeom prst="rect">
            <a:avLst/>
          </a:prstGeom>
        </p:spPr>
        <p:txBody>
          <a:bodyPr vert="horz" lIns="91405" tIns="45700" rIns="91405" bIns="4570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65"/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t>08/12/2024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87"/>
            <a:ext cx="2895600" cy="365125"/>
          </a:xfrm>
          <a:prstGeom prst="rect">
            <a:avLst/>
          </a:prstGeom>
        </p:spPr>
        <p:txBody>
          <a:bodyPr vert="horz" lIns="91405" tIns="45700" rIns="91405" bIns="4570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65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87"/>
            <a:ext cx="2133600" cy="365125"/>
          </a:xfrm>
          <a:prstGeom prst="rect">
            <a:avLst/>
          </a:prstGeom>
        </p:spPr>
        <p:txBody>
          <a:bodyPr vert="horz" lIns="91405" tIns="45700" rIns="91405" bIns="4570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65"/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ctr" defTabSz="9137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6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6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6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tags" Target="../tags/tag3.xml"/><Relationship Id="rId7" Type="http://schemas.openxmlformats.org/officeDocument/2006/relationships/image" Target="../media/image30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9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02.xml"/><Relationship Id="rId9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5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6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tags" Target="../tags/tag6.xml"/><Relationship Id="rId7" Type="http://schemas.openxmlformats.org/officeDocument/2006/relationships/image" Target="../media/image30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29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91.xml"/><Relationship Id="rId9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0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25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25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2339772" y="-14689"/>
            <a:ext cx="4484663" cy="2511391"/>
            <a:chOff x="2571122" y="-11017"/>
            <a:chExt cx="4027385" cy="1691488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566"/>
            <a:stretch>
              <a:fillRect/>
            </a:stretch>
          </p:blipFill>
          <p:spPr>
            <a:xfrm>
              <a:off x="2571122" y="-11017"/>
              <a:ext cx="4027385" cy="1691488"/>
            </a:xfrm>
            <a:prstGeom prst="rect">
              <a:avLst/>
            </a:prstGeom>
          </p:spPr>
        </p:pic>
        <p:sp>
          <p:nvSpPr>
            <p:cNvPr id="63" name="任意多边形 62"/>
            <p:cNvSpPr/>
            <p:nvPr/>
          </p:nvSpPr>
          <p:spPr>
            <a:xfrm>
              <a:off x="3545323" y="-11017"/>
              <a:ext cx="2016389" cy="929518"/>
            </a:xfrm>
            <a:custGeom>
              <a:avLst/>
              <a:gdLst>
                <a:gd name="connsiteX0" fmla="*/ 0 w 2016389"/>
                <a:gd name="connsiteY0" fmla="*/ 0 h 929518"/>
                <a:gd name="connsiteX1" fmla="*/ 2016389 w 2016389"/>
                <a:gd name="connsiteY1" fmla="*/ 0 h 929518"/>
                <a:gd name="connsiteX2" fmla="*/ 2004547 w 2016389"/>
                <a:gd name="connsiteY2" fmla="*/ 117467 h 929518"/>
                <a:gd name="connsiteX3" fmla="*/ 1008194 w 2016389"/>
                <a:gd name="connsiteY3" fmla="*/ 929518 h 929518"/>
                <a:gd name="connsiteX4" fmla="*/ 11841 w 2016389"/>
                <a:gd name="connsiteY4" fmla="*/ 117467 h 929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6389" h="929518">
                  <a:moveTo>
                    <a:pt x="0" y="0"/>
                  </a:moveTo>
                  <a:lnTo>
                    <a:pt x="2016389" y="0"/>
                  </a:lnTo>
                  <a:lnTo>
                    <a:pt x="2004547" y="117467"/>
                  </a:lnTo>
                  <a:cubicBezTo>
                    <a:pt x="1909714" y="580904"/>
                    <a:pt x="1499666" y="929518"/>
                    <a:pt x="1008194" y="929518"/>
                  </a:cubicBezTo>
                  <a:cubicBezTo>
                    <a:pt x="516722" y="929518"/>
                    <a:pt x="106674" y="580904"/>
                    <a:pt x="11841" y="11746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685800"/>
              <a:endParaRPr lang="zh-CN" altLang="en-US" sz="135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60" name="图片 5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13" y="-4029"/>
            <a:ext cx="2545493" cy="3285056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17" y="738915"/>
            <a:ext cx="2248544" cy="100418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2468940"/>
            <a:ext cx="752334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iCiel Cadena" pitchFamily="2" charset="-93"/>
              </a:rPr>
              <a:t>Bài</a:t>
            </a:r>
            <a:r>
              <a:rPr lang="en-US" sz="4800" dirty="0" smtClean="0">
                <a:solidFill>
                  <a:srgbClr val="FF0000"/>
                </a:solidFill>
                <a:latin typeface="iCiel Cadena" pitchFamily="2" charset="-93"/>
              </a:rPr>
              <a:t> 1 : Con </a:t>
            </a:r>
            <a:r>
              <a:rPr lang="en-US" sz="4800" dirty="0" err="1" smtClean="0">
                <a:solidFill>
                  <a:srgbClr val="FF0000"/>
                </a:solidFill>
                <a:latin typeface="iCiel Cadena" pitchFamily="2" charset="-93"/>
              </a:rPr>
              <a:t>mèo</a:t>
            </a:r>
            <a:r>
              <a:rPr lang="en-US" sz="4800" dirty="0" smtClean="0">
                <a:solidFill>
                  <a:srgbClr val="FF0000"/>
                </a:solidFill>
                <a:latin typeface="iCiel Cadena" pitchFamily="2" charset="-93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iCiel Cadena" pitchFamily="2" charset="-93"/>
              </a:rPr>
              <a:t>tinh</a:t>
            </a:r>
            <a:r>
              <a:rPr lang="en-US" sz="4800" dirty="0" smtClean="0">
                <a:solidFill>
                  <a:srgbClr val="FF0000"/>
                </a:solidFill>
                <a:latin typeface="iCiel Cadena" pitchFamily="2" charset="-93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iCiel Cadena" pitchFamily="2" charset="-93"/>
              </a:rPr>
              <a:t>nghịch</a:t>
            </a:r>
            <a:r>
              <a:rPr lang="en-US" sz="4800" dirty="0" smtClean="0">
                <a:solidFill>
                  <a:srgbClr val="FF0000"/>
                </a:solidFill>
                <a:latin typeface="iCiel Cadena" pitchFamily="2" charset="-93"/>
              </a:rPr>
              <a:t> </a:t>
            </a:r>
          </a:p>
          <a:p>
            <a:pPr algn="ctr"/>
            <a:r>
              <a:rPr lang="en-US" sz="4800" dirty="0" smtClean="0">
                <a:solidFill>
                  <a:srgbClr val="FF0000"/>
                </a:solidFill>
                <a:latin typeface="iCiel Cadena" pitchFamily="2" charset="-93"/>
              </a:rPr>
              <a:t>( </a:t>
            </a:r>
            <a:r>
              <a:rPr lang="en-US" sz="4800" dirty="0" err="1" smtClean="0">
                <a:solidFill>
                  <a:srgbClr val="FF0000"/>
                </a:solidFill>
                <a:latin typeface="iCiel Cadena" pitchFamily="2" charset="-93"/>
              </a:rPr>
              <a:t>Tiết</a:t>
            </a:r>
            <a:r>
              <a:rPr lang="en-US" sz="4800" dirty="0" smtClean="0">
                <a:solidFill>
                  <a:srgbClr val="FF0000"/>
                </a:solidFill>
                <a:latin typeface="iCiel Cadena" pitchFamily="2" charset="-93"/>
              </a:rPr>
              <a:t> 1 )</a:t>
            </a:r>
            <a:endParaRPr lang="vi-VN" sz="4800" dirty="0">
              <a:solidFill>
                <a:srgbClr val="FF0000"/>
              </a:solidFill>
              <a:latin typeface="iCiel Cadena" pitchFamily="2" charset="-93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46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decel="3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图片 2" descr="图片包含 室内, 墙壁&#10;&#10;已生成高可信度的说明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624" y="-643808"/>
            <a:ext cx="5708817" cy="750180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-305745"/>
            <a:ext cx="4014670" cy="3506145"/>
          </a:xfrm>
          <a:prstGeom prst="rect">
            <a:avLst/>
          </a:prstGeom>
        </p:spPr>
      </p:pic>
      <p:pic>
        <p:nvPicPr>
          <p:cNvPr id="12" name="PA_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432" y="164832"/>
            <a:ext cx="3171803" cy="3064817"/>
          </a:xfrm>
          <a:prstGeom prst="rect">
            <a:avLst/>
          </a:prstGeom>
        </p:spPr>
      </p:pic>
      <p:pic>
        <p:nvPicPr>
          <p:cNvPr id="13" name="PA_图片 8" descr="图片包含 矢量图形&#10;&#10;已生成高可信度的说明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53" y="3591498"/>
            <a:ext cx="1919672" cy="3696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34219" y="2245615"/>
            <a:ext cx="4113626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iCiel Cadena" pitchFamily="2" charset="-93"/>
              </a:rPr>
              <a:t>Bạn</a:t>
            </a:r>
            <a:r>
              <a:rPr lang="en-US" sz="4000" dirty="0" smtClean="0">
                <a:solidFill>
                  <a:srgbClr val="FF0000"/>
                </a:solidFill>
                <a:latin typeface="iCiel Cadena" pitchFamily="2" charset="-93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iCiel Cadena" pitchFamily="2" charset="-93"/>
              </a:rPr>
              <a:t>nhớ</a:t>
            </a:r>
            <a:r>
              <a:rPr lang="en-US" sz="4000" dirty="0" smtClean="0">
                <a:solidFill>
                  <a:srgbClr val="FF0000"/>
                </a:solidFill>
                <a:latin typeface="iCiel Cadena" pitchFamily="2" charset="-93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iCiel Cadena" pitchFamily="2" charset="-93"/>
              </a:rPr>
              <a:t>nhé</a:t>
            </a:r>
            <a:r>
              <a:rPr lang="en-US" sz="4000" dirty="0" smtClean="0">
                <a:solidFill>
                  <a:srgbClr val="FF0000"/>
                </a:solidFill>
                <a:latin typeface="iCiel Cadena" pitchFamily="2" charset="-93"/>
              </a:rPr>
              <a:t> !</a:t>
            </a:r>
          </a:p>
          <a:p>
            <a:pPr algn="ctr"/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latin typeface="iCiel Cadena" pitchFamily="2" charset="-93"/>
              </a:rPr>
              <a:t>Kết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iCiel Cadena" pitchFamily="2" charset="-93"/>
              </a:rPr>
              <a:t>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latin typeface="iCiel Cadena" pitchFamily="2" charset="-93"/>
              </a:rPr>
              <a:t>hợp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iCiel Cadena" pitchFamily="2" charset="-93"/>
              </a:rPr>
              <a:t>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latin typeface="iCiel Cadena" pitchFamily="2" charset="-93"/>
              </a:rPr>
              <a:t>khối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iCiel Cadena" pitchFamily="2" charset="-93"/>
              </a:rPr>
              <a:t>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latin typeface="iCiel Cadena" pitchFamily="2" charset="-93"/>
              </a:rPr>
              <a:t>trụ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iCiel Cadena" pitchFamily="2" charset="-93"/>
              </a:rPr>
              <a:t>, </a:t>
            </a:r>
          </a:p>
          <a:p>
            <a:pPr algn="ctr"/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latin typeface="iCiel Cadena" pitchFamily="2" charset="-93"/>
              </a:rPr>
              <a:t>tròn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iCiel Cadena" pitchFamily="2" charset="-93"/>
              </a:rPr>
              <a:t>, tam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latin typeface="iCiel Cadena" pitchFamily="2" charset="-93"/>
              </a:rPr>
              <a:t>giác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iCiel Cadena" pitchFamily="2" charset="-93"/>
              </a:rPr>
              <a:t> </a:t>
            </a:r>
          </a:p>
          <a:p>
            <a:pPr algn="ctr"/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latin typeface="iCiel Cadena" pitchFamily="2" charset="-93"/>
              </a:rPr>
              <a:t>có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iCiel Cadena" pitchFamily="2" charset="-93"/>
              </a:rPr>
              <a:t>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latin typeface="iCiel Cadena" pitchFamily="2" charset="-93"/>
              </a:rPr>
              <a:t>thể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iCiel Cadena" pitchFamily="2" charset="-93"/>
              </a:rPr>
              <a:t>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latin typeface="iCiel Cadena" pitchFamily="2" charset="-93"/>
              </a:rPr>
              <a:t>tạo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iCiel Cadena" pitchFamily="2" charset="-93"/>
              </a:rPr>
              <a:t>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latin typeface="iCiel Cadena" pitchFamily="2" charset="-93"/>
              </a:rPr>
              <a:t>được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iCiel Cadena" pitchFamily="2" charset="-93"/>
              </a:rPr>
              <a:t> </a:t>
            </a:r>
          </a:p>
          <a:p>
            <a:pPr algn="ctr"/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latin typeface="iCiel Cadena" pitchFamily="2" charset="-93"/>
              </a:rPr>
              <a:t>hình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iCiel Cadena" pitchFamily="2" charset="-93"/>
              </a:rPr>
              <a:t> con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latin typeface="iCiel Cadena" pitchFamily="2" charset="-93"/>
              </a:rPr>
              <a:t>mèo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iCiel Cadena" pitchFamily="2" charset="-93"/>
              </a:rPr>
              <a:t> </a:t>
            </a:r>
            <a:endParaRPr lang="vi-VN" sz="4000" dirty="0">
              <a:solidFill>
                <a:schemeClr val="accent1">
                  <a:lumMod val="50000"/>
                </a:schemeClr>
              </a:solidFill>
              <a:latin typeface="iCiel Cadena" pitchFamily="2" charset="-93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38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6419 0.85926 L 0.86419 0.85926 C 0.86133 0.86297 0.85885 0.86713 0.85573 0.86991 C 0.8543 0.8713 0.8526 0.87153 0.85104 0.87199 C 0.84531 0.87408 0.84023 0.875 0.83438 0.87639 L 0.79271 0.87408 C 0.78906 0.87385 0.78542 0.87361 0.78203 0.87199 C 0.7806 0.87153 0.77982 0.86852 0.77839 0.86783 C 0.77487 0.86574 0.77122 0.86505 0.76771 0.86366 C 0.75859 0.85973 0.76732 0.8625 0.75456 0.85926 C 0.74688 0.85486 0.75495 0.85926 0.74154 0.85301 C 0.73581 0.85024 0.7293 0.84653 0.7237 0.84445 C 0.72044 0.84352 0.71732 0.84329 0.71406 0.84236 C 0.71172 0.8419 0.70938 0.84098 0.70703 0.84028 C 0.70221 0.8375 0.69753 0.83403 0.69271 0.83172 C 0.68737 0.8294 0.68112 0.82709 0.67604 0.82338 C 0.67044 0.81922 0.66953 0.81783 0.66523 0.81274 C 0.66081 0.78102 0.66328 0.80209 0.66523 0.73033 C 0.66536 0.72593 0.66615 0.72176 0.66654 0.7176 C 0.66797 0.69561 0.66784 0.6838 0.66888 0.66042 C 0.67109 0.61019 0.66901 0.66111 0.67122 0.62662 C 0.67175 0.61875 0.67201 0.61088 0.6724 0.60324 C 0.67279 0.58357 0.67357 0.56366 0.67357 0.54399 C 0.67357 0.54121 0.67552 0.48658 0.67122 0.46343 C 0.67057 0.45996 0.66992 0.45625 0.66888 0.45301 C 0.66797 0.44977 0.66654 0.44723 0.66523 0.44445 C 0.66445 0.44028 0.66419 0.43565 0.66289 0.43172 C 0.66094 0.4257 0.65794 0.42061 0.65573 0.41482 C 0.65495 0.41274 0.6543 0.41042 0.65339 0.40857 C 0.65195 0.40556 0.65039 0.40232 0.64857 0.4 C 0.64727 0.39815 0.64531 0.39746 0.64388 0.39584 C 0.64219 0.39399 0.64089 0.39098 0.63906 0.38936 C 0.63685 0.3875 0.63438 0.38681 0.6319 0.38519 C 0.62995 0.3838 0.628 0.38218 0.62604 0.38102 C 0.61966 0.37686 0.61979 0.37709 0.61406 0.37454 C 0.60234 0.36412 0.61706 0.37709 0.60339 0.36621 C 0.60182 0.36482 0.60039 0.36274 0.59857 0.36204 C 0.59518 0.36042 0.59154 0.36019 0.58789 0.35973 C 0.55143 0.35486 0.58112 0.36042 0.5569 0.35556 C 0.54909 0.35602 0.51706 0.35672 0.50339 0.35973 C 0.50208 0.36019 0.50104 0.36135 0.49974 0.36204 C 0.4974 0.36297 0.49505 0.36343 0.49271 0.36412 C 0.48242 0.3669 0.4849 0.36598 0.47357 0.36829 L 0.46406 0.37037 C 0.45182 0.36899 0.43945 0.36899 0.42721 0.36621 C 0.42422 0.36551 0.42161 0.36181 0.41888 0.35973 C 0.41654 0.35811 0.41406 0.35695 0.41172 0.35556 L 0.40456 0.34283 C 0.40339 0.34074 0.40234 0.33843 0.40104 0.33658 C 0.39779 0.33241 0.39479 0.32778 0.39141 0.32385 C 0.39023 0.32246 0.38906 0.32107 0.38789 0.31968 C 0.38633 0.3176 0.38477 0.31505 0.38307 0.3132 C 0.38164 0.31158 0.37995 0.31065 0.37839 0.30903 C 0.37708 0.30764 0.37604 0.30602 0.37474 0.30486 C 0.3737 0.30371 0.3724 0.30348 0.37122 0.30255 C 0.36719 0.3 0.36341 0.29607 0.35938 0.29422 C 0.35612 0.29283 0.35286 0.2919 0.34974 0.29005 C 0.32122 0.27153 0.3418 0.28102 0.32839 0.27524 C 0.32682 0.27292 0.32487 0.27153 0.32357 0.26875 C 0.32279 0.26713 0.32305 0.26436 0.3224 0.2625 C 0.32148 0.25996 0.32005 0.25811 0.31888 0.25602 L 0.31641 0.24329 C 0.31602 0.24121 0.31563 0.23912 0.31523 0.23704 L 0.31406 0.22848 C 0.31367 0.22153 0.31393 0.21412 0.31289 0.20741 C 0.31237 0.20394 0.31029 0.20209 0.30925 0.19885 C 0.30208 0.17639 0.31745 0.21482 0.30456 0.18403 C 0.30221 0.17199 0.30508 0.18287 0.29857 0.17153 C 0.2944 0.16412 0.29388 0.15834 0.28906 0.15232 C 0.28802 0.15116 0.28659 0.15116 0.28555 0.15024 C 0.28346 0.14838 0.28164 0.14561 0.27956 0.14399 C 0.27721 0.14213 0.27474 0.14144 0.2724 0.13959 C 0.27057 0.13843 0.26536 0.13449 0.26289 0.13334 C 0.26094 0.13241 0.25885 0.13195 0.2569 0.13125 C 0.24661 0.13195 0.2362 0.13172 0.22591 0.13334 C 0.22266 0.1338 0.21966 0.13704 0.21641 0.1375 L 0.20456 0.13959 C 0.2013 0.14028 0.19818 0.14121 0.19505 0.1419 C 0.19023 0.1426 0.18555 0.14329 0.18073 0.14399 C 0.17917 0.14468 0.17747 0.14514 0.17591 0.14607 C 0.17474 0.14653 0.17357 0.14769 0.1724 0.14815 C 0.17044 0.14908 0.16836 0.14954 0.16641 0.15024 C 0.15833 0.15741 0.15755 0.1588 0.14505 0.16297 C 0.13997 0.16459 0.13464 0.16436 0.12956 0.16505 C 0.10104 0.16945 0.1375 0.16598 0.08542 0.16922 C 0.08385 0.16991 0.08229 0.17107 0.08073 0.17153 C 0.05964 0.1757 0.07005 0.16991 0.06042 0.1757 C 0.05052 0.175 0.0405 0.17616 0.03073 0.17361 C 0.0293 0.17315 0.02943 0.16875 0.02839 0.16713 C 0.02734 0.16574 0.02591 0.16574 0.02474 0.16505 C 0.02253 0.15348 0.02487 0.16389 0.02122 0.15232 C 0.01888 0.14514 0.01888 0.14468 0.01758 0.1375 C 0.01719 0.11713 0.01693 0.09653 0.01641 0.07616 C 0.01615 0.0669 0.01589 0.05787 0.01523 0.04861 C 0.0151 0.04653 0.01471 0.04422 0.01406 0.04236 C 0.01341 0.04051 0.0125 0.03959 0.01172 0.0382 L 0.01523 0.0382 " pathEditMode="relative" ptsTypes="AAAAAAAAAAAAAAAAAAAAAAAAAAAAAAAAAAAAAAAAAAAAAAAAAAAAAAAAAAAAAAAAAAAAAAAAAAAAAAAAAAAAAAAAAAAAAAAAA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2000" accel="50000" decel="50000" autoRev="1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animMotion origin="layout" path="M 3.75E-6 4.44444E-6 L 0.06705 0.0069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6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GIAO AN\SGV lop 2\chan trời sang tạo lớp 1\hình ảnh minh họa\hinh-nen-dong-powerpoint-dep-ve-o-to-773x58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32"/>
            <a:ext cx="9144000" cy="686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6989"/>
            <a:ext cx="4572000" cy="2829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67633" y="1524001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vi-VN" sz="3600" dirty="0">
              <a:solidFill>
                <a:srgbClr val="1F497D">
                  <a:lumMod val="60000"/>
                  <a:lumOff val="40000"/>
                </a:srgbClr>
              </a:solidFill>
              <a:latin typeface="iCiel Cadena" pitchFamily="2" charset="-93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8195" y="1568230"/>
            <a:ext cx="41236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/>
            <a:r>
              <a:rPr lang="en-US" sz="240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để </a:t>
            </a:r>
            <a:r>
              <a:rPr lang="en-US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sang</a:t>
            </a:r>
          </a:p>
          <a:p>
            <a:pPr algn="ctr" defTabSz="914400"/>
            <a:r>
              <a:rPr lang="en-US" sz="240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 </a:t>
            </a:r>
            <a:r>
              <a:rPr lang="en-US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12154">
            <a:off x="4713413" y="161276"/>
            <a:ext cx="3402045" cy="3402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E:\GIAO AN\SGV lop 2\sgv chân trời sáng tạo lớp 2\hình minh họa giáo án\7\jhj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-63499"/>
            <a:ext cx="4724399" cy="3949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E:\GIAO AN\SGV lop 2\sgv chân trời sáng tạo lớp 2\hình minh họa giáo án\7\mfhv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86200"/>
            <a:ext cx="3429000" cy="2636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4" descr="E:\GIAO AN\SGV lop 2\sgv chân trời sáng tạo lớp 2\hình minh họa giáo án\7\fgfh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971800"/>
            <a:ext cx="5241477" cy="3551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7567">
            <a:off x="4204284" y="605388"/>
            <a:ext cx="1487893" cy="1506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E:\GIAO AN\SGV lop 2\sgv chân trời sáng tạo lớp 2\hình minh họa giáo án\7\38c595147ee4a26fd0237cc996a38c3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546" y="285750"/>
            <a:ext cx="5742420" cy="6572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GIAO AN\SGV lop 2\sgv chân trời sáng tạo lớp 2\hình minh họa giáo án\7\maxresdefaul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94236"/>
            <a:ext cx="3276600" cy="3135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GIAO AN\SGV lop 2\sgv chân trời sáng tạo lớp 2\hình minh họa giáo án\7\hqdefaul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01494"/>
            <a:ext cx="2667000" cy="30396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2E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标题 1"/>
          <p:cNvSpPr txBox="1"/>
          <p:nvPr/>
        </p:nvSpPr>
        <p:spPr>
          <a:xfrm>
            <a:off x="2059046" y="228608"/>
            <a:ext cx="5018484" cy="6960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60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Ciel Pony" pitchFamily="2" charset="-93"/>
              </a:rPr>
              <a:t>Hoạt</a:t>
            </a:r>
            <a:r>
              <a:rPr lang="en-US" altLang="zh-CN" sz="6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Ciel Pony" pitchFamily="2" charset="-93"/>
              </a:rPr>
              <a:t> </a:t>
            </a:r>
            <a:r>
              <a:rPr lang="en-US" altLang="zh-CN" sz="60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Ciel Pony" pitchFamily="2" charset="-93"/>
              </a:rPr>
              <a:t>động</a:t>
            </a:r>
            <a:r>
              <a:rPr lang="en-US" altLang="zh-CN" sz="6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Ciel Pony" pitchFamily="2" charset="-93"/>
              </a:rPr>
              <a:t> 3</a:t>
            </a:r>
            <a:endParaRPr lang="zh-CN" altLang="en-US" sz="6000" dirty="0">
              <a:solidFill>
                <a:schemeClr val="accent4">
                  <a:lumMod val="60000"/>
                  <a:lumOff val="40000"/>
                </a:schemeClr>
              </a:solidFill>
              <a:latin typeface="iCiel Pony" pitchFamily="2" charset="-93"/>
            </a:endParaRPr>
          </a:p>
        </p:txBody>
      </p:sp>
      <p:grpSp>
        <p:nvGrpSpPr>
          <p:cNvPr id="502" name="Group 4"/>
          <p:cNvGrpSpPr/>
          <p:nvPr/>
        </p:nvGrpSpPr>
        <p:grpSpPr bwMode="auto">
          <a:xfrm>
            <a:off x="1017813" y="4457309"/>
            <a:ext cx="341710" cy="889000"/>
            <a:chOff x="0" y="0"/>
            <a:chExt cx="455984" cy="889318"/>
          </a:xfrm>
        </p:grpSpPr>
        <p:sp>
          <p:nvSpPr>
            <p:cNvPr id="503" name="TextBox 5"/>
            <p:cNvSpPr txBox="1">
              <a:spLocks noChangeArrowheads="1"/>
            </p:cNvSpPr>
            <p:nvPr/>
          </p:nvSpPr>
          <p:spPr bwMode="auto">
            <a:xfrm>
              <a:off x="0" y="0"/>
              <a:ext cx="455984" cy="830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id-ID" altLang="zh-CN" sz="4800">
                  <a:solidFill>
                    <a:srgbClr val="44546A"/>
                  </a:solidFill>
                  <a:latin typeface="Sosa" pitchFamily="2" charset="0"/>
                </a:rPr>
                <a:t>o</a:t>
              </a:r>
              <a:endParaRPr lang="id-ID" altLang="zh-CN" sz="4800">
                <a:solidFill>
                  <a:srgbClr val="44546A"/>
                </a:solidFill>
              </a:endParaRPr>
            </a:p>
          </p:txBody>
        </p:sp>
        <p:sp>
          <p:nvSpPr>
            <p:cNvPr id="504" name="Oval 6"/>
            <p:cNvSpPr>
              <a:spLocks noChangeArrowheads="1"/>
            </p:cNvSpPr>
            <p:nvPr/>
          </p:nvSpPr>
          <p:spPr bwMode="auto">
            <a:xfrm>
              <a:off x="157978" y="757644"/>
              <a:ext cx="133200" cy="13167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endParaRPr lang="zh-CN" altLang="zh-CN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54110" y="838207"/>
            <a:ext cx="9006739" cy="6113583"/>
            <a:chOff x="1108" y="2225"/>
            <a:chExt cx="5232" cy="1543"/>
          </a:xfrm>
        </p:grpSpPr>
        <p:grpSp>
          <p:nvGrpSpPr>
            <p:cNvPr id="8" name="Group 205"/>
            <p:cNvGrpSpPr/>
            <p:nvPr/>
          </p:nvGrpSpPr>
          <p:grpSpPr bwMode="auto">
            <a:xfrm>
              <a:off x="1131" y="2569"/>
              <a:ext cx="5145" cy="1041"/>
              <a:chOff x="1131" y="2569"/>
              <a:chExt cx="5145" cy="1041"/>
            </a:xfrm>
          </p:grpSpPr>
          <p:sp>
            <p:nvSpPr>
              <p:cNvPr id="303" name="Freeform 18"/>
              <p:cNvSpPr/>
              <p:nvPr/>
            </p:nvSpPr>
            <p:spPr bwMode="auto">
              <a:xfrm>
                <a:off x="2064" y="2771"/>
                <a:ext cx="363" cy="835"/>
              </a:xfrm>
              <a:custGeom>
                <a:avLst/>
                <a:gdLst>
                  <a:gd name="T0" fmla="*/ 77 w 205"/>
                  <a:gd name="T1" fmla="*/ 0 h 445"/>
                  <a:gd name="T2" fmla="*/ 74 w 205"/>
                  <a:gd name="T3" fmla="*/ 4 h 445"/>
                  <a:gd name="T4" fmla="*/ 5 w 205"/>
                  <a:gd name="T5" fmla="*/ 89 h 445"/>
                  <a:gd name="T6" fmla="*/ 42 w 205"/>
                  <a:gd name="T7" fmla="*/ 89 h 445"/>
                  <a:gd name="T8" fmla="*/ 5 w 205"/>
                  <a:gd name="T9" fmla="*/ 146 h 445"/>
                  <a:gd name="T10" fmla="*/ 19 w 205"/>
                  <a:gd name="T11" fmla="*/ 169 h 445"/>
                  <a:gd name="T12" fmla="*/ 17 w 205"/>
                  <a:gd name="T13" fmla="*/ 169 h 445"/>
                  <a:gd name="T14" fmla="*/ 19 w 205"/>
                  <a:gd name="T15" fmla="*/ 173 h 445"/>
                  <a:gd name="T16" fmla="*/ 0 w 205"/>
                  <a:gd name="T17" fmla="*/ 173 h 445"/>
                  <a:gd name="T18" fmla="*/ 12 w 205"/>
                  <a:gd name="T19" fmla="*/ 197 h 445"/>
                  <a:gd name="T20" fmla="*/ 15 w 205"/>
                  <a:gd name="T21" fmla="*/ 197 h 445"/>
                  <a:gd name="T22" fmla="*/ 14 w 205"/>
                  <a:gd name="T23" fmla="*/ 200 h 445"/>
                  <a:gd name="T24" fmla="*/ 36 w 205"/>
                  <a:gd name="T25" fmla="*/ 245 h 445"/>
                  <a:gd name="T26" fmla="*/ 36 w 205"/>
                  <a:gd name="T27" fmla="*/ 245 h 445"/>
                  <a:gd name="T28" fmla="*/ 36 w 205"/>
                  <a:gd name="T29" fmla="*/ 245 h 445"/>
                  <a:gd name="T30" fmla="*/ 23 w 205"/>
                  <a:gd name="T31" fmla="*/ 245 h 445"/>
                  <a:gd name="T32" fmla="*/ 50 w 205"/>
                  <a:gd name="T33" fmla="*/ 305 h 445"/>
                  <a:gd name="T34" fmla="*/ 50 w 205"/>
                  <a:gd name="T35" fmla="*/ 305 h 445"/>
                  <a:gd name="T36" fmla="*/ 50 w 205"/>
                  <a:gd name="T37" fmla="*/ 306 h 445"/>
                  <a:gd name="T38" fmla="*/ 35 w 205"/>
                  <a:gd name="T39" fmla="*/ 306 h 445"/>
                  <a:gd name="T40" fmla="*/ 40 w 205"/>
                  <a:gd name="T41" fmla="*/ 321 h 445"/>
                  <a:gd name="T42" fmla="*/ 59 w 205"/>
                  <a:gd name="T43" fmla="*/ 321 h 445"/>
                  <a:gd name="T44" fmla="*/ 56 w 205"/>
                  <a:gd name="T45" fmla="*/ 362 h 445"/>
                  <a:gd name="T46" fmla="*/ 57 w 205"/>
                  <a:gd name="T47" fmla="*/ 364 h 445"/>
                  <a:gd name="T48" fmla="*/ 57 w 205"/>
                  <a:gd name="T49" fmla="*/ 364 h 445"/>
                  <a:gd name="T50" fmla="*/ 57 w 205"/>
                  <a:gd name="T51" fmla="*/ 365 h 445"/>
                  <a:gd name="T52" fmla="*/ 56 w 205"/>
                  <a:gd name="T53" fmla="*/ 365 h 445"/>
                  <a:gd name="T54" fmla="*/ 50 w 205"/>
                  <a:gd name="T55" fmla="*/ 445 h 445"/>
                  <a:gd name="T56" fmla="*/ 78 w 205"/>
                  <a:gd name="T57" fmla="*/ 445 h 445"/>
                  <a:gd name="T58" fmla="*/ 103 w 205"/>
                  <a:gd name="T59" fmla="*/ 445 h 445"/>
                  <a:gd name="T60" fmla="*/ 104 w 205"/>
                  <a:gd name="T61" fmla="*/ 445 h 445"/>
                  <a:gd name="T62" fmla="*/ 96 w 205"/>
                  <a:gd name="T63" fmla="*/ 321 h 445"/>
                  <a:gd name="T64" fmla="*/ 205 w 205"/>
                  <a:gd name="T65" fmla="*/ 321 h 445"/>
                  <a:gd name="T66" fmla="*/ 202 w 205"/>
                  <a:gd name="T67" fmla="*/ 317 h 445"/>
                  <a:gd name="T68" fmla="*/ 98 w 205"/>
                  <a:gd name="T69" fmla="*/ 317 h 445"/>
                  <a:gd name="T70" fmla="*/ 151 w 205"/>
                  <a:gd name="T71" fmla="*/ 217 h 445"/>
                  <a:gd name="T72" fmla="*/ 140 w 205"/>
                  <a:gd name="T73" fmla="*/ 197 h 445"/>
                  <a:gd name="T74" fmla="*/ 161 w 205"/>
                  <a:gd name="T75" fmla="*/ 197 h 445"/>
                  <a:gd name="T76" fmla="*/ 163 w 205"/>
                  <a:gd name="T77" fmla="*/ 192 h 445"/>
                  <a:gd name="T78" fmla="*/ 148 w 205"/>
                  <a:gd name="T79" fmla="*/ 192 h 445"/>
                  <a:gd name="T80" fmla="*/ 147 w 205"/>
                  <a:gd name="T81" fmla="*/ 189 h 445"/>
                  <a:gd name="T82" fmla="*/ 122 w 205"/>
                  <a:gd name="T83" fmla="*/ 189 h 445"/>
                  <a:gd name="T84" fmla="*/ 149 w 205"/>
                  <a:gd name="T85" fmla="*/ 145 h 445"/>
                  <a:gd name="T86" fmla="*/ 114 w 205"/>
                  <a:gd name="T87" fmla="*/ 89 h 445"/>
                  <a:gd name="T88" fmla="*/ 134 w 205"/>
                  <a:gd name="T89" fmla="*/ 89 h 445"/>
                  <a:gd name="T90" fmla="*/ 150 w 205"/>
                  <a:gd name="T91" fmla="*/ 89 h 445"/>
                  <a:gd name="T92" fmla="*/ 81 w 205"/>
                  <a:gd name="T93" fmla="*/ 4 h 445"/>
                  <a:gd name="T94" fmla="*/ 78 w 205"/>
                  <a:gd name="T95" fmla="*/ 1 h 445"/>
                  <a:gd name="T96" fmla="*/ 78 w 205"/>
                  <a:gd name="T97" fmla="*/ 2 h 445"/>
                  <a:gd name="T98" fmla="*/ 77 w 205"/>
                  <a:gd name="T99" fmla="*/ 0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05" h="445">
                    <a:moveTo>
                      <a:pt x="77" y="0"/>
                    </a:moveTo>
                    <a:cubicBezTo>
                      <a:pt x="74" y="4"/>
                      <a:pt x="74" y="4"/>
                      <a:pt x="74" y="4"/>
                    </a:cubicBezTo>
                    <a:cubicBezTo>
                      <a:pt x="5" y="89"/>
                      <a:pt x="5" y="89"/>
                      <a:pt x="5" y="89"/>
                    </a:cubicBezTo>
                    <a:cubicBezTo>
                      <a:pt x="42" y="89"/>
                      <a:pt x="42" y="89"/>
                      <a:pt x="42" y="89"/>
                    </a:cubicBezTo>
                    <a:cubicBezTo>
                      <a:pt x="5" y="146"/>
                      <a:pt x="5" y="146"/>
                      <a:pt x="5" y="146"/>
                    </a:cubicBezTo>
                    <a:cubicBezTo>
                      <a:pt x="19" y="169"/>
                      <a:pt x="19" y="169"/>
                      <a:pt x="19" y="169"/>
                    </a:cubicBezTo>
                    <a:cubicBezTo>
                      <a:pt x="17" y="169"/>
                      <a:pt x="17" y="169"/>
                      <a:pt x="17" y="169"/>
                    </a:cubicBezTo>
                    <a:cubicBezTo>
                      <a:pt x="19" y="173"/>
                      <a:pt x="19" y="173"/>
                      <a:pt x="19" y="173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12" y="197"/>
                      <a:pt x="12" y="197"/>
                      <a:pt x="12" y="197"/>
                    </a:cubicBezTo>
                    <a:cubicBezTo>
                      <a:pt x="15" y="197"/>
                      <a:pt x="15" y="197"/>
                      <a:pt x="15" y="197"/>
                    </a:cubicBezTo>
                    <a:cubicBezTo>
                      <a:pt x="14" y="200"/>
                      <a:pt x="14" y="200"/>
                      <a:pt x="14" y="200"/>
                    </a:cubicBezTo>
                    <a:cubicBezTo>
                      <a:pt x="36" y="245"/>
                      <a:pt x="36" y="245"/>
                      <a:pt x="36" y="245"/>
                    </a:cubicBezTo>
                    <a:cubicBezTo>
                      <a:pt x="36" y="245"/>
                      <a:pt x="36" y="245"/>
                      <a:pt x="36" y="245"/>
                    </a:cubicBezTo>
                    <a:cubicBezTo>
                      <a:pt x="36" y="245"/>
                      <a:pt x="36" y="245"/>
                      <a:pt x="36" y="245"/>
                    </a:cubicBezTo>
                    <a:cubicBezTo>
                      <a:pt x="23" y="245"/>
                      <a:pt x="23" y="245"/>
                      <a:pt x="23" y="245"/>
                    </a:cubicBezTo>
                    <a:cubicBezTo>
                      <a:pt x="50" y="305"/>
                      <a:pt x="50" y="305"/>
                      <a:pt x="50" y="305"/>
                    </a:cubicBezTo>
                    <a:cubicBezTo>
                      <a:pt x="50" y="305"/>
                      <a:pt x="50" y="305"/>
                      <a:pt x="50" y="305"/>
                    </a:cubicBezTo>
                    <a:cubicBezTo>
                      <a:pt x="50" y="306"/>
                      <a:pt x="50" y="306"/>
                      <a:pt x="50" y="306"/>
                    </a:cubicBezTo>
                    <a:cubicBezTo>
                      <a:pt x="35" y="306"/>
                      <a:pt x="35" y="306"/>
                      <a:pt x="35" y="306"/>
                    </a:cubicBezTo>
                    <a:cubicBezTo>
                      <a:pt x="40" y="321"/>
                      <a:pt x="40" y="321"/>
                      <a:pt x="40" y="321"/>
                    </a:cubicBezTo>
                    <a:cubicBezTo>
                      <a:pt x="59" y="321"/>
                      <a:pt x="59" y="321"/>
                      <a:pt x="59" y="321"/>
                    </a:cubicBezTo>
                    <a:cubicBezTo>
                      <a:pt x="56" y="362"/>
                      <a:pt x="56" y="362"/>
                      <a:pt x="56" y="362"/>
                    </a:cubicBezTo>
                    <a:cubicBezTo>
                      <a:pt x="57" y="364"/>
                      <a:pt x="57" y="364"/>
                      <a:pt x="57" y="364"/>
                    </a:cubicBezTo>
                    <a:cubicBezTo>
                      <a:pt x="57" y="364"/>
                      <a:pt x="57" y="364"/>
                      <a:pt x="57" y="364"/>
                    </a:cubicBezTo>
                    <a:cubicBezTo>
                      <a:pt x="57" y="365"/>
                      <a:pt x="57" y="365"/>
                      <a:pt x="57" y="365"/>
                    </a:cubicBezTo>
                    <a:cubicBezTo>
                      <a:pt x="56" y="365"/>
                      <a:pt x="56" y="365"/>
                      <a:pt x="56" y="365"/>
                    </a:cubicBezTo>
                    <a:cubicBezTo>
                      <a:pt x="50" y="445"/>
                      <a:pt x="50" y="445"/>
                      <a:pt x="50" y="445"/>
                    </a:cubicBezTo>
                    <a:cubicBezTo>
                      <a:pt x="78" y="445"/>
                      <a:pt x="78" y="445"/>
                      <a:pt x="78" y="445"/>
                    </a:cubicBezTo>
                    <a:cubicBezTo>
                      <a:pt x="103" y="445"/>
                      <a:pt x="103" y="445"/>
                      <a:pt x="103" y="445"/>
                    </a:cubicBezTo>
                    <a:cubicBezTo>
                      <a:pt x="104" y="445"/>
                      <a:pt x="104" y="445"/>
                      <a:pt x="104" y="445"/>
                    </a:cubicBezTo>
                    <a:cubicBezTo>
                      <a:pt x="96" y="321"/>
                      <a:pt x="96" y="321"/>
                      <a:pt x="96" y="321"/>
                    </a:cubicBezTo>
                    <a:cubicBezTo>
                      <a:pt x="205" y="321"/>
                      <a:pt x="205" y="321"/>
                      <a:pt x="205" y="321"/>
                    </a:cubicBezTo>
                    <a:cubicBezTo>
                      <a:pt x="202" y="317"/>
                      <a:pt x="202" y="317"/>
                      <a:pt x="202" y="317"/>
                    </a:cubicBezTo>
                    <a:cubicBezTo>
                      <a:pt x="98" y="317"/>
                      <a:pt x="98" y="317"/>
                      <a:pt x="98" y="317"/>
                    </a:cubicBezTo>
                    <a:cubicBezTo>
                      <a:pt x="151" y="217"/>
                      <a:pt x="151" y="217"/>
                      <a:pt x="151" y="217"/>
                    </a:cubicBezTo>
                    <a:cubicBezTo>
                      <a:pt x="140" y="197"/>
                      <a:pt x="140" y="197"/>
                      <a:pt x="140" y="197"/>
                    </a:cubicBezTo>
                    <a:cubicBezTo>
                      <a:pt x="161" y="197"/>
                      <a:pt x="161" y="197"/>
                      <a:pt x="161" y="197"/>
                    </a:cubicBezTo>
                    <a:cubicBezTo>
                      <a:pt x="163" y="192"/>
                      <a:pt x="163" y="192"/>
                      <a:pt x="163" y="192"/>
                    </a:cubicBezTo>
                    <a:cubicBezTo>
                      <a:pt x="148" y="192"/>
                      <a:pt x="148" y="192"/>
                      <a:pt x="148" y="192"/>
                    </a:cubicBezTo>
                    <a:cubicBezTo>
                      <a:pt x="148" y="191"/>
                      <a:pt x="148" y="190"/>
                      <a:pt x="147" y="189"/>
                    </a:cubicBezTo>
                    <a:cubicBezTo>
                      <a:pt x="122" y="189"/>
                      <a:pt x="122" y="189"/>
                      <a:pt x="122" y="189"/>
                    </a:cubicBezTo>
                    <a:cubicBezTo>
                      <a:pt x="149" y="145"/>
                      <a:pt x="149" y="145"/>
                      <a:pt x="149" y="145"/>
                    </a:cubicBezTo>
                    <a:cubicBezTo>
                      <a:pt x="114" y="89"/>
                      <a:pt x="114" y="89"/>
                      <a:pt x="114" y="89"/>
                    </a:cubicBezTo>
                    <a:cubicBezTo>
                      <a:pt x="134" y="89"/>
                      <a:pt x="134" y="89"/>
                      <a:pt x="134" y="89"/>
                    </a:cubicBezTo>
                    <a:cubicBezTo>
                      <a:pt x="150" y="89"/>
                      <a:pt x="150" y="89"/>
                      <a:pt x="150" y="89"/>
                    </a:cubicBezTo>
                    <a:cubicBezTo>
                      <a:pt x="81" y="4"/>
                      <a:pt x="81" y="4"/>
                      <a:pt x="81" y="4"/>
                    </a:cubicBezTo>
                    <a:cubicBezTo>
                      <a:pt x="78" y="1"/>
                      <a:pt x="78" y="1"/>
                      <a:pt x="78" y="1"/>
                    </a:cubicBezTo>
                    <a:cubicBezTo>
                      <a:pt x="78" y="2"/>
                      <a:pt x="78" y="2"/>
                      <a:pt x="78" y="2"/>
                    </a:cubicBezTo>
                    <a:cubicBezTo>
                      <a:pt x="77" y="0"/>
                      <a:pt x="77" y="0"/>
                      <a:pt x="77" y="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4" name="Freeform 19"/>
              <p:cNvSpPr/>
              <p:nvPr/>
            </p:nvSpPr>
            <p:spPr bwMode="auto">
              <a:xfrm>
                <a:off x="2325" y="3126"/>
                <a:ext cx="31" cy="6"/>
              </a:xfrm>
              <a:custGeom>
                <a:avLst/>
                <a:gdLst>
                  <a:gd name="T0" fmla="*/ 18 w 18"/>
                  <a:gd name="T1" fmla="*/ 0 h 3"/>
                  <a:gd name="T2" fmla="*/ 0 w 18"/>
                  <a:gd name="T3" fmla="*/ 0 h 3"/>
                  <a:gd name="T4" fmla="*/ 1 w 18"/>
                  <a:gd name="T5" fmla="*/ 3 h 3"/>
                  <a:gd name="T6" fmla="*/ 16 w 18"/>
                  <a:gd name="T7" fmla="*/ 3 h 3"/>
                  <a:gd name="T8" fmla="*/ 18 w 18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">
                    <a:moveTo>
                      <a:pt x="1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8" y="0"/>
                      <a:pt x="18" y="0"/>
                      <a:pt x="18" y="0"/>
                    </a:cubicBezTo>
                  </a:path>
                </a:pathLst>
              </a:custGeom>
              <a:solidFill>
                <a:srgbClr val="347A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5" name="Freeform 20"/>
              <p:cNvSpPr/>
              <p:nvPr/>
            </p:nvSpPr>
            <p:spPr bwMode="auto">
              <a:xfrm>
                <a:off x="2426" y="3374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85B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6" name="Freeform 21"/>
              <p:cNvSpPr/>
              <p:nvPr/>
            </p:nvSpPr>
            <p:spPr bwMode="auto">
              <a:xfrm>
                <a:off x="2426" y="3374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7" name="Freeform 22"/>
              <p:cNvSpPr>
                <a:spLocks noEditPoints="1"/>
              </p:cNvSpPr>
              <p:nvPr/>
            </p:nvSpPr>
            <p:spPr bwMode="auto">
              <a:xfrm>
                <a:off x="5301" y="2771"/>
                <a:ext cx="227" cy="835"/>
              </a:xfrm>
              <a:custGeom>
                <a:avLst/>
                <a:gdLst>
                  <a:gd name="T0" fmla="*/ 137 w 227"/>
                  <a:gd name="T1" fmla="*/ 713 h 835"/>
                  <a:gd name="T2" fmla="*/ 59 w 227"/>
                  <a:gd name="T3" fmla="*/ 713 h 835"/>
                  <a:gd name="T4" fmla="*/ 50 w 227"/>
                  <a:gd name="T5" fmla="*/ 835 h 835"/>
                  <a:gd name="T6" fmla="*/ 99 w 227"/>
                  <a:gd name="T7" fmla="*/ 835 h 835"/>
                  <a:gd name="T8" fmla="*/ 144 w 227"/>
                  <a:gd name="T9" fmla="*/ 835 h 835"/>
                  <a:gd name="T10" fmla="*/ 145 w 227"/>
                  <a:gd name="T11" fmla="*/ 835 h 835"/>
                  <a:gd name="T12" fmla="*/ 137 w 227"/>
                  <a:gd name="T13" fmla="*/ 713 h 835"/>
                  <a:gd name="T14" fmla="*/ 98 w 227"/>
                  <a:gd name="T15" fmla="*/ 0 h 835"/>
                  <a:gd name="T16" fmla="*/ 92 w 227"/>
                  <a:gd name="T17" fmla="*/ 8 h 835"/>
                  <a:gd name="T18" fmla="*/ 0 w 227"/>
                  <a:gd name="T19" fmla="*/ 128 h 835"/>
                  <a:gd name="T20" fmla="*/ 12 w 227"/>
                  <a:gd name="T21" fmla="*/ 167 h 835"/>
                  <a:gd name="T22" fmla="*/ 35 w 227"/>
                  <a:gd name="T23" fmla="*/ 167 h 835"/>
                  <a:gd name="T24" fmla="*/ 21 w 227"/>
                  <a:gd name="T25" fmla="*/ 190 h 835"/>
                  <a:gd name="T26" fmla="*/ 129 w 227"/>
                  <a:gd name="T27" fmla="*/ 509 h 835"/>
                  <a:gd name="T28" fmla="*/ 204 w 227"/>
                  <a:gd name="T29" fmla="*/ 362 h 835"/>
                  <a:gd name="T30" fmla="*/ 112 w 227"/>
                  <a:gd name="T31" fmla="*/ 362 h 835"/>
                  <a:gd name="T32" fmla="*/ 195 w 227"/>
                  <a:gd name="T33" fmla="*/ 224 h 835"/>
                  <a:gd name="T34" fmla="*/ 163 w 227"/>
                  <a:gd name="T35" fmla="*/ 167 h 835"/>
                  <a:gd name="T36" fmla="*/ 199 w 227"/>
                  <a:gd name="T37" fmla="*/ 167 h 835"/>
                  <a:gd name="T38" fmla="*/ 227 w 227"/>
                  <a:gd name="T39" fmla="*/ 167 h 835"/>
                  <a:gd name="T40" fmla="*/ 186 w 227"/>
                  <a:gd name="T41" fmla="*/ 115 h 835"/>
                  <a:gd name="T42" fmla="*/ 183 w 227"/>
                  <a:gd name="T43" fmla="*/ 115 h 835"/>
                  <a:gd name="T44" fmla="*/ 184 w 227"/>
                  <a:gd name="T45" fmla="*/ 111 h 835"/>
                  <a:gd name="T46" fmla="*/ 105 w 227"/>
                  <a:gd name="T47" fmla="*/ 8 h 835"/>
                  <a:gd name="T48" fmla="*/ 99 w 227"/>
                  <a:gd name="T49" fmla="*/ 2 h 835"/>
                  <a:gd name="T50" fmla="*/ 99 w 227"/>
                  <a:gd name="T51" fmla="*/ 4 h 835"/>
                  <a:gd name="T52" fmla="*/ 98 w 227"/>
                  <a:gd name="T53" fmla="*/ 0 h 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27" h="835">
                    <a:moveTo>
                      <a:pt x="137" y="713"/>
                    </a:moveTo>
                    <a:lnTo>
                      <a:pt x="59" y="713"/>
                    </a:lnTo>
                    <a:lnTo>
                      <a:pt x="50" y="835"/>
                    </a:lnTo>
                    <a:lnTo>
                      <a:pt x="99" y="835"/>
                    </a:lnTo>
                    <a:lnTo>
                      <a:pt x="144" y="835"/>
                    </a:lnTo>
                    <a:lnTo>
                      <a:pt x="145" y="835"/>
                    </a:lnTo>
                    <a:lnTo>
                      <a:pt x="137" y="713"/>
                    </a:lnTo>
                    <a:close/>
                    <a:moveTo>
                      <a:pt x="98" y="0"/>
                    </a:moveTo>
                    <a:lnTo>
                      <a:pt x="92" y="8"/>
                    </a:lnTo>
                    <a:lnTo>
                      <a:pt x="0" y="128"/>
                    </a:lnTo>
                    <a:lnTo>
                      <a:pt x="12" y="167"/>
                    </a:lnTo>
                    <a:lnTo>
                      <a:pt x="35" y="167"/>
                    </a:lnTo>
                    <a:lnTo>
                      <a:pt x="21" y="190"/>
                    </a:lnTo>
                    <a:lnTo>
                      <a:pt x="129" y="509"/>
                    </a:lnTo>
                    <a:lnTo>
                      <a:pt x="204" y="362"/>
                    </a:lnTo>
                    <a:lnTo>
                      <a:pt x="112" y="362"/>
                    </a:lnTo>
                    <a:lnTo>
                      <a:pt x="195" y="224"/>
                    </a:lnTo>
                    <a:lnTo>
                      <a:pt x="163" y="167"/>
                    </a:lnTo>
                    <a:lnTo>
                      <a:pt x="199" y="167"/>
                    </a:lnTo>
                    <a:lnTo>
                      <a:pt x="227" y="167"/>
                    </a:lnTo>
                    <a:lnTo>
                      <a:pt x="186" y="115"/>
                    </a:lnTo>
                    <a:lnTo>
                      <a:pt x="183" y="115"/>
                    </a:lnTo>
                    <a:lnTo>
                      <a:pt x="184" y="111"/>
                    </a:lnTo>
                    <a:lnTo>
                      <a:pt x="105" y="8"/>
                    </a:lnTo>
                    <a:lnTo>
                      <a:pt x="99" y="2"/>
                    </a:lnTo>
                    <a:lnTo>
                      <a:pt x="99" y="4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8" name="Freeform 23"/>
              <p:cNvSpPr>
                <a:spLocks noEditPoints="1"/>
              </p:cNvSpPr>
              <p:nvPr/>
            </p:nvSpPr>
            <p:spPr bwMode="auto">
              <a:xfrm>
                <a:off x="5301" y="2771"/>
                <a:ext cx="227" cy="835"/>
              </a:xfrm>
              <a:custGeom>
                <a:avLst/>
                <a:gdLst>
                  <a:gd name="T0" fmla="*/ 137 w 227"/>
                  <a:gd name="T1" fmla="*/ 713 h 835"/>
                  <a:gd name="T2" fmla="*/ 59 w 227"/>
                  <a:gd name="T3" fmla="*/ 713 h 835"/>
                  <a:gd name="T4" fmla="*/ 50 w 227"/>
                  <a:gd name="T5" fmla="*/ 835 h 835"/>
                  <a:gd name="T6" fmla="*/ 99 w 227"/>
                  <a:gd name="T7" fmla="*/ 835 h 835"/>
                  <a:gd name="T8" fmla="*/ 144 w 227"/>
                  <a:gd name="T9" fmla="*/ 835 h 835"/>
                  <a:gd name="T10" fmla="*/ 145 w 227"/>
                  <a:gd name="T11" fmla="*/ 835 h 835"/>
                  <a:gd name="T12" fmla="*/ 137 w 227"/>
                  <a:gd name="T13" fmla="*/ 713 h 835"/>
                  <a:gd name="T14" fmla="*/ 98 w 227"/>
                  <a:gd name="T15" fmla="*/ 0 h 835"/>
                  <a:gd name="T16" fmla="*/ 92 w 227"/>
                  <a:gd name="T17" fmla="*/ 8 h 835"/>
                  <a:gd name="T18" fmla="*/ 0 w 227"/>
                  <a:gd name="T19" fmla="*/ 128 h 835"/>
                  <a:gd name="T20" fmla="*/ 12 w 227"/>
                  <a:gd name="T21" fmla="*/ 167 h 835"/>
                  <a:gd name="T22" fmla="*/ 35 w 227"/>
                  <a:gd name="T23" fmla="*/ 167 h 835"/>
                  <a:gd name="T24" fmla="*/ 21 w 227"/>
                  <a:gd name="T25" fmla="*/ 190 h 835"/>
                  <a:gd name="T26" fmla="*/ 129 w 227"/>
                  <a:gd name="T27" fmla="*/ 509 h 835"/>
                  <a:gd name="T28" fmla="*/ 204 w 227"/>
                  <a:gd name="T29" fmla="*/ 362 h 835"/>
                  <a:gd name="T30" fmla="*/ 112 w 227"/>
                  <a:gd name="T31" fmla="*/ 362 h 835"/>
                  <a:gd name="T32" fmla="*/ 195 w 227"/>
                  <a:gd name="T33" fmla="*/ 224 h 835"/>
                  <a:gd name="T34" fmla="*/ 163 w 227"/>
                  <a:gd name="T35" fmla="*/ 167 h 835"/>
                  <a:gd name="T36" fmla="*/ 199 w 227"/>
                  <a:gd name="T37" fmla="*/ 167 h 835"/>
                  <a:gd name="T38" fmla="*/ 227 w 227"/>
                  <a:gd name="T39" fmla="*/ 167 h 835"/>
                  <a:gd name="T40" fmla="*/ 186 w 227"/>
                  <a:gd name="T41" fmla="*/ 115 h 835"/>
                  <a:gd name="T42" fmla="*/ 183 w 227"/>
                  <a:gd name="T43" fmla="*/ 115 h 835"/>
                  <a:gd name="T44" fmla="*/ 184 w 227"/>
                  <a:gd name="T45" fmla="*/ 111 h 835"/>
                  <a:gd name="T46" fmla="*/ 105 w 227"/>
                  <a:gd name="T47" fmla="*/ 8 h 835"/>
                  <a:gd name="T48" fmla="*/ 99 w 227"/>
                  <a:gd name="T49" fmla="*/ 2 h 835"/>
                  <a:gd name="T50" fmla="*/ 99 w 227"/>
                  <a:gd name="T51" fmla="*/ 4 h 835"/>
                  <a:gd name="T52" fmla="*/ 98 w 227"/>
                  <a:gd name="T53" fmla="*/ 0 h 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27" h="835">
                    <a:moveTo>
                      <a:pt x="137" y="713"/>
                    </a:moveTo>
                    <a:lnTo>
                      <a:pt x="59" y="713"/>
                    </a:lnTo>
                    <a:lnTo>
                      <a:pt x="50" y="835"/>
                    </a:lnTo>
                    <a:lnTo>
                      <a:pt x="99" y="835"/>
                    </a:lnTo>
                    <a:lnTo>
                      <a:pt x="144" y="835"/>
                    </a:lnTo>
                    <a:lnTo>
                      <a:pt x="145" y="835"/>
                    </a:lnTo>
                    <a:lnTo>
                      <a:pt x="137" y="713"/>
                    </a:lnTo>
                    <a:moveTo>
                      <a:pt x="98" y="0"/>
                    </a:moveTo>
                    <a:lnTo>
                      <a:pt x="92" y="8"/>
                    </a:lnTo>
                    <a:lnTo>
                      <a:pt x="0" y="128"/>
                    </a:lnTo>
                    <a:lnTo>
                      <a:pt x="12" y="167"/>
                    </a:lnTo>
                    <a:lnTo>
                      <a:pt x="35" y="167"/>
                    </a:lnTo>
                    <a:lnTo>
                      <a:pt x="21" y="190"/>
                    </a:lnTo>
                    <a:lnTo>
                      <a:pt x="129" y="509"/>
                    </a:lnTo>
                    <a:lnTo>
                      <a:pt x="204" y="362"/>
                    </a:lnTo>
                    <a:lnTo>
                      <a:pt x="112" y="362"/>
                    </a:lnTo>
                    <a:lnTo>
                      <a:pt x="195" y="224"/>
                    </a:lnTo>
                    <a:lnTo>
                      <a:pt x="163" y="167"/>
                    </a:lnTo>
                    <a:lnTo>
                      <a:pt x="199" y="167"/>
                    </a:lnTo>
                    <a:lnTo>
                      <a:pt x="227" y="167"/>
                    </a:lnTo>
                    <a:lnTo>
                      <a:pt x="186" y="115"/>
                    </a:lnTo>
                    <a:lnTo>
                      <a:pt x="183" y="115"/>
                    </a:lnTo>
                    <a:lnTo>
                      <a:pt x="184" y="111"/>
                    </a:lnTo>
                    <a:lnTo>
                      <a:pt x="105" y="8"/>
                    </a:lnTo>
                    <a:lnTo>
                      <a:pt x="99" y="2"/>
                    </a:lnTo>
                    <a:lnTo>
                      <a:pt x="99" y="4"/>
                    </a:lnTo>
                    <a:lnTo>
                      <a:pt x="9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1" name="Freeform 26"/>
              <p:cNvSpPr/>
              <p:nvPr/>
            </p:nvSpPr>
            <p:spPr bwMode="auto">
              <a:xfrm>
                <a:off x="4127" y="3374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285B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2" name="Freeform 27"/>
              <p:cNvSpPr/>
              <p:nvPr/>
            </p:nvSpPr>
            <p:spPr bwMode="auto">
              <a:xfrm>
                <a:off x="4127" y="3374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3" name="Freeform 28"/>
              <p:cNvSpPr>
                <a:spLocks noEditPoints="1"/>
              </p:cNvSpPr>
              <p:nvPr/>
            </p:nvSpPr>
            <p:spPr bwMode="auto">
              <a:xfrm>
                <a:off x="4321" y="2739"/>
                <a:ext cx="469" cy="867"/>
              </a:xfrm>
              <a:custGeom>
                <a:avLst/>
                <a:gdLst>
                  <a:gd name="T0" fmla="*/ 159 w 265"/>
                  <a:gd name="T1" fmla="*/ 449 h 462"/>
                  <a:gd name="T2" fmla="*/ 115 w 265"/>
                  <a:gd name="T3" fmla="*/ 449 h 462"/>
                  <a:gd name="T4" fmla="*/ 114 w 265"/>
                  <a:gd name="T5" fmla="*/ 458 h 462"/>
                  <a:gd name="T6" fmla="*/ 137 w 265"/>
                  <a:gd name="T7" fmla="*/ 458 h 462"/>
                  <a:gd name="T8" fmla="*/ 137 w 265"/>
                  <a:gd name="T9" fmla="*/ 462 h 462"/>
                  <a:gd name="T10" fmla="*/ 159 w 265"/>
                  <a:gd name="T11" fmla="*/ 462 h 462"/>
                  <a:gd name="T12" fmla="*/ 159 w 265"/>
                  <a:gd name="T13" fmla="*/ 458 h 462"/>
                  <a:gd name="T14" fmla="*/ 159 w 265"/>
                  <a:gd name="T15" fmla="*/ 458 h 462"/>
                  <a:gd name="T16" fmla="*/ 159 w 265"/>
                  <a:gd name="T17" fmla="*/ 449 h 462"/>
                  <a:gd name="T18" fmla="*/ 139 w 265"/>
                  <a:gd name="T19" fmla="*/ 0 h 462"/>
                  <a:gd name="T20" fmla="*/ 0 w 265"/>
                  <a:gd name="T21" fmla="*/ 386 h 462"/>
                  <a:gd name="T22" fmla="*/ 119 w 265"/>
                  <a:gd name="T23" fmla="*/ 386 h 462"/>
                  <a:gd name="T24" fmla="*/ 117 w 265"/>
                  <a:gd name="T25" fmla="*/ 410 h 462"/>
                  <a:gd name="T26" fmla="*/ 128 w 265"/>
                  <a:gd name="T27" fmla="*/ 409 h 462"/>
                  <a:gd name="T28" fmla="*/ 129 w 265"/>
                  <a:gd name="T29" fmla="*/ 409 h 462"/>
                  <a:gd name="T30" fmla="*/ 128 w 265"/>
                  <a:gd name="T31" fmla="*/ 400 h 462"/>
                  <a:gd name="T32" fmla="*/ 162 w 265"/>
                  <a:gd name="T33" fmla="*/ 365 h 462"/>
                  <a:gd name="T34" fmla="*/ 175 w 265"/>
                  <a:gd name="T35" fmla="*/ 368 h 462"/>
                  <a:gd name="T36" fmla="*/ 210 w 265"/>
                  <a:gd name="T37" fmla="*/ 338 h 462"/>
                  <a:gd name="T38" fmla="*/ 240 w 265"/>
                  <a:gd name="T39" fmla="*/ 355 h 462"/>
                  <a:gd name="T40" fmla="*/ 241 w 265"/>
                  <a:gd name="T41" fmla="*/ 356 h 462"/>
                  <a:gd name="T42" fmla="*/ 265 w 265"/>
                  <a:gd name="T43" fmla="*/ 348 h 462"/>
                  <a:gd name="T44" fmla="*/ 261 w 265"/>
                  <a:gd name="T45" fmla="*/ 338 h 462"/>
                  <a:gd name="T46" fmla="*/ 260 w 265"/>
                  <a:gd name="T47" fmla="*/ 337 h 462"/>
                  <a:gd name="T48" fmla="*/ 261 w 265"/>
                  <a:gd name="T49" fmla="*/ 337 h 462"/>
                  <a:gd name="T50" fmla="*/ 139 w 265"/>
                  <a:gd name="T5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65" h="462">
                    <a:moveTo>
                      <a:pt x="159" y="449"/>
                    </a:moveTo>
                    <a:cubicBezTo>
                      <a:pt x="115" y="449"/>
                      <a:pt x="115" y="449"/>
                      <a:pt x="115" y="449"/>
                    </a:cubicBezTo>
                    <a:cubicBezTo>
                      <a:pt x="114" y="458"/>
                      <a:pt x="114" y="458"/>
                      <a:pt x="114" y="458"/>
                    </a:cubicBezTo>
                    <a:cubicBezTo>
                      <a:pt x="137" y="458"/>
                      <a:pt x="137" y="458"/>
                      <a:pt x="137" y="458"/>
                    </a:cubicBezTo>
                    <a:cubicBezTo>
                      <a:pt x="137" y="462"/>
                      <a:pt x="137" y="462"/>
                      <a:pt x="137" y="462"/>
                    </a:cubicBezTo>
                    <a:cubicBezTo>
                      <a:pt x="159" y="462"/>
                      <a:pt x="159" y="462"/>
                      <a:pt x="159" y="462"/>
                    </a:cubicBezTo>
                    <a:cubicBezTo>
                      <a:pt x="159" y="458"/>
                      <a:pt x="159" y="458"/>
                      <a:pt x="159" y="458"/>
                    </a:cubicBezTo>
                    <a:cubicBezTo>
                      <a:pt x="159" y="458"/>
                      <a:pt x="159" y="458"/>
                      <a:pt x="159" y="458"/>
                    </a:cubicBezTo>
                    <a:cubicBezTo>
                      <a:pt x="159" y="449"/>
                      <a:pt x="159" y="449"/>
                      <a:pt x="159" y="449"/>
                    </a:cubicBezTo>
                    <a:moveTo>
                      <a:pt x="139" y="0"/>
                    </a:moveTo>
                    <a:cubicBezTo>
                      <a:pt x="0" y="386"/>
                      <a:pt x="0" y="386"/>
                      <a:pt x="0" y="386"/>
                    </a:cubicBezTo>
                    <a:cubicBezTo>
                      <a:pt x="119" y="386"/>
                      <a:pt x="119" y="386"/>
                      <a:pt x="119" y="386"/>
                    </a:cubicBezTo>
                    <a:cubicBezTo>
                      <a:pt x="117" y="410"/>
                      <a:pt x="117" y="410"/>
                      <a:pt x="117" y="410"/>
                    </a:cubicBezTo>
                    <a:cubicBezTo>
                      <a:pt x="121" y="409"/>
                      <a:pt x="124" y="409"/>
                      <a:pt x="128" y="409"/>
                    </a:cubicBezTo>
                    <a:cubicBezTo>
                      <a:pt x="129" y="409"/>
                      <a:pt x="129" y="409"/>
                      <a:pt x="129" y="409"/>
                    </a:cubicBezTo>
                    <a:cubicBezTo>
                      <a:pt x="128" y="406"/>
                      <a:pt x="128" y="403"/>
                      <a:pt x="128" y="400"/>
                    </a:cubicBezTo>
                    <a:cubicBezTo>
                      <a:pt x="128" y="381"/>
                      <a:pt x="143" y="365"/>
                      <a:pt x="162" y="365"/>
                    </a:cubicBezTo>
                    <a:cubicBezTo>
                      <a:pt x="167" y="365"/>
                      <a:pt x="171" y="366"/>
                      <a:pt x="175" y="368"/>
                    </a:cubicBezTo>
                    <a:cubicBezTo>
                      <a:pt x="177" y="352"/>
                      <a:pt x="189" y="338"/>
                      <a:pt x="210" y="338"/>
                    </a:cubicBezTo>
                    <a:cubicBezTo>
                      <a:pt x="224" y="338"/>
                      <a:pt x="234" y="345"/>
                      <a:pt x="240" y="355"/>
                    </a:cubicBezTo>
                    <a:cubicBezTo>
                      <a:pt x="240" y="355"/>
                      <a:pt x="240" y="356"/>
                      <a:pt x="241" y="356"/>
                    </a:cubicBezTo>
                    <a:cubicBezTo>
                      <a:pt x="248" y="351"/>
                      <a:pt x="256" y="348"/>
                      <a:pt x="265" y="348"/>
                    </a:cubicBezTo>
                    <a:cubicBezTo>
                      <a:pt x="261" y="338"/>
                      <a:pt x="261" y="338"/>
                      <a:pt x="261" y="338"/>
                    </a:cubicBezTo>
                    <a:cubicBezTo>
                      <a:pt x="260" y="337"/>
                      <a:pt x="260" y="337"/>
                      <a:pt x="260" y="337"/>
                    </a:cubicBezTo>
                    <a:cubicBezTo>
                      <a:pt x="260" y="337"/>
                      <a:pt x="260" y="337"/>
                      <a:pt x="261" y="337"/>
                    </a:cubicBezTo>
                    <a:cubicBezTo>
                      <a:pt x="139" y="0"/>
                      <a:pt x="139" y="0"/>
                      <a:pt x="139" y="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4" name="Freeform 29"/>
              <p:cNvSpPr>
                <a:spLocks noEditPoints="1"/>
              </p:cNvSpPr>
              <p:nvPr/>
            </p:nvSpPr>
            <p:spPr bwMode="auto">
              <a:xfrm>
                <a:off x="1527" y="2739"/>
                <a:ext cx="494" cy="867"/>
              </a:xfrm>
              <a:custGeom>
                <a:avLst/>
                <a:gdLst>
                  <a:gd name="T0" fmla="*/ 491 w 494"/>
                  <a:gd name="T1" fmla="*/ 717 h 867"/>
                  <a:gd name="T2" fmla="*/ 429 w 494"/>
                  <a:gd name="T3" fmla="*/ 717 h 867"/>
                  <a:gd name="T4" fmla="*/ 431 w 494"/>
                  <a:gd name="T5" fmla="*/ 732 h 867"/>
                  <a:gd name="T6" fmla="*/ 494 w 494"/>
                  <a:gd name="T7" fmla="*/ 732 h 867"/>
                  <a:gd name="T8" fmla="*/ 491 w 494"/>
                  <a:gd name="T9" fmla="*/ 725 h 867"/>
                  <a:gd name="T10" fmla="*/ 494 w 494"/>
                  <a:gd name="T11" fmla="*/ 725 h 867"/>
                  <a:gd name="T12" fmla="*/ 491 w 494"/>
                  <a:gd name="T13" fmla="*/ 717 h 867"/>
                  <a:gd name="T14" fmla="*/ 179 w 494"/>
                  <a:gd name="T15" fmla="*/ 678 h 867"/>
                  <a:gd name="T16" fmla="*/ 16 w 494"/>
                  <a:gd name="T17" fmla="*/ 678 h 867"/>
                  <a:gd name="T18" fmla="*/ 0 w 494"/>
                  <a:gd name="T19" fmla="*/ 725 h 867"/>
                  <a:gd name="T20" fmla="*/ 211 w 494"/>
                  <a:gd name="T21" fmla="*/ 725 h 867"/>
                  <a:gd name="T22" fmla="*/ 202 w 494"/>
                  <a:gd name="T23" fmla="*/ 860 h 867"/>
                  <a:gd name="T24" fmla="*/ 243 w 494"/>
                  <a:gd name="T25" fmla="*/ 860 h 867"/>
                  <a:gd name="T26" fmla="*/ 243 w 494"/>
                  <a:gd name="T27" fmla="*/ 867 h 867"/>
                  <a:gd name="T28" fmla="*/ 282 w 494"/>
                  <a:gd name="T29" fmla="*/ 867 h 867"/>
                  <a:gd name="T30" fmla="*/ 282 w 494"/>
                  <a:gd name="T31" fmla="*/ 860 h 867"/>
                  <a:gd name="T32" fmla="*/ 282 w 494"/>
                  <a:gd name="T33" fmla="*/ 860 h 867"/>
                  <a:gd name="T34" fmla="*/ 275 w 494"/>
                  <a:gd name="T35" fmla="*/ 732 h 867"/>
                  <a:gd name="T36" fmla="*/ 372 w 494"/>
                  <a:gd name="T37" fmla="*/ 732 h 867"/>
                  <a:gd name="T38" fmla="*/ 374 w 494"/>
                  <a:gd name="T39" fmla="*/ 717 h 867"/>
                  <a:gd name="T40" fmla="*/ 165 w 494"/>
                  <a:gd name="T41" fmla="*/ 717 h 867"/>
                  <a:gd name="T42" fmla="*/ 179 w 494"/>
                  <a:gd name="T43" fmla="*/ 678 h 867"/>
                  <a:gd name="T44" fmla="*/ 223 w 494"/>
                  <a:gd name="T45" fmla="*/ 492 h 867"/>
                  <a:gd name="T46" fmla="*/ 223 w 494"/>
                  <a:gd name="T47" fmla="*/ 492 h 867"/>
                  <a:gd name="T48" fmla="*/ 223 w 494"/>
                  <a:gd name="T49" fmla="*/ 492 h 867"/>
                  <a:gd name="T50" fmla="*/ 223 w 494"/>
                  <a:gd name="T51" fmla="*/ 492 h 867"/>
                  <a:gd name="T52" fmla="*/ 246 w 494"/>
                  <a:gd name="T53" fmla="*/ 0 h 867"/>
                  <a:gd name="T54" fmla="*/ 152 w 494"/>
                  <a:gd name="T55" fmla="*/ 274 h 867"/>
                  <a:gd name="T56" fmla="*/ 207 w 494"/>
                  <a:gd name="T57" fmla="*/ 391 h 867"/>
                  <a:gd name="T58" fmla="*/ 205 w 494"/>
                  <a:gd name="T59" fmla="*/ 391 h 867"/>
                  <a:gd name="T60" fmla="*/ 207 w 494"/>
                  <a:gd name="T61" fmla="*/ 394 h 867"/>
                  <a:gd name="T62" fmla="*/ 182 w 494"/>
                  <a:gd name="T63" fmla="*/ 394 h 867"/>
                  <a:gd name="T64" fmla="*/ 213 w 494"/>
                  <a:gd name="T65" fmla="*/ 468 h 867"/>
                  <a:gd name="T66" fmla="*/ 267 w 494"/>
                  <a:gd name="T67" fmla="*/ 349 h 867"/>
                  <a:gd name="T68" fmla="*/ 230 w 494"/>
                  <a:gd name="T69" fmla="*/ 349 h 867"/>
                  <a:gd name="T70" fmla="*/ 315 w 494"/>
                  <a:gd name="T71" fmla="*/ 205 h 867"/>
                  <a:gd name="T72" fmla="*/ 246 w 494"/>
                  <a:gd name="T73" fmla="*/ 0 h 8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94" h="867">
                    <a:moveTo>
                      <a:pt x="491" y="717"/>
                    </a:moveTo>
                    <a:lnTo>
                      <a:pt x="429" y="717"/>
                    </a:lnTo>
                    <a:lnTo>
                      <a:pt x="431" y="732"/>
                    </a:lnTo>
                    <a:lnTo>
                      <a:pt x="494" y="732"/>
                    </a:lnTo>
                    <a:lnTo>
                      <a:pt x="491" y="725"/>
                    </a:lnTo>
                    <a:lnTo>
                      <a:pt x="494" y="725"/>
                    </a:lnTo>
                    <a:lnTo>
                      <a:pt x="491" y="717"/>
                    </a:lnTo>
                    <a:close/>
                    <a:moveTo>
                      <a:pt x="179" y="678"/>
                    </a:moveTo>
                    <a:lnTo>
                      <a:pt x="16" y="678"/>
                    </a:lnTo>
                    <a:lnTo>
                      <a:pt x="0" y="725"/>
                    </a:lnTo>
                    <a:lnTo>
                      <a:pt x="211" y="725"/>
                    </a:lnTo>
                    <a:lnTo>
                      <a:pt x="202" y="860"/>
                    </a:lnTo>
                    <a:lnTo>
                      <a:pt x="243" y="860"/>
                    </a:lnTo>
                    <a:lnTo>
                      <a:pt x="243" y="867"/>
                    </a:lnTo>
                    <a:lnTo>
                      <a:pt x="282" y="867"/>
                    </a:lnTo>
                    <a:lnTo>
                      <a:pt x="282" y="860"/>
                    </a:lnTo>
                    <a:lnTo>
                      <a:pt x="282" y="860"/>
                    </a:lnTo>
                    <a:lnTo>
                      <a:pt x="275" y="732"/>
                    </a:lnTo>
                    <a:lnTo>
                      <a:pt x="372" y="732"/>
                    </a:lnTo>
                    <a:lnTo>
                      <a:pt x="374" y="717"/>
                    </a:lnTo>
                    <a:lnTo>
                      <a:pt x="165" y="717"/>
                    </a:lnTo>
                    <a:lnTo>
                      <a:pt x="179" y="678"/>
                    </a:lnTo>
                    <a:close/>
                    <a:moveTo>
                      <a:pt x="223" y="492"/>
                    </a:moveTo>
                    <a:lnTo>
                      <a:pt x="223" y="492"/>
                    </a:lnTo>
                    <a:lnTo>
                      <a:pt x="223" y="492"/>
                    </a:lnTo>
                    <a:lnTo>
                      <a:pt x="223" y="492"/>
                    </a:lnTo>
                    <a:close/>
                    <a:moveTo>
                      <a:pt x="246" y="0"/>
                    </a:moveTo>
                    <a:lnTo>
                      <a:pt x="152" y="274"/>
                    </a:lnTo>
                    <a:lnTo>
                      <a:pt x="207" y="391"/>
                    </a:lnTo>
                    <a:lnTo>
                      <a:pt x="205" y="391"/>
                    </a:lnTo>
                    <a:lnTo>
                      <a:pt x="207" y="394"/>
                    </a:lnTo>
                    <a:lnTo>
                      <a:pt x="182" y="394"/>
                    </a:lnTo>
                    <a:lnTo>
                      <a:pt x="213" y="468"/>
                    </a:lnTo>
                    <a:lnTo>
                      <a:pt x="267" y="349"/>
                    </a:lnTo>
                    <a:lnTo>
                      <a:pt x="230" y="349"/>
                    </a:lnTo>
                    <a:lnTo>
                      <a:pt x="315" y="205"/>
                    </a:lnTo>
                    <a:lnTo>
                      <a:pt x="246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5" name="Freeform 30"/>
              <p:cNvSpPr>
                <a:spLocks noEditPoints="1"/>
              </p:cNvSpPr>
              <p:nvPr/>
            </p:nvSpPr>
            <p:spPr bwMode="auto">
              <a:xfrm>
                <a:off x="1527" y="2739"/>
                <a:ext cx="494" cy="867"/>
              </a:xfrm>
              <a:custGeom>
                <a:avLst/>
                <a:gdLst>
                  <a:gd name="T0" fmla="*/ 491 w 494"/>
                  <a:gd name="T1" fmla="*/ 717 h 867"/>
                  <a:gd name="T2" fmla="*/ 429 w 494"/>
                  <a:gd name="T3" fmla="*/ 717 h 867"/>
                  <a:gd name="T4" fmla="*/ 431 w 494"/>
                  <a:gd name="T5" fmla="*/ 732 h 867"/>
                  <a:gd name="T6" fmla="*/ 494 w 494"/>
                  <a:gd name="T7" fmla="*/ 732 h 867"/>
                  <a:gd name="T8" fmla="*/ 491 w 494"/>
                  <a:gd name="T9" fmla="*/ 725 h 867"/>
                  <a:gd name="T10" fmla="*/ 494 w 494"/>
                  <a:gd name="T11" fmla="*/ 725 h 867"/>
                  <a:gd name="T12" fmla="*/ 491 w 494"/>
                  <a:gd name="T13" fmla="*/ 717 h 867"/>
                  <a:gd name="T14" fmla="*/ 179 w 494"/>
                  <a:gd name="T15" fmla="*/ 678 h 867"/>
                  <a:gd name="T16" fmla="*/ 16 w 494"/>
                  <a:gd name="T17" fmla="*/ 678 h 867"/>
                  <a:gd name="T18" fmla="*/ 0 w 494"/>
                  <a:gd name="T19" fmla="*/ 725 h 867"/>
                  <a:gd name="T20" fmla="*/ 211 w 494"/>
                  <a:gd name="T21" fmla="*/ 725 h 867"/>
                  <a:gd name="T22" fmla="*/ 202 w 494"/>
                  <a:gd name="T23" fmla="*/ 860 h 867"/>
                  <a:gd name="T24" fmla="*/ 243 w 494"/>
                  <a:gd name="T25" fmla="*/ 860 h 867"/>
                  <a:gd name="T26" fmla="*/ 243 w 494"/>
                  <a:gd name="T27" fmla="*/ 867 h 867"/>
                  <a:gd name="T28" fmla="*/ 282 w 494"/>
                  <a:gd name="T29" fmla="*/ 867 h 867"/>
                  <a:gd name="T30" fmla="*/ 282 w 494"/>
                  <a:gd name="T31" fmla="*/ 860 h 867"/>
                  <a:gd name="T32" fmla="*/ 282 w 494"/>
                  <a:gd name="T33" fmla="*/ 860 h 867"/>
                  <a:gd name="T34" fmla="*/ 275 w 494"/>
                  <a:gd name="T35" fmla="*/ 732 h 867"/>
                  <a:gd name="T36" fmla="*/ 372 w 494"/>
                  <a:gd name="T37" fmla="*/ 732 h 867"/>
                  <a:gd name="T38" fmla="*/ 374 w 494"/>
                  <a:gd name="T39" fmla="*/ 717 h 867"/>
                  <a:gd name="T40" fmla="*/ 165 w 494"/>
                  <a:gd name="T41" fmla="*/ 717 h 867"/>
                  <a:gd name="T42" fmla="*/ 179 w 494"/>
                  <a:gd name="T43" fmla="*/ 678 h 867"/>
                  <a:gd name="T44" fmla="*/ 223 w 494"/>
                  <a:gd name="T45" fmla="*/ 492 h 867"/>
                  <a:gd name="T46" fmla="*/ 223 w 494"/>
                  <a:gd name="T47" fmla="*/ 492 h 867"/>
                  <a:gd name="T48" fmla="*/ 223 w 494"/>
                  <a:gd name="T49" fmla="*/ 492 h 867"/>
                  <a:gd name="T50" fmla="*/ 223 w 494"/>
                  <a:gd name="T51" fmla="*/ 492 h 867"/>
                  <a:gd name="T52" fmla="*/ 246 w 494"/>
                  <a:gd name="T53" fmla="*/ 0 h 867"/>
                  <a:gd name="T54" fmla="*/ 152 w 494"/>
                  <a:gd name="T55" fmla="*/ 274 h 867"/>
                  <a:gd name="T56" fmla="*/ 207 w 494"/>
                  <a:gd name="T57" fmla="*/ 391 h 867"/>
                  <a:gd name="T58" fmla="*/ 205 w 494"/>
                  <a:gd name="T59" fmla="*/ 391 h 867"/>
                  <a:gd name="T60" fmla="*/ 207 w 494"/>
                  <a:gd name="T61" fmla="*/ 394 h 867"/>
                  <a:gd name="T62" fmla="*/ 182 w 494"/>
                  <a:gd name="T63" fmla="*/ 394 h 867"/>
                  <a:gd name="T64" fmla="*/ 213 w 494"/>
                  <a:gd name="T65" fmla="*/ 468 h 867"/>
                  <a:gd name="T66" fmla="*/ 267 w 494"/>
                  <a:gd name="T67" fmla="*/ 349 h 867"/>
                  <a:gd name="T68" fmla="*/ 230 w 494"/>
                  <a:gd name="T69" fmla="*/ 349 h 867"/>
                  <a:gd name="T70" fmla="*/ 315 w 494"/>
                  <a:gd name="T71" fmla="*/ 205 h 867"/>
                  <a:gd name="T72" fmla="*/ 246 w 494"/>
                  <a:gd name="T73" fmla="*/ 0 h 8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94" h="867">
                    <a:moveTo>
                      <a:pt x="491" y="717"/>
                    </a:moveTo>
                    <a:lnTo>
                      <a:pt x="429" y="717"/>
                    </a:lnTo>
                    <a:lnTo>
                      <a:pt x="431" y="732"/>
                    </a:lnTo>
                    <a:lnTo>
                      <a:pt x="494" y="732"/>
                    </a:lnTo>
                    <a:lnTo>
                      <a:pt x="491" y="725"/>
                    </a:lnTo>
                    <a:lnTo>
                      <a:pt x="494" y="725"/>
                    </a:lnTo>
                    <a:lnTo>
                      <a:pt x="491" y="717"/>
                    </a:lnTo>
                    <a:moveTo>
                      <a:pt x="179" y="678"/>
                    </a:moveTo>
                    <a:lnTo>
                      <a:pt x="16" y="678"/>
                    </a:lnTo>
                    <a:lnTo>
                      <a:pt x="0" y="725"/>
                    </a:lnTo>
                    <a:lnTo>
                      <a:pt x="211" y="725"/>
                    </a:lnTo>
                    <a:lnTo>
                      <a:pt x="202" y="860"/>
                    </a:lnTo>
                    <a:lnTo>
                      <a:pt x="243" y="860"/>
                    </a:lnTo>
                    <a:lnTo>
                      <a:pt x="243" y="867"/>
                    </a:lnTo>
                    <a:lnTo>
                      <a:pt x="282" y="867"/>
                    </a:lnTo>
                    <a:lnTo>
                      <a:pt x="282" y="860"/>
                    </a:lnTo>
                    <a:lnTo>
                      <a:pt x="282" y="860"/>
                    </a:lnTo>
                    <a:lnTo>
                      <a:pt x="275" y="732"/>
                    </a:lnTo>
                    <a:lnTo>
                      <a:pt x="372" y="732"/>
                    </a:lnTo>
                    <a:lnTo>
                      <a:pt x="374" y="717"/>
                    </a:lnTo>
                    <a:lnTo>
                      <a:pt x="165" y="717"/>
                    </a:lnTo>
                    <a:lnTo>
                      <a:pt x="179" y="678"/>
                    </a:lnTo>
                    <a:moveTo>
                      <a:pt x="223" y="492"/>
                    </a:moveTo>
                    <a:lnTo>
                      <a:pt x="223" y="492"/>
                    </a:lnTo>
                    <a:lnTo>
                      <a:pt x="223" y="492"/>
                    </a:lnTo>
                    <a:lnTo>
                      <a:pt x="223" y="492"/>
                    </a:lnTo>
                    <a:moveTo>
                      <a:pt x="246" y="0"/>
                    </a:moveTo>
                    <a:lnTo>
                      <a:pt x="152" y="274"/>
                    </a:lnTo>
                    <a:lnTo>
                      <a:pt x="207" y="391"/>
                    </a:lnTo>
                    <a:lnTo>
                      <a:pt x="205" y="391"/>
                    </a:lnTo>
                    <a:lnTo>
                      <a:pt x="207" y="394"/>
                    </a:lnTo>
                    <a:lnTo>
                      <a:pt x="182" y="394"/>
                    </a:lnTo>
                    <a:lnTo>
                      <a:pt x="213" y="468"/>
                    </a:lnTo>
                    <a:lnTo>
                      <a:pt x="267" y="349"/>
                    </a:lnTo>
                    <a:lnTo>
                      <a:pt x="230" y="349"/>
                    </a:lnTo>
                    <a:lnTo>
                      <a:pt x="315" y="205"/>
                    </a:lnTo>
                    <a:lnTo>
                      <a:pt x="2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6" name="Freeform 31"/>
              <p:cNvSpPr>
                <a:spLocks noEditPoints="1"/>
              </p:cNvSpPr>
              <p:nvPr/>
            </p:nvSpPr>
            <p:spPr bwMode="auto">
              <a:xfrm>
                <a:off x="2927" y="2886"/>
                <a:ext cx="311" cy="668"/>
              </a:xfrm>
              <a:custGeom>
                <a:avLst/>
                <a:gdLst>
                  <a:gd name="T0" fmla="*/ 119 w 175"/>
                  <a:gd name="T1" fmla="*/ 0 h 356"/>
                  <a:gd name="T2" fmla="*/ 64 w 175"/>
                  <a:gd name="T3" fmla="*/ 79 h 356"/>
                  <a:gd name="T4" fmla="*/ 107 w 175"/>
                  <a:gd name="T5" fmla="*/ 244 h 356"/>
                  <a:gd name="T6" fmla="*/ 102 w 175"/>
                  <a:gd name="T7" fmla="*/ 323 h 356"/>
                  <a:gd name="T8" fmla="*/ 113 w 175"/>
                  <a:gd name="T9" fmla="*/ 336 h 356"/>
                  <a:gd name="T10" fmla="*/ 118 w 175"/>
                  <a:gd name="T11" fmla="*/ 349 h 356"/>
                  <a:gd name="T12" fmla="*/ 119 w 175"/>
                  <a:gd name="T13" fmla="*/ 356 h 356"/>
                  <a:gd name="T14" fmla="*/ 139 w 175"/>
                  <a:gd name="T15" fmla="*/ 356 h 356"/>
                  <a:gd name="T16" fmla="*/ 138 w 175"/>
                  <a:gd name="T17" fmla="*/ 356 h 356"/>
                  <a:gd name="T18" fmla="*/ 139 w 175"/>
                  <a:gd name="T19" fmla="*/ 356 h 356"/>
                  <a:gd name="T20" fmla="*/ 129 w 175"/>
                  <a:gd name="T21" fmla="*/ 245 h 356"/>
                  <a:gd name="T22" fmla="*/ 145 w 175"/>
                  <a:gd name="T23" fmla="*/ 240 h 356"/>
                  <a:gd name="T24" fmla="*/ 148 w 175"/>
                  <a:gd name="T25" fmla="*/ 239 h 356"/>
                  <a:gd name="T26" fmla="*/ 156 w 175"/>
                  <a:gd name="T27" fmla="*/ 107 h 356"/>
                  <a:gd name="T28" fmla="*/ 175 w 175"/>
                  <a:gd name="T29" fmla="*/ 79 h 356"/>
                  <a:gd name="T30" fmla="*/ 119 w 175"/>
                  <a:gd name="T31" fmla="*/ 0 h 356"/>
                  <a:gd name="T32" fmla="*/ 118 w 175"/>
                  <a:gd name="T33" fmla="*/ 0 h 356"/>
                  <a:gd name="T34" fmla="*/ 118 w 175"/>
                  <a:gd name="T35" fmla="*/ 0 h 356"/>
                  <a:gd name="T36" fmla="*/ 118 w 175"/>
                  <a:gd name="T37" fmla="*/ 0 h 356"/>
                  <a:gd name="T38" fmla="*/ 118 w 175"/>
                  <a:gd name="T39" fmla="*/ 0 h 356"/>
                  <a:gd name="T40" fmla="*/ 119 w 175"/>
                  <a:gd name="T41" fmla="*/ 0 h 356"/>
                  <a:gd name="T42" fmla="*/ 118 w 175"/>
                  <a:gd name="T43" fmla="*/ 0 h 356"/>
                  <a:gd name="T44" fmla="*/ 119 w 175"/>
                  <a:gd name="T45" fmla="*/ 0 h 356"/>
                  <a:gd name="T46" fmla="*/ 119 w 175"/>
                  <a:gd name="T47" fmla="*/ 0 h 356"/>
                  <a:gd name="T48" fmla="*/ 119 w 175"/>
                  <a:gd name="T49" fmla="*/ 0 h 356"/>
                  <a:gd name="T50" fmla="*/ 119 w 175"/>
                  <a:gd name="T51" fmla="*/ 0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5" h="356">
                    <a:moveTo>
                      <a:pt x="119" y="0"/>
                    </a:moveTo>
                    <a:cubicBezTo>
                      <a:pt x="114" y="4"/>
                      <a:pt x="91" y="38"/>
                      <a:pt x="64" y="79"/>
                    </a:cubicBezTo>
                    <a:cubicBezTo>
                      <a:pt x="0" y="174"/>
                      <a:pt x="58" y="232"/>
                      <a:pt x="107" y="244"/>
                    </a:cubicBezTo>
                    <a:cubicBezTo>
                      <a:pt x="102" y="323"/>
                      <a:pt x="102" y="323"/>
                      <a:pt x="102" y="323"/>
                    </a:cubicBezTo>
                    <a:cubicBezTo>
                      <a:pt x="106" y="327"/>
                      <a:pt x="110" y="331"/>
                      <a:pt x="113" y="336"/>
                    </a:cubicBezTo>
                    <a:cubicBezTo>
                      <a:pt x="114" y="341"/>
                      <a:pt x="116" y="345"/>
                      <a:pt x="118" y="349"/>
                    </a:cubicBezTo>
                    <a:cubicBezTo>
                      <a:pt x="119" y="351"/>
                      <a:pt x="119" y="354"/>
                      <a:pt x="119" y="356"/>
                    </a:cubicBezTo>
                    <a:cubicBezTo>
                      <a:pt x="139" y="356"/>
                      <a:pt x="139" y="356"/>
                      <a:pt x="139" y="356"/>
                    </a:cubicBezTo>
                    <a:cubicBezTo>
                      <a:pt x="138" y="356"/>
                      <a:pt x="138" y="356"/>
                      <a:pt x="138" y="356"/>
                    </a:cubicBezTo>
                    <a:cubicBezTo>
                      <a:pt x="139" y="356"/>
                      <a:pt x="139" y="356"/>
                      <a:pt x="139" y="356"/>
                    </a:cubicBezTo>
                    <a:cubicBezTo>
                      <a:pt x="129" y="245"/>
                      <a:pt x="129" y="245"/>
                      <a:pt x="129" y="245"/>
                    </a:cubicBezTo>
                    <a:cubicBezTo>
                      <a:pt x="134" y="244"/>
                      <a:pt x="140" y="242"/>
                      <a:pt x="145" y="240"/>
                    </a:cubicBezTo>
                    <a:cubicBezTo>
                      <a:pt x="146" y="240"/>
                      <a:pt x="147" y="240"/>
                      <a:pt x="148" y="239"/>
                    </a:cubicBezTo>
                    <a:cubicBezTo>
                      <a:pt x="125" y="211"/>
                      <a:pt x="117" y="166"/>
                      <a:pt x="156" y="107"/>
                    </a:cubicBezTo>
                    <a:cubicBezTo>
                      <a:pt x="163" y="97"/>
                      <a:pt x="169" y="88"/>
                      <a:pt x="175" y="79"/>
                    </a:cubicBezTo>
                    <a:cubicBezTo>
                      <a:pt x="149" y="37"/>
                      <a:pt x="123" y="4"/>
                      <a:pt x="119" y="0"/>
                    </a:cubicBezTo>
                    <a:moveTo>
                      <a:pt x="118" y="0"/>
                    </a:moveTo>
                    <a:cubicBezTo>
                      <a:pt x="118" y="0"/>
                      <a:pt x="118" y="0"/>
                      <a:pt x="118" y="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18" y="0"/>
                      <a:pt x="118" y="0"/>
                      <a:pt x="118" y="0"/>
                    </a:cubicBezTo>
                    <a:moveTo>
                      <a:pt x="119" y="0"/>
                    </a:moveTo>
                    <a:cubicBezTo>
                      <a:pt x="118" y="0"/>
                      <a:pt x="118" y="0"/>
                      <a:pt x="118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9" y="0"/>
                      <a:pt x="119" y="0"/>
                      <a:pt x="119" y="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7" name="Freeform 32"/>
              <p:cNvSpPr>
                <a:spLocks noEditPoints="1"/>
              </p:cNvSpPr>
              <p:nvPr/>
            </p:nvSpPr>
            <p:spPr bwMode="auto">
              <a:xfrm>
                <a:off x="4938" y="2886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  <a:gd name="T4" fmla="*/ 1 w 1"/>
                  <a:gd name="T5" fmla="*/ 0 w 1"/>
                  <a:gd name="T6" fmla="*/ 1 w 1"/>
                  <a:gd name="T7" fmla="*/ 1 w 1"/>
                  <a:gd name="T8" fmla="*/ 1 w 1"/>
                  <a:gd name="T9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347A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8" name="Freeform 33"/>
              <p:cNvSpPr/>
              <p:nvPr/>
            </p:nvSpPr>
            <p:spPr bwMode="auto">
              <a:xfrm>
                <a:off x="4728" y="2903"/>
                <a:ext cx="362" cy="551"/>
              </a:xfrm>
              <a:custGeom>
                <a:avLst/>
                <a:gdLst>
                  <a:gd name="T0" fmla="*/ 126 w 204"/>
                  <a:gd name="T1" fmla="*/ 0 h 294"/>
                  <a:gd name="T2" fmla="*/ 112 w 204"/>
                  <a:gd name="T3" fmla="*/ 0 h 294"/>
                  <a:gd name="T4" fmla="*/ 64 w 204"/>
                  <a:gd name="T5" fmla="*/ 70 h 294"/>
                  <a:gd name="T6" fmla="*/ 107 w 204"/>
                  <a:gd name="T7" fmla="*/ 235 h 294"/>
                  <a:gd name="T8" fmla="*/ 104 w 204"/>
                  <a:gd name="T9" fmla="*/ 280 h 294"/>
                  <a:gd name="T10" fmla="*/ 108 w 204"/>
                  <a:gd name="T11" fmla="*/ 269 h 294"/>
                  <a:gd name="T12" fmla="*/ 116 w 204"/>
                  <a:gd name="T13" fmla="*/ 252 h 294"/>
                  <a:gd name="T14" fmla="*/ 121 w 204"/>
                  <a:gd name="T15" fmla="*/ 245 h 294"/>
                  <a:gd name="T16" fmla="*/ 125 w 204"/>
                  <a:gd name="T17" fmla="*/ 241 h 294"/>
                  <a:gd name="T18" fmla="*/ 128 w 204"/>
                  <a:gd name="T19" fmla="*/ 239 h 294"/>
                  <a:gd name="T20" fmla="*/ 129 w 204"/>
                  <a:gd name="T21" fmla="*/ 238 h 294"/>
                  <a:gd name="T22" fmla="*/ 128 w 204"/>
                  <a:gd name="T23" fmla="*/ 239 h 294"/>
                  <a:gd name="T24" fmla="*/ 126 w 204"/>
                  <a:gd name="T25" fmla="*/ 242 h 294"/>
                  <a:gd name="T26" fmla="*/ 124 w 204"/>
                  <a:gd name="T27" fmla="*/ 247 h 294"/>
                  <a:gd name="T28" fmla="*/ 122 w 204"/>
                  <a:gd name="T29" fmla="*/ 254 h 294"/>
                  <a:gd name="T30" fmla="*/ 120 w 204"/>
                  <a:gd name="T31" fmla="*/ 272 h 294"/>
                  <a:gd name="T32" fmla="*/ 121 w 204"/>
                  <a:gd name="T33" fmla="*/ 292 h 294"/>
                  <a:gd name="T34" fmla="*/ 122 w 204"/>
                  <a:gd name="T35" fmla="*/ 294 h 294"/>
                  <a:gd name="T36" fmla="*/ 126 w 204"/>
                  <a:gd name="T37" fmla="*/ 288 h 294"/>
                  <a:gd name="T38" fmla="*/ 133 w 204"/>
                  <a:gd name="T39" fmla="*/ 281 h 294"/>
                  <a:gd name="T40" fmla="*/ 129 w 204"/>
                  <a:gd name="T41" fmla="*/ 236 h 294"/>
                  <a:gd name="T42" fmla="*/ 145 w 204"/>
                  <a:gd name="T43" fmla="*/ 231 h 294"/>
                  <a:gd name="T44" fmla="*/ 202 w 204"/>
                  <a:gd name="T45" fmla="*/ 160 h 294"/>
                  <a:gd name="T46" fmla="*/ 176 w 204"/>
                  <a:gd name="T47" fmla="*/ 70 h 294"/>
                  <a:gd name="T48" fmla="*/ 126 w 204"/>
                  <a:gd name="T49" fmla="*/ 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4" h="294">
                    <a:moveTo>
                      <a:pt x="126" y="0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02" y="14"/>
                      <a:pt x="84" y="40"/>
                      <a:pt x="64" y="70"/>
                    </a:cubicBezTo>
                    <a:cubicBezTo>
                      <a:pt x="0" y="165"/>
                      <a:pt x="58" y="223"/>
                      <a:pt x="107" y="235"/>
                    </a:cubicBezTo>
                    <a:cubicBezTo>
                      <a:pt x="104" y="280"/>
                      <a:pt x="104" y="280"/>
                      <a:pt x="104" y="280"/>
                    </a:cubicBezTo>
                    <a:cubicBezTo>
                      <a:pt x="105" y="276"/>
                      <a:pt x="107" y="273"/>
                      <a:pt x="108" y="269"/>
                    </a:cubicBezTo>
                    <a:cubicBezTo>
                      <a:pt x="110" y="263"/>
                      <a:pt x="113" y="257"/>
                      <a:pt x="116" y="252"/>
                    </a:cubicBezTo>
                    <a:cubicBezTo>
                      <a:pt x="118" y="249"/>
                      <a:pt x="119" y="247"/>
                      <a:pt x="121" y="245"/>
                    </a:cubicBezTo>
                    <a:cubicBezTo>
                      <a:pt x="122" y="244"/>
                      <a:pt x="124" y="242"/>
                      <a:pt x="125" y="241"/>
                    </a:cubicBezTo>
                    <a:cubicBezTo>
                      <a:pt x="126" y="240"/>
                      <a:pt x="127" y="239"/>
                      <a:pt x="128" y="239"/>
                    </a:cubicBezTo>
                    <a:cubicBezTo>
                      <a:pt x="128" y="238"/>
                      <a:pt x="129" y="238"/>
                      <a:pt x="129" y="238"/>
                    </a:cubicBezTo>
                    <a:cubicBezTo>
                      <a:pt x="129" y="238"/>
                      <a:pt x="128" y="238"/>
                      <a:pt x="128" y="239"/>
                    </a:cubicBezTo>
                    <a:cubicBezTo>
                      <a:pt x="128" y="240"/>
                      <a:pt x="127" y="241"/>
                      <a:pt x="126" y="242"/>
                    </a:cubicBezTo>
                    <a:cubicBezTo>
                      <a:pt x="125" y="243"/>
                      <a:pt x="125" y="245"/>
                      <a:pt x="124" y="247"/>
                    </a:cubicBezTo>
                    <a:cubicBezTo>
                      <a:pt x="123" y="249"/>
                      <a:pt x="123" y="251"/>
                      <a:pt x="122" y="254"/>
                    </a:cubicBezTo>
                    <a:cubicBezTo>
                      <a:pt x="121" y="259"/>
                      <a:pt x="120" y="265"/>
                      <a:pt x="120" y="272"/>
                    </a:cubicBezTo>
                    <a:cubicBezTo>
                      <a:pt x="120" y="278"/>
                      <a:pt x="121" y="285"/>
                      <a:pt x="121" y="292"/>
                    </a:cubicBezTo>
                    <a:cubicBezTo>
                      <a:pt x="121" y="293"/>
                      <a:pt x="121" y="294"/>
                      <a:pt x="122" y="294"/>
                    </a:cubicBezTo>
                    <a:cubicBezTo>
                      <a:pt x="123" y="292"/>
                      <a:pt x="125" y="290"/>
                      <a:pt x="126" y="288"/>
                    </a:cubicBezTo>
                    <a:cubicBezTo>
                      <a:pt x="129" y="286"/>
                      <a:pt x="131" y="283"/>
                      <a:pt x="133" y="281"/>
                    </a:cubicBezTo>
                    <a:cubicBezTo>
                      <a:pt x="129" y="236"/>
                      <a:pt x="129" y="236"/>
                      <a:pt x="129" y="236"/>
                    </a:cubicBezTo>
                    <a:cubicBezTo>
                      <a:pt x="134" y="235"/>
                      <a:pt x="140" y="233"/>
                      <a:pt x="145" y="231"/>
                    </a:cubicBezTo>
                    <a:cubicBezTo>
                      <a:pt x="171" y="221"/>
                      <a:pt x="198" y="198"/>
                      <a:pt x="202" y="160"/>
                    </a:cubicBezTo>
                    <a:cubicBezTo>
                      <a:pt x="204" y="136"/>
                      <a:pt x="198" y="106"/>
                      <a:pt x="176" y="70"/>
                    </a:cubicBezTo>
                    <a:cubicBezTo>
                      <a:pt x="156" y="39"/>
                      <a:pt x="137" y="14"/>
                      <a:pt x="126" y="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9" name="Freeform 34"/>
              <p:cNvSpPr/>
              <p:nvPr/>
            </p:nvSpPr>
            <p:spPr bwMode="auto">
              <a:xfrm>
                <a:off x="4927" y="2886"/>
                <a:ext cx="25" cy="17"/>
              </a:xfrm>
              <a:custGeom>
                <a:avLst/>
                <a:gdLst>
                  <a:gd name="T0" fmla="*/ 7 w 14"/>
                  <a:gd name="T1" fmla="*/ 0 h 9"/>
                  <a:gd name="T2" fmla="*/ 0 w 14"/>
                  <a:gd name="T3" fmla="*/ 9 h 9"/>
                  <a:gd name="T4" fmla="*/ 14 w 14"/>
                  <a:gd name="T5" fmla="*/ 9 h 9"/>
                  <a:gd name="T6" fmla="*/ 7 w 14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9">
                    <a:moveTo>
                      <a:pt x="7" y="0"/>
                    </a:moveTo>
                    <a:cubicBezTo>
                      <a:pt x="6" y="1"/>
                      <a:pt x="3" y="4"/>
                      <a:pt x="0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1" y="4"/>
                      <a:pt x="8" y="1"/>
                      <a:pt x="7" y="0"/>
                    </a:cubicBezTo>
                  </a:path>
                </a:pathLst>
              </a:custGeom>
              <a:solidFill>
                <a:srgbClr val="347A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0" name="Freeform 35"/>
              <p:cNvSpPr/>
              <p:nvPr/>
            </p:nvSpPr>
            <p:spPr bwMode="auto">
              <a:xfrm>
                <a:off x="3440" y="3372"/>
                <a:ext cx="193" cy="223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7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7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cubicBezTo>
                      <a:pt x="0" y="116"/>
                      <a:pt x="0" y="116"/>
                      <a:pt x="0" y="116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1" name="Freeform 36"/>
              <p:cNvSpPr/>
              <p:nvPr/>
            </p:nvSpPr>
            <p:spPr bwMode="auto">
              <a:xfrm>
                <a:off x="3335" y="3372"/>
                <a:ext cx="193" cy="223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4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4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cubicBezTo>
                      <a:pt x="69" y="119"/>
                      <a:pt x="69" y="119"/>
                      <a:pt x="69" y="119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2" name="Freeform 37"/>
              <p:cNvSpPr/>
              <p:nvPr/>
            </p:nvSpPr>
            <p:spPr bwMode="auto">
              <a:xfrm>
                <a:off x="3448" y="3468"/>
                <a:ext cx="197" cy="127"/>
              </a:xfrm>
              <a:custGeom>
                <a:avLst/>
                <a:gdLst>
                  <a:gd name="T0" fmla="*/ 0 w 111"/>
                  <a:gd name="T1" fmla="*/ 62 h 68"/>
                  <a:gd name="T2" fmla="*/ 0 w 111"/>
                  <a:gd name="T3" fmla="*/ 61 h 68"/>
                  <a:gd name="T4" fmla="*/ 1 w 111"/>
                  <a:gd name="T5" fmla="*/ 60 h 68"/>
                  <a:gd name="T6" fmla="*/ 1 w 111"/>
                  <a:gd name="T7" fmla="*/ 57 h 68"/>
                  <a:gd name="T8" fmla="*/ 3 w 111"/>
                  <a:gd name="T9" fmla="*/ 55 h 68"/>
                  <a:gd name="T10" fmla="*/ 6 w 111"/>
                  <a:gd name="T11" fmla="*/ 48 h 68"/>
                  <a:gd name="T12" fmla="*/ 11 w 111"/>
                  <a:gd name="T13" fmla="*/ 40 h 68"/>
                  <a:gd name="T14" fmla="*/ 18 w 111"/>
                  <a:gd name="T15" fmla="*/ 31 h 68"/>
                  <a:gd name="T16" fmla="*/ 27 w 111"/>
                  <a:gd name="T17" fmla="*/ 22 h 68"/>
                  <a:gd name="T18" fmla="*/ 31 w 111"/>
                  <a:gd name="T19" fmla="*/ 18 h 68"/>
                  <a:gd name="T20" fmla="*/ 37 w 111"/>
                  <a:gd name="T21" fmla="*/ 15 h 68"/>
                  <a:gd name="T22" fmla="*/ 42 w 111"/>
                  <a:gd name="T23" fmla="*/ 11 h 68"/>
                  <a:gd name="T24" fmla="*/ 48 w 111"/>
                  <a:gd name="T25" fmla="*/ 8 h 68"/>
                  <a:gd name="T26" fmla="*/ 60 w 111"/>
                  <a:gd name="T27" fmla="*/ 4 h 68"/>
                  <a:gd name="T28" fmla="*/ 72 w 111"/>
                  <a:gd name="T29" fmla="*/ 2 h 68"/>
                  <a:gd name="T30" fmla="*/ 82 w 111"/>
                  <a:gd name="T31" fmla="*/ 1 h 68"/>
                  <a:gd name="T32" fmla="*/ 92 w 111"/>
                  <a:gd name="T33" fmla="*/ 1 h 68"/>
                  <a:gd name="T34" fmla="*/ 96 w 111"/>
                  <a:gd name="T35" fmla="*/ 1 h 68"/>
                  <a:gd name="T36" fmla="*/ 100 w 111"/>
                  <a:gd name="T37" fmla="*/ 1 h 68"/>
                  <a:gd name="T38" fmla="*/ 106 w 111"/>
                  <a:gd name="T39" fmla="*/ 2 h 68"/>
                  <a:gd name="T40" fmla="*/ 111 w 111"/>
                  <a:gd name="T41" fmla="*/ 2 h 68"/>
                  <a:gd name="T42" fmla="*/ 106 w 111"/>
                  <a:gd name="T43" fmla="*/ 3 h 68"/>
                  <a:gd name="T44" fmla="*/ 100 w 111"/>
                  <a:gd name="T45" fmla="*/ 5 h 68"/>
                  <a:gd name="T46" fmla="*/ 97 w 111"/>
                  <a:gd name="T47" fmla="*/ 5 h 68"/>
                  <a:gd name="T48" fmla="*/ 93 w 111"/>
                  <a:gd name="T49" fmla="*/ 7 h 68"/>
                  <a:gd name="T50" fmla="*/ 84 w 111"/>
                  <a:gd name="T51" fmla="*/ 10 h 68"/>
                  <a:gd name="T52" fmla="*/ 75 w 111"/>
                  <a:gd name="T53" fmla="*/ 14 h 68"/>
                  <a:gd name="T54" fmla="*/ 67 w 111"/>
                  <a:gd name="T55" fmla="*/ 19 h 68"/>
                  <a:gd name="T56" fmla="*/ 59 w 111"/>
                  <a:gd name="T57" fmla="*/ 25 h 68"/>
                  <a:gd name="T58" fmla="*/ 55 w 111"/>
                  <a:gd name="T59" fmla="*/ 29 h 68"/>
                  <a:gd name="T60" fmla="*/ 52 w 111"/>
                  <a:gd name="T61" fmla="*/ 33 h 68"/>
                  <a:gd name="T62" fmla="*/ 49 w 111"/>
                  <a:gd name="T63" fmla="*/ 36 h 68"/>
                  <a:gd name="T64" fmla="*/ 47 w 111"/>
                  <a:gd name="T65" fmla="*/ 40 h 68"/>
                  <a:gd name="T66" fmla="*/ 43 w 111"/>
                  <a:gd name="T67" fmla="*/ 48 h 68"/>
                  <a:gd name="T68" fmla="*/ 41 w 111"/>
                  <a:gd name="T69" fmla="*/ 55 h 68"/>
                  <a:gd name="T70" fmla="*/ 40 w 111"/>
                  <a:gd name="T71" fmla="*/ 61 h 68"/>
                  <a:gd name="T72" fmla="*/ 39 w 111"/>
                  <a:gd name="T73" fmla="*/ 65 h 68"/>
                  <a:gd name="T74" fmla="*/ 39 w 111"/>
                  <a:gd name="T75" fmla="*/ 67 h 68"/>
                  <a:gd name="T76" fmla="*/ 39 w 111"/>
                  <a:gd name="T77" fmla="*/ 67 h 68"/>
                  <a:gd name="T78" fmla="*/ 39 w 111"/>
                  <a:gd name="T79" fmla="*/ 68 h 68"/>
                  <a:gd name="T80" fmla="*/ 39 w 111"/>
                  <a:gd name="T81" fmla="*/ 68 h 68"/>
                  <a:gd name="T82" fmla="*/ 0 w 111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1" y="60"/>
                    </a:cubicBezTo>
                    <a:cubicBezTo>
                      <a:pt x="1" y="59"/>
                      <a:pt x="1" y="58"/>
                      <a:pt x="1" y="57"/>
                    </a:cubicBezTo>
                    <a:cubicBezTo>
                      <a:pt x="2" y="57"/>
                      <a:pt x="2" y="56"/>
                      <a:pt x="3" y="55"/>
                    </a:cubicBezTo>
                    <a:cubicBezTo>
                      <a:pt x="3" y="53"/>
                      <a:pt x="5" y="50"/>
                      <a:pt x="6" y="48"/>
                    </a:cubicBezTo>
                    <a:cubicBezTo>
                      <a:pt x="7" y="45"/>
                      <a:pt x="9" y="43"/>
                      <a:pt x="11" y="40"/>
                    </a:cubicBezTo>
                    <a:cubicBezTo>
                      <a:pt x="13" y="37"/>
                      <a:pt x="15" y="34"/>
                      <a:pt x="18" y="31"/>
                    </a:cubicBezTo>
                    <a:cubicBezTo>
                      <a:pt x="21" y="28"/>
                      <a:pt x="23" y="25"/>
                      <a:pt x="27" y="22"/>
                    </a:cubicBezTo>
                    <a:cubicBezTo>
                      <a:pt x="28" y="21"/>
                      <a:pt x="30" y="20"/>
                      <a:pt x="31" y="18"/>
                    </a:cubicBezTo>
                    <a:cubicBezTo>
                      <a:pt x="33" y="17"/>
                      <a:pt x="35" y="16"/>
                      <a:pt x="37" y="15"/>
                    </a:cubicBezTo>
                    <a:cubicBezTo>
                      <a:pt x="39" y="13"/>
                      <a:pt x="40" y="12"/>
                      <a:pt x="42" y="11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52" y="7"/>
                      <a:pt x="56" y="5"/>
                      <a:pt x="60" y="4"/>
                    </a:cubicBezTo>
                    <a:cubicBezTo>
                      <a:pt x="64" y="3"/>
                      <a:pt x="68" y="2"/>
                      <a:pt x="72" y="2"/>
                    </a:cubicBezTo>
                    <a:cubicBezTo>
                      <a:pt x="75" y="1"/>
                      <a:pt x="79" y="1"/>
                      <a:pt x="82" y="1"/>
                    </a:cubicBezTo>
                    <a:cubicBezTo>
                      <a:pt x="86" y="0"/>
                      <a:pt x="89" y="1"/>
                      <a:pt x="92" y="1"/>
                    </a:cubicBezTo>
                    <a:cubicBezTo>
                      <a:pt x="93" y="1"/>
                      <a:pt x="95" y="1"/>
                      <a:pt x="96" y="1"/>
                    </a:cubicBezTo>
                    <a:cubicBezTo>
                      <a:pt x="97" y="1"/>
                      <a:pt x="99" y="1"/>
                      <a:pt x="100" y="1"/>
                    </a:cubicBezTo>
                    <a:cubicBezTo>
                      <a:pt x="102" y="1"/>
                      <a:pt x="104" y="2"/>
                      <a:pt x="106" y="2"/>
                    </a:cubicBezTo>
                    <a:cubicBezTo>
                      <a:pt x="109" y="2"/>
                      <a:pt x="111" y="2"/>
                      <a:pt x="111" y="2"/>
                    </a:cubicBezTo>
                    <a:cubicBezTo>
                      <a:pt x="111" y="2"/>
                      <a:pt x="109" y="3"/>
                      <a:pt x="106" y="3"/>
                    </a:cubicBezTo>
                    <a:cubicBezTo>
                      <a:pt x="104" y="4"/>
                      <a:pt x="102" y="4"/>
                      <a:pt x="100" y="5"/>
                    </a:cubicBezTo>
                    <a:cubicBezTo>
                      <a:pt x="99" y="5"/>
                      <a:pt x="98" y="5"/>
                      <a:pt x="97" y="5"/>
                    </a:cubicBezTo>
                    <a:cubicBezTo>
                      <a:pt x="95" y="6"/>
                      <a:pt x="94" y="6"/>
                      <a:pt x="93" y="7"/>
                    </a:cubicBezTo>
                    <a:cubicBezTo>
                      <a:pt x="90" y="8"/>
                      <a:pt x="87" y="9"/>
                      <a:pt x="84" y="10"/>
                    </a:cubicBezTo>
                    <a:cubicBezTo>
                      <a:pt x="81" y="11"/>
                      <a:pt x="79" y="12"/>
                      <a:pt x="75" y="14"/>
                    </a:cubicBezTo>
                    <a:cubicBezTo>
                      <a:pt x="72" y="15"/>
                      <a:pt x="70" y="17"/>
                      <a:pt x="67" y="19"/>
                    </a:cubicBezTo>
                    <a:cubicBezTo>
                      <a:pt x="64" y="21"/>
                      <a:pt x="61" y="23"/>
                      <a:pt x="59" y="25"/>
                    </a:cubicBezTo>
                    <a:cubicBezTo>
                      <a:pt x="55" y="29"/>
                      <a:pt x="55" y="29"/>
                      <a:pt x="55" y="29"/>
                    </a:cubicBezTo>
                    <a:cubicBezTo>
                      <a:pt x="54" y="30"/>
                      <a:pt x="53" y="31"/>
                      <a:pt x="52" y="33"/>
                    </a:cubicBezTo>
                    <a:cubicBezTo>
                      <a:pt x="51" y="34"/>
                      <a:pt x="50" y="35"/>
                      <a:pt x="49" y="36"/>
                    </a:cubicBezTo>
                    <a:cubicBezTo>
                      <a:pt x="48" y="38"/>
                      <a:pt x="48" y="39"/>
                      <a:pt x="47" y="40"/>
                    </a:cubicBezTo>
                    <a:cubicBezTo>
                      <a:pt x="45" y="43"/>
                      <a:pt x="44" y="45"/>
                      <a:pt x="43" y="48"/>
                    </a:cubicBezTo>
                    <a:cubicBezTo>
                      <a:pt x="42" y="50"/>
                      <a:pt x="41" y="53"/>
                      <a:pt x="41" y="55"/>
                    </a:cubicBezTo>
                    <a:cubicBezTo>
                      <a:pt x="40" y="57"/>
                      <a:pt x="40" y="59"/>
                      <a:pt x="40" y="61"/>
                    </a:cubicBezTo>
                    <a:cubicBezTo>
                      <a:pt x="39" y="63"/>
                      <a:pt x="39" y="64"/>
                      <a:pt x="39" y="65"/>
                    </a:cubicBezTo>
                    <a:cubicBezTo>
                      <a:pt x="39" y="66"/>
                      <a:pt x="39" y="66"/>
                      <a:pt x="39" y="67"/>
                    </a:cubicBezTo>
                    <a:cubicBezTo>
                      <a:pt x="39" y="67"/>
                      <a:pt x="39" y="67"/>
                      <a:pt x="39" y="67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0" y="62"/>
                      <a:pt x="0" y="62"/>
                      <a:pt x="0" y="62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3" name="Freeform 38"/>
              <p:cNvSpPr/>
              <p:nvPr/>
            </p:nvSpPr>
            <p:spPr bwMode="auto">
              <a:xfrm>
                <a:off x="3316" y="3468"/>
                <a:ext cx="196" cy="127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cubicBezTo>
                      <a:pt x="72" y="68"/>
                      <a:pt x="72" y="68"/>
                      <a:pt x="72" y="68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4" name="Freeform 39"/>
              <p:cNvSpPr/>
              <p:nvPr/>
            </p:nvSpPr>
            <p:spPr bwMode="auto">
              <a:xfrm>
                <a:off x="3447" y="3349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5" name="Freeform 40"/>
              <p:cNvSpPr/>
              <p:nvPr/>
            </p:nvSpPr>
            <p:spPr bwMode="auto">
              <a:xfrm>
                <a:off x="1256" y="3372"/>
                <a:ext cx="193" cy="223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7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7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6" name="Freeform 41"/>
              <p:cNvSpPr/>
              <p:nvPr/>
            </p:nvSpPr>
            <p:spPr bwMode="auto">
              <a:xfrm>
                <a:off x="1151" y="3372"/>
                <a:ext cx="193" cy="223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5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5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lnTo>
                      <a:pt x="69" y="119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7" name="Freeform 42"/>
              <p:cNvSpPr/>
              <p:nvPr/>
            </p:nvSpPr>
            <p:spPr bwMode="auto">
              <a:xfrm>
                <a:off x="1264" y="3468"/>
                <a:ext cx="197" cy="127"/>
              </a:xfrm>
              <a:custGeom>
                <a:avLst/>
                <a:gdLst>
                  <a:gd name="T0" fmla="*/ 0 w 111"/>
                  <a:gd name="T1" fmla="*/ 62 h 68"/>
                  <a:gd name="T2" fmla="*/ 0 w 111"/>
                  <a:gd name="T3" fmla="*/ 61 h 68"/>
                  <a:gd name="T4" fmla="*/ 1 w 111"/>
                  <a:gd name="T5" fmla="*/ 60 h 68"/>
                  <a:gd name="T6" fmla="*/ 1 w 111"/>
                  <a:gd name="T7" fmla="*/ 57 h 68"/>
                  <a:gd name="T8" fmla="*/ 3 w 111"/>
                  <a:gd name="T9" fmla="*/ 55 h 68"/>
                  <a:gd name="T10" fmla="*/ 6 w 111"/>
                  <a:gd name="T11" fmla="*/ 48 h 68"/>
                  <a:gd name="T12" fmla="*/ 11 w 111"/>
                  <a:gd name="T13" fmla="*/ 40 h 68"/>
                  <a:gd name="T14" fmla="*/ 18 w 111"/>
                  <a:gd name="T15" fmla="*/ 31 h 68"/>
                  <a:gd name="T16" fmla="*/ 27 w 111"/>
                  <a:gd name="T17" fmla="*/ 22 h 68"/>
                  <a:gd name="T18" fmla="*/ 31 w 111"/>
                  <a:gd name="T19" fmla="*/ 18 h 68"/>
                  <a:gd name="T20" fmla="*/ 37 w 111"/>
                  <a:gd name="T21" fmla="*/ 15 h 68"/>
                  <a:gd name="T22" fmla="*/ 42 w 111"/>
                  <a:gd name="T23" fmla="*/ 11 h 68"/>
                  <a:gd name="T24" fmla="*/ 48 w 111"/>
                  <a:gd name="T25" fmla="*/ 8 h 68"/>
                  <a:gd name="T26" fmla="*/ 60 w 111"/>
                  <a:gd name="T27" fmla="*/ 4 h 68"/>
                  <a:gd name="T28" fmla="*/ 72 w 111"/>
                  <a:gd name="T29" fmla="*/ 2 h 68"/>
                  <a:gd name="T30" fmla="*/ 82 w 111"/>
                  <a:gd name="T31" fmla="*/ 1 h 68"/>
                  <a:gd name="T32" fmla="*/ 92 w 111"/>
                  <a:gd name="T33" fmla="*/ 1 h 68"/>
                  <a:gd name="T34" fmla="*/ 96 w 111"/>
                  <a:gd name="T35" fmla="*/ 1 h 68"/>
                  <a:gd name="T36" fmla="*/ 100 w 111"/>
                  <a:gd name="T37" fmla="*/ 1 h 68"/>
                  <a:gd name="T38" fmla="*/ 106 w 111"/>
                  <a:gd name="T39" fmla="*/ 2 h 68"/>
                  <a:gd name="T40" fmla="*/ 111 w 111"/>
                  <a:gd name="T41" fmla="*/ 2 h 68"/>
                  <a:gd name="T42" fmla="*/ 106 w 111"/>
                  <a:gd name="T43" fmla="*/ 3 h 68"/>
                  <a:gd name="T44" fmla="*/ 100 w 111"/>
                  <a:gd name="T45" fmla="*/ 5 h 68"/>
                  <a:gd name="T46" fmla="*/ 97 w 111"/>
                  <a:gd name="T47" fmla="*/ 5 h 68"/>
                  <a:gd name="T48" fmla="*/ 93 w 111"/>
                  <a:gd name="T49" fmla="*/ 7 h 68"/>
                  <a:gd name="T50" fmla="*/ 84 w 111"/>
                  <a:gd name="T51" fmla="*/ 10 h 68"/>
                  <a:gd name="T52" fmla="*/ 75 w 111"/>
                  <a:gd name="T53" fmla="*/ 14 h 68"/>
                  <a:gd name="T54" fmla="*/ 67 w 111"/>
                  <a:gd name="T55" fmla="*/ 19 h 68"/>
                  <a:gd name="T56" fmla="*/ 59 w 111"/>
                  <a:gd name="T57" fmla="*/ 25 h 68"/>
                  <a:gd name="T58" fmla="*/ 55 w 111"/>
                  <a:gd name="T59" fmla="*/ 29 h 68"/>
                  <a:gd name="T60" fmla="*/ 52 w 111"/>
                  <a:gd name="T61" fmla="*/ 33 h 68"/>
                  <a:gd name="T62" fmla="*/ 49 w 111"/>
                  <a:gd name="T63" fmla="*/ 36 h 68"/>
                  <a:gd name="T64" fmla="*/ 47 w 111"/>
                  <a:gd name="T65" fmla="*/ 40 h 68"/>
                  <a:gd name="T66" fmla="*/ 43 w 111"/>
                  <a:gd name="T67" fmla="*/ 48 h 68"/>
                  <a:gd name="T68" fmla="*/ 41 w 111"/>
                  <a:gd name="T69" fmla="*/ 55 h 68"/>
                  <a:gd name="T70" fmla="*/ 40 w 111"/>
                  <a:gd name="T71" fmla="*/ 61 h 68"/>
                  <a:gd name="T72" fmla="*/ 39 w 111"/>
                  <a:gd name="T73" fmla="*/ 65 h 68"/>
                  <a:gd name="T74" fmla="*/ 39 w 111"/>
                  <a:gd name="T75" fmla="*/ 67 h 68"/>
                  <a:gd name="T76" fmla="*/ 39 w 111"/>
                  <a:gd name="T77" fmla="*/ 67 h 68"/>
                  <a:gd name="T78" fmla="*/ 39 w 111"/>
                  <a:gd name="T79" fmla="*/ 68 h 68"/>
                  <a:gd name="T80" fmla="*/ 39 w 111"/>
                  <a:gd name="T81" fmla="*/ 68 h 68"/>
                  <a:gd name="T82" fmla="*/ 0 w 111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1" y="60"/>
                    </a:cubicBezTo>
                    <a:cubicBezTo>
                      <a:pt x="1" y="59"/>
                      <a:pt x="1" y="58"/>
                      <a:pt x="1" y="57"/>
                    </a:cubicBezTo>
                    <a:cubicBezTo>
                      <a:pt x="2" y="57"/>
                      <a:pt x="2" y="56"/>
                      <a:pt x="3" y="55"/>
                    </a:cubicBezTo>
                    <a:cubicBezTo>
                      <a:pt x="3" y="53"/>
                      <a:pt x="5" y="50"/>
                      <a:pt x="6" y="48"/>
                    </a:cubicBezTo>
                    <a:cubicBezTo>
                      <a:pt x="7" y="45"/>
                      <a:pt x="9" y="43"/>
                      <a:pt x="11" y="40"/>
                    </a:cubicBezTo>
                    <a:cubicBezTo>
                      <a:pt x="13" y="37"/>
                      <a:pt x="15" y="34"/>
                      <a:pt x="18" y="31"/>
                    </a:cubicBezTo>
                    <a:cubicBezTo>
                      <a:pt x="21" y="28"/>
                      <a:pt x="23" y="25"/>
                      <a:pt x="27" y="22"/>
                    </a:cubicBezTo>
                    <a:cubicBezTo>
                      <a:pt x="28" y="21"/>
                      <a:pt x="30" y="20"/>
                      <a:pt x="31" y="18"/>
                    </a:cubicBezTo>
                    <a:cubicBezTo>
                      <a:pt x="33" y="17"/>
                      <a:pt x="35" y="16"/>
                      <a:pt x="37" y="15"/>
                    </a:cubicBezTo>
                    <a:cubicBezTo>
                      <a:pt x="39" y="13"/>
                      <a:pt x="40" y="12"/>
                      <a:pt x="42" y="11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52" y="7"/>
                      <a:pt x="56" y="5"/>
                      <a:pt x="60" y="4"/>
                    </a:cubicBezTo>
                    <a:cubicBezTo>
                      <a:pt x="64" y="3"/>
                      <a:pt x="68" y="2"/>
                      <a:pt x="72" y="2"/>
                    </a:cubicBezTo>
                    <a:cubicBezTo>
                      <a:pt x="75" y="1"/>
                      <a:pt x="79" y="1"/>
                      <a:pt x="82" y="1"/>
                    </a:cubicBezTo>
                    <a:cubicBezTo>
                      <a:pt x="86" y="0"/>
                      <a:pt x="89" y="1"/>
                      <a:pt x="92" y="1"/>
                    </a:cubicBezTo>
                    <a:cubicBezTo>
                      <a:pt x="93" y="1"/>
                      <a:pt x="95" y="1"/>
                      <a:pt x="96" y="1"/>
                    </a:cubicBezTo>
                    <a:cubicBezTo>
                      <a:pt x="97" y="1"/>
                      <a:pt x="99" y="1"/>
                      <a:pt x="100" y="1"/>
                    </a:cubicBezTo>
                    <a:cubicBezTo>
                      <a:pt x="102" y="1"/>
                      <a:pt x="104" y="2"/>
                      <a:pt x="106" y="2"/>
                    </a:cubicBezTo>
                    <a:cubicBezTo>
                      <a:pt x="109" y="2"/>
                      <a:pt x="111" y="2"/>
                      <a:pt x="111" y="2"/>
                    </a:cubicBezTo>
                    <a:cubicBezTo>
                      <a:pt x="111" y="2"/>
                      <a:pt x="109" y="3"/>
                      <a:pt x="106" y="3"/>
                    </a:cubicBezTo>
                    <a:cubicBezTo>
                      <a:pt x="104" y="4"/>
                      <a:pt x="102" y="4"/>
                      <a:pt x="100" y="5"/>
                    </a:cubicBezTo>
                    <a:cubicBezTo>
                      <a:pt x="99" y="5"/>
                      <a:pt x="98" y="5"/>
                      <a:pt x="97" y="5"/>
                    </a:cubicBezTo>
                    <a:cubicBezTo>
                      <a:pt x="95" y="6"/>
                      <a:pt x="94" y="6"/>
                      <a:pt x="93" y="7"/>
                    </a:cubicBezTo>
                    <a:cubicBezTo>
                      <a:pt x="90" y="8"/>
                      <a:pt x="87" y="9"/>
                      <a:pt x="84" y="10"/>
                    </a:cubicBezTo>
                    <a:cubicBezTo>
                      <a:pt x="81" y="11"/>
                      <a:pt x="79" y="12"/>
                      <a:pt x="75" y="14"/>
                    </a:cubicBezTo>
                    <a:cubicBezTo>
                      <a:pt x="72" y="15"/>
                      <a:pt x="70" y="17"/>
                      <a:pt x="67" y="19"/>
                    </a:cubicBezTo>
                    <a:cubicBezTo>
                      <a:pt x="64" y="21"/>
                      <a:pt x="61" y="23"/>
                      <a:pt x="59" y="25"/>
                    </a:cubicBezTo>
                    <a:cubicBezTo>
                      <a:pt x="55" y="29"/>
                      <a:pt x="55" y="29"/>
                      <a:pt x="55" y="29"/>
                    </a:cubicBezTo>
                    <a:cubicBezTo>
                      <a:pt x="54" y="30"/>
                      <a:pt x="53" y="31"/>
                      <a:pt x="52" y="33"/>
                    </a:cubicBezTo>
                    <a:cubicBezTo>
                      <a:pt x="51" y="34"/>
                      <a:pt x="50" y="35"/>
                      <a:pt x="49" y="36"/>
                    </a:cubicBezTo>
                    <a:cubicBezTo>
                      <a:pt x="48" y="38"/>
                      <a:pt x="48" y="39"/>
                      <a:pt x="47" y="40"/>
                    </a:cubicBezTo>
                    <a:cubicBezTo>
                      <a:pt x="45" y="43"/>
                      <a:pt x="44" y="45"/>
                      <a:pt x="43" y="48"/>
                    </a:cubicBezTo>
                    <a:cubicBezTo>
                      <a:pt x="42" y="50"/>
                      <a:pt x="41" y="53"/>
                      <a:pt x="41" y="55"/>
                    </a:cubicBezTo>
                    <a:cubicBezTo>
                      <a:pt x="40" y="57"/>
                      <a:pt x="40" y="59"/>
                      <a:pt x="40" y="61"/>
                    </a:cubicBezTo>
                    <a:cubicBezTo>
                      <a:pt x="39" y="63"/>
                      <a:pt x="39" y="64"/>
                      <a:pt x="39" y="65"/>
                    </a:cubicBezTo>
                    <a:cubicBezTo>
                      <a:pt x="39" y="66"/>
                      <a:pt x="39" y="66"/>
                      <a:pt x="39" y="67"/>
                    </a:cubicBezTo>
                    <a:cubicBezTo>
                      <a:pt x="39" y="67"/>
                      <a:pt x="39" y="67"/>
                      <a:pt x="39" y="67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39" y="68"/>
                      <a:pt x="39" y="68"/>
                      <a:pt x="39" y="68"/>
                    </a:cubicBez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8" name="Freeform 43"/>
              <p:cNvSpPr/>
              <p:nvPr/>
            </p:nvSpPr>
            <p:spPr bwMode="auto">
              <a:xfrm>
                <a:off x="1131" y="3468"/>
                <a:ext cx="197" cy="127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lnTo>
                      <a:pt x="72" y="68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9" name="Freeform 44"/>
              <p:cNvSpPr/>
              <p:nvPr/>
            </p:nvSpPr>
            <p:spPr bwMode="auto">
              <a:xfrm>
                <a:off x="1263" y="3349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0" name="Freeform 45"/>
              <p:cNvSpPr/>
              <p:nvPr/>
            </p:nvSpPr>
            <p:spPr bwMode="auto">
              <a:xfrm>
                <a:off x="4886" y="3372"/>
                <a:ext cx="193" cy="223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7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7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cubicBezTo>
                      <a:pt x="0" y="116"/>
                      <a:pt x="0" y="116"/>
                      <a:pt x="0" y="116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1" name="Freeform 46"/>
              <p:cNvSpPr/>
              <p:nvPr/>
            </p:nvSpPr>
            <p:spPr bwMode="auto">
              <a:xfrm>
                <a:off x="4782" y="3372"/>
                <a:ext cx="193" cy="223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4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4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cubicBezTo>
                      <a:pt x="69" y="119"/>
                      <a:pt x="69" y="119"/>
                      <a:pt x="69" y="119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2" name="Freeform 47"/>
              <p:cNvSpPr/>
              <p:nvPr/>
            </p:nvSpPr>
            <p:spPr bwMode="auto">
              <a:xfrm>
                <a:off x="4897" y="3468"/>
                <a:ext cx="195" cy="127"/>
              </a:xfrm>
              <a:custGeom>
                <a:avLst/>
                <a:gdLst>
                  <a:gd name="T0" fmla="*/ 0 w 110"/>
                  <a:gd name="T1" fmla="*/ 62 h 68"/>
                  <a:gd name="T2" fmla="*/ 0 w 110"/>
                  <a:gd name="T3" fmla="*/ 61 h 68"/>
                  <a:gd name="T4" fmla="*/ 0 w 110"/>
                  <a:gd name="T5" fmla="*/ 60 h 68"/>
                  <a:gd name="T6" fmla="*/ 1 w 110"/>
                  <a:gd name="T7" fmla="*/ 57 h 68"/>
                  <a:gd name="T8" fmla="*/ 2 w 110"/>
                  <a:gd name="T9" fmla="*/ 55 h 68"/>
                  <a:gd name="T10" fmla="*/ 5 w 110"/>
                  <a:gd name="T11" fmla="*/ 48 h 68"/>
                  <a:gd name="T12" fmla="*/ 10 w 110"/>
                  <a:gd name="T13" fmla="*/ 40 h 68"/>
                  <a:gd name="T14" fmla="*/ 17 w 110"/>
                  <a:gd name="T15" fmla="*/ 31 h 68"/>
                  <a:gd name="T16" fmla="*/ 26 w 110"/>
                  <a:gd name="T17" fmla="*/ 22 h 68"/>
                  <a:gd name="T18" fmla="*/ 30 w 110"/>
                  <a:gd name="T19" fmla="*/ 18 h 68"/>
                  <a:gd name="T20" fmla="*/ 36 w 110"/>
                  <a:gd name="T21" fmla="*/ 15 h 68"/>
                  <a:gd name="T22" fmla="*/ 41 w 110"/>
                  <a:gd name="T23" fmla="*/ 11 h 68"/>
                  <a:gd name="T24" fmla="*/ 47 w 110"/>
                  <a:gd name="T25" fmla="*/ 8 h 68"/>
                  <a:gd name="T26" fmla="*/ 59 w 110"/>
                  <a:gd name="T27" fmla="*/ 4 h 68"/>
                  <a:gd name="T28" fmla="*/ 71 w 110"/>
                  <a:gd name="T29" fmla="*/ 2 h 68"/>
                  <a:gd name="T30" fmla="*/ 81 w 110"/>
                  <a:gd name="T31" fmla="*/ 1 h 68"/>
                  <a:gd name="T32" fmla="*/ 91 w 110"/>
                  <a:gd name="T33" fmla="*/ 1 h 68"/>
                  <a:gd name="T34" fmla="*/ 95 w 110"/>
                  <a:gd name="T35" fmla="*/ 1 h 68"/>
                  <a:gd name="T36" fmla="*/ 99 w 110"/>
                  <a:gd name="T37" fmla="*/ 1 h 68"/>
                  <a:gd name="T38" fmla="*/ 105 w 110"/>
                  <a:gd name="T39" fmla="*/ 2 h 68"/>
                  <a:gd name="T40" fmla="*/ 110 w 110"/>
                  <a:gd name="T41" fmla="*/ 2 h 68"/>
                  <a:gd name="T42" fmla="*/ 105 w 110"/>
                  <a:gd name="T43" fmla="*/ 3 h 68"/>
                  <a:gd name="T44" fmla="*/ 99 w 110"/>
                  <a:gd name="T45" fmla="*/ 5 h 68"/>
                  <a:gd name="T46" fmla="*/ 96 w 110"/>
                  <a:gd name="T47" fmla="*/ 5 h 68"/>
                  <a:gd name="T48" fmla="*/ 92 w 110"/>
                  <a:gd name="T49" fmla="*/ 7 h 68"/>
                  <a:gd name="T50" fmla="*/ 83 w 110"/>
                  <a:gd name="T51" fmla="*/ 10 h 68"/>
                  <a:gd name="T52" fmla="*/ 74 w 110"/>
                  <a:gd name="T53" fmla="*/ 14 h 68"/>
                  <a:gd name="T54" fmla="*/ 66 w 110"/>
                  <a:gd name="T55" fmla="*/ 19 h 68"/>
                  <a:gd name="T56" fmla="*/ 58 w 110"/>
                  <a:gd name="T57" fmla="*/ 25 h 68"/>
                  <a:gd name="T58" fmla="*/ 54 w 110"/>
                  <a:gd name="T59" fmla="*/ 29 h 68"/>
                  <a:gd name="T60" fmla="*/ 51 w 110"/>
                  <a:gd name="T61" fmla="*/ 33 h 68"/>
                  <a:gd name="T62" fmla="*/ 48 w 110"/>
                  <a:gd name="T63" fmla="*/ 36 h 68"/>
                  <a:gd name="T64" fmla="*/ 46 w 110"/>
                  <a:gd name="T65" fmla="*/ 40 h 68"/>
                  <a:gd name="T66" fmla="*/ 42 w 110"/>
                  <a:gd name="T67" fmla="*/ 48 h 68"/>
                  <a:gd name="T68" fmla="*/ 40 w 110"/>
                  <a:gd name="T69" fmla="*/ 55 h 68"/>
                  <a:gd name="T70" fmla="*/ 39 w 110"/>
                  <a:gd name="T71" fmla="*/ 61 h 68"/>
                  <a:gd name="T72" fmla="*/ 38 w 110"/>
                  <a:gd name="T73" fmla="*/ 65 h 68"/>
                  <a:gd name="T74" fmla="*/ 38 w 110"/>
                  <a:gd name="T75" fmla="*/ 67 h 68"/>
                  <a:gd name="T76" fmla="*/ 39 w 110"/>
                  <a:gd name="T77" fmla="*/ 67 h 68"/>
                  <a:gd name="T78" fmla="*/ 40 w 110"/>
                  <a:gd name="T79" fmla="*/ 68 h 68"/>
                  <a:gd name="T80" fmla="*/ 40 w 110"/>
                  <a:gd name="T81" fmla="*/ 68 h 68"/>
                  <a:gd name="T82" fmla="*/ 0 w 110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0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0" y="60"/>
                    </a:cubicBezTo>
                    <a:cubicBezTo>
                      <a:pt x="0" y="59"/>
                      <a:pt x="0" y="58"/>
                      <a:pt x="1" y="57"/>
                    </a:cubicBezTo>
                    <a:cubicBezTo>
                      <a:pt x="1" y="57"/>
                      <a:pt x="1" y="56"/>
                      <a:pt x="2" y="55"/>
                    </a:cubicBezTo>
                    <a:cubicBezTo>
                      <a:pt x="3" y="53"/>
                      <a:pt x="4" y="50"/>
                      <a:pt x="5" y="48"/>
                    </a:cubicBezTo>
                    <a:cubicBezTo>
                      <a:pt x="6" y="45"/>
                      <a:pt x="8" y="43"/>
                      <a:pt x="10" y="40"/>
                    </a:cubicBezTo>
                    <a:cubicBezTo>
                      <a:pt x="12" y="37"/>
                      <a:pt x="14" y="34"/>
                      <a:pt x="17" y="31"/>
                    </a:cubicBezTo>
                    <a:cubicBezTo>
                      <a:pt x="20" y="28"/>
                      <a:pt x="22" y="25"/>
                      <a:pt x="26" y="22"/>
                    </a:cubicBezTo>
                    <a:cubicBezTo>
                      <a:pt x="27" y="21"/>
                      <a:pt x="29" y="20"/>
                      <a:pt x="30" y="18"/>
                    </a:cubicBezTo>
                    <a:cubicBezTo>
                      <a:pt x="32" y="17"/>
                      <a:pt x="34" y="16"/>
                      <a:pt x="36" y="15"/>
                    </a:cubicBezTo>
                    <a:cubicBezTo>
                      <a:pt x="38" y="13"/>
                      <a:pt x="39" y="12"/>
                      <a:pt x="41" y="11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51" y="7"/>
                      <a:pt x="55" y="5"/>
                      <a:pt x="59" y="4"/>
                    </a:cubicBezTo>
                    <a:cubicBezTo>
                      <a:pt x="63" y="3"/>
                      <a:pt x="67" y="2"/>
                      <a:pt x="71" y="2"/>
                    </a:cubicBezTo>
                    <a:cubicBezTo>
                      <a:pt x="74" y="1"/>
                      <a:pt x="78" y="1"/>
                      <a:pt x="81" y="1"/>
                    </a:cubicBezTo>
                    <a:cubicBezTo>
                      <a:pt x="85" y="0"/>
                      <a:pt x="88" y="1"/>
                      <a:pt x="91" y="1"/>
                    </a:cubicBezTo>
                    <a:cubicBezTo>
                      <a:pt x="92" y="1"/>
                      <a:pt x="94" y="1"/>
                      <a:pt x="95" y="1"/>
                    </a:cubicBezTo>
                    <a:cubicBezTo>
                      <a:pt x="96" y="1"/>
                      <a:pt x="98" y="1"/>
                      <a:pt x="99" y="1"/>
                    </a:cubicBezTo>
                    <a:cubicBezTo>
                      <a:pt x="101" y="1"/>
                      <a:pt x="103" y="2"/>
                      <a:pt x="105" y="2"/>
                    </a:cubicBezTo>
                    <a:cubicBezTo>
                      <a:pt x="108" y="2"/>
                      <a:pt x="110" y="2"/>
                      <a:pt x="110" y="2"/>
                    </a:cubicBezTo>
                    <a:cubicBezTo>
                      <a:pt x="110" y="2"/>
                      <a:pt x="108" y="3"/>
                      <a:pt x="105" y="3"/>
                    </a:cubicBezTo>
                    <a:cubicBezTo>
                      <a:pt x="103" y="4"/>
                      <a:pt x="101" y="4"/>
                      <a:pt x="99" y="5"/>
                    </a:cubicBezTo>
                    <a:cubicBezTo>
                      <a:pt x="98" y="5"/>
                      <a:pt x="97" y="5"/>
                      <a:pt x="96" y="5"/>
                    </a:cubicBezTo>
                    <a:cubicBezTo>
                      <a:pt x="94" y="6"/>
                      <a:pt x="93" y="6"/>
                      <a:pt x="92" y="7"/>
                    </a:cubicBezTo>
                    <a:cubicBezTo>
                      <a:pt x="89" y="8"/>
                      <a:pt x="86" y="9"/>
                      <a:pt x="83" y="10"/>
                    </a:cubicBezTo>
                    <a:cubicBezTo>
                      <a:pt x="80" y="11"/>
                      <a:pt x="78" y="12"/>
                      <a:pt x="74" y="14"/>
                    </a:cubicBezTo>
                    <a:cubicBezTo>
                      <a:pt x="71" y="15"/>
                      <a:pt x="69" y="17"/>
                      <a:pt x="66" y="19"/>
                    </a:cubicBezTo>
                    <a:cubicBezTo>
                      <a:pt x="63" y="21"/>
                      <a:pt x="60" y="23"/>
                      <a:pt x="58" y="25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3" y="30"/>
                      <a:pt x="52" y="31"/>
                      <a:pt x="51" y="33"/>
                    </a:cubicBezTo>
                    <a:cubicBezTo>
                      <a:pt x="50" y="34"/>
                      <a:pt x="49" y="35"/>
                      <a:pt x="48" y="36"/>
                    </a:cubicBezTo>
                    <a:cubicBezTo>
                      <a:pt x="47" y="38"/>
                      <a:pt x="47" y="39"/>
                      <a:pt x="46" y="40"/>
                    </a:cubicBezTo>
                    <a:cubicBezTo>
                      <a:pt x="44" y="43"/>
                      <a:pt x="43" y="45"/>
                      <a:pt x="42" y="48"/>
                    </a:cubicBezTo>
                    <a:cubicBezTo>
                      <a:pt x="41" y="50"/>
                      <a:pt x="40" y="53"/>
                      <a:pt x="40" y="55"/>
                    </a:cubicBezTo>
                    <a:cubicBezTo>
                      <a:pt x="39" y="57"/>
                      <a:pt x="39" y="59"/>
                      <a:pt x="39" y="61"/>
                    </a:cubicBezTo>
                    <a:cubicBezTo>
                      <a:pt x="38" y="63"/>
                      <a:pt x="38" y="64"/>
                      <a:pt x="38" y="65"/>
                    </a:cubicBezTo>
                    <a:cubicBezTo>
                      <a:pt x="38" y="66"/>
                      <a:pt x="38" y="66"/>
                      <a:pt x="38" y="67"/>
                    </a:cubicBezTo>
                    <a:cubicBezTo>
                      <a:pt x="38" y="67"/>
                      <a:pt x="39" y="67"/>
                      <a:pt x="39" y="67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0" y="62"/>
                      <a:pt x="0" y="62"/>
                      <a:pt x="0" y="62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3" name="Freeform 48"/>
              <p:cNvSpPr/>
              <p:nvPr/>
            </p:nvSpPr>
            <p:spPr bwMode="auto">
              <a:xfrm>
                <a:off x="4762" y="3468"/>
                <a:ext cx="197" cy="127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cubicBezTo>
                      <a:pt x="72" y="68"/>
                      <a:pt x="72" y="68"/>
                      <a:pt x="72" y="68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4" name="Freeform 49"/>
              <p:cNvSpPr/>
              <p:nvPr/>
            </p:nvSpPr>
            <p:spPr bwMode="auto">
              <a:xfrm>
                <a:off x="4893" y="3349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cubicBezTo>
                      <a:pt x="0" y="113"/>
                      <a:pt x="0" y="113"/>
                      <a:pt x="0" y="113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5" name="Freeform 50"/>
              <p:cNvSpPr/>
              <p:nvPr/>
            </p:nvSpPr>
            <p:spPr bwMode="auto">
              <a:xfrm>
                <a:off x="4312" y="3349"/>
                <a:ext cx="193" cy="224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8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8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6" name="Freeform 51"/>
              <p:cNvSpPr/>
              <p:nvPr/>
            </p:nvSpPr>
            <p:spPr bwMode="auto">
              <a:xfrm>
                <a:off x="4207" y="3349"/>
                <a:ext cx="193" cy="224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4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4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lnTo>
                      <a:pt x="69" y="119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7" name="Freeform 52"/>
              <p:cNvSpPr/>
              <p:nvPr/>
            </p:nvSpPr>
            <p:spPr bwMode="auto">
              <a:xfrm>
                <a:off x="4322" y="3445"/>
                <a:ext cx="195" cy="128"/>
              </a:xfrm>
              <a:custGeom>
                <a:avLst/>
                <a:gdLst>
                  <a:gd name="T0" fmla="*/ 0 w 110"/>
                  <a:gd name="T1" fmla="*/ 62 h 68"/>
                  <a:gd name="T2" fmla="*/ 0 w 110"/>
                  <a:gd name="T3" fmla="*/ 61 h 68"/>
                  <a:gd name="T4" fmla="*/ 0 w 110"/>
                  <a:gd name="T5" fmla="*/ 60 h 68"/>
                  <a:gd name="T6" fmla="*/ 1 w 110"/>
                  <a:gd name="T7" fmla="*/ 57 h 68"/>
                  <a:gd name="T8" fmla="*/ 2 w 110"/>
                  <a:gd name="T9" fmla="*/ 55 h 68"/>
                  <a:gd name="T10" fmla="*/ 5 w 110"/>
                  <a:gd name="T11" fmla="*/ 48 h 68"/>
                  <a:gd name="T12" fmla="*/ 10 w 110"/>
                  <a:gd name="T13" fmla="*/ 40 h 68"/>
                  <a:gd name="T14" fmla="*/ 17 w 110"/>
                  <a:gd name="T15" fmla="*/ 31 h 68"/>
                  <a:gd name="T16" fmla="*/ 26 w 110"/>
                  <a:gd name="T17" fmla="*/ 22 h 68"/>
                  <a:gd name="T18" fmla="*/ 30 w 110"/>
                  <a:gd name="T19" fmla="*/ 18 h 68"/>
                  <a:gd name="T20" fmla="*/ 36 w 110"/>
                  <a:gd name="T21" fmla="*/ 15 h 68"/>
                  <a:gd name="T22" fmla="*/ 41 w 110"/>
                  <a:gd name="T23" fmla="*/ 11 h 68"/>
                  <a:gd name="T24" fmla="*/ 47 w 110"/>
                  <a:gd name="T25" fmla="*/ 8 h 68"/>
                  <a:gd name="T26" fmla="*/ 59 w 110"/>
                  <a:gd name="T27" fmla="*/ 4 h 68"/>
                  <a:gd name="T28" fmla="*/ 71 w 110"/>
                  <a:gd name="T29" fmla="*/ 2 h 68"/>
                  <a:gd name="T30" fmla="*/ 81 w 110"/>
                  <a:gd name="T31" fmla="*/ 1 h 68"/>
                  <a:gd name="T32" fmla="*/ 91 w 110"/>
                  <a:gd name="T33" fmla="*/ 1 h 68"/>
                  <a:gd name="T34" fmla="*/ 95 w 110"/>
                  <a:gd name="T35" fmla="*/ 1 h 68"/>
                  <a:gd name="T36" fmla="*/ 99 w 110"/>
                  <a:gd name="T37" fmla="*/ 1 h 68"/>
                  <a:gd name="T38" fmla="*/ 105 w 110"/>
                  <a:gd name="T39" fmla="*/ 2 h 68"/>
                  <a:gd name="T40" fmla="*/ 110 w 110"/>
                  <a:gd name="T41" fmla="*/ 2 h 68"/>
                  <a:gd name="T42" fmla="*/ 105 w 110"/>
                  <a:gd name="T43" fmla="*/ 3 h 68"/>
                  <a:gd name="T44" fmla="*/ 99 w 110"/>
                  <a:gd name="T45" fmla="*/ 5 h 68"/>
                  <a:gd name="T46" fmla="*/ 96 w 110"/>
                  <a:gd name="T47" fmla="*/ 5 h 68"/>
                  <a:gd name="T48" fmla="*/ 92 w 110"/>
                  <a:gd name="T49" fmla="*/ 7 h 68"/>
                  <a:gd name="T50" fmla="*/ 83 w 110"/>
                  <a:gd name="T51" fmla="*/ 10 h 68"/>
                  <a:gd name="T52" fmla="*/ 74 w 110"/>
                  <a:gd name="T53" fmla="*/ 14 h 68"/>
                  <a:gd name="T54" fmla="*/ 66 w 110"/>
                  <a:gd name="T55" fmla="*/ 19 h 68"/>
                  <a:gd name="T56" fmla="*/ 58 w 110"/>
                  <a:gd name="T57" fmla="*/ 25 h 68"/>
                  <a:gd name="T58" fmla="*/ 54 w 110"/>
                  <a:gd name="T59" fmla="*/ 29 h 68"/>
                  <a:gd name="T60" fmla="*/ 51 w 110"/>
                  <a:gd name="T61" fmla="*/ 33 h 68"/>
                  <a:gd name="T62" fmla="*/ 48 w 110"/>
                  <a:gd name="T63" fmla="*/ 36 h 68"/>
                  <a:gd name="T64" fmla="*/ 46 w 110"/>
                  <a:gd name="T65" fmla="*/ 40 h 68"/>
                  <a:gd name="T66" fmla="*/ 42 w 110"/>
                  <a:gd name="T67" fmla="*/ 48 h 68"/>
                  <a:gd name="T68" fmla="*/ 40 w 110"/>
                  <a:gd name="T69" fmla="*/ 55 h 68"/>
                  <a:gd name="T70" fmla="*/ 39 w 110"/>
                  <a:gd name="T71" fmla="*/ 61 h 68"/>
                  <a:gd name="T72" fmla="*/ 38 w 110"/>
                  <a:gd name="T73" fmla="*/ 65 h 68"/>
                  <a:gd name="T74" fmla="*/ 38 w 110"/>
                  <a:gd name="T75" fmla="*/ 67 h 68"/>
                  <a:gd name="T76" fmla="*/ 39 w 110"/>
                  <a:gd name="T77" fmla="*/ 67 h 68"/>
                  <a:gd name="T78" fmla="*/ 40 w 110"/>
                  <a:gd name="T79" fmla="*/ 68 h 68"/>
                  <a:gd name="T80" fmla="*/ 40 w 110"/>
                  <a:gd name="T81" fmla="*/ 68 h 68"/>
                  <a:gd name="T82" fmla="*/ 0 w 110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0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0" y="60"/>
                    </a:cubicBezTo>
                    <a:cubicBezTo>
                      <a:pt x="0" y="59"/>
                      <a:pt x="0" y="58"/>
                      <a:pt x="1" y="57"/>
                    </a:cubicBezTo>
                    <a:cubicBezTo>
                      <a:pt x="1" y="57"/>
                      <a:pt x="1" y="56"/>
                      <a:pt x="2" y="55"/>
                    </a:cubicBezTo>
                    <a:cubicBezTo>
                      <a:pt x="3" y="53"/>
                      <a:pt x="4" y="50"/>
                      <a:pt x="5" y="48"/>
                    </a:cubicBezTo>
                    <a:cubicBezTo>
                      <a:pt x="6" y="45"/>
                      <a:pt x="8" y="43"/>
                      <a:pt x="10" y="40"/>
                    </a:cubicBezTo>
                    <a:cubicBezTo>
                      <a:pt x="12" y="37"/>
                      <a:pt x="14" y="34"/>
                      <a:pt x="17" y="31"/>
                    </a:cubicBezTo>
                    <a:cubicBezTo>
                      <a:pt x="20" y="28"/>
                      <a:pt x="22" y="25"/>
                      <a:pt x="26" y="22"/>
                    </a:cubicBezTo>
                    <a:cubicBezTo>
                      <a:pt x="27" y="21"/>
                      <a:pt x="29" y="20"/>
                      <a:pt x="30" y="18"/>
                    </a:cubicBezTo>
                    <a:cubicBezTo>
                      <a:pt x="32" y="17"/>
                      <a:pt x="34" y="16"/>
                      <a:pt x="36" y="15"/>
                    </a:cubicBezTo>
                    <a:cubicBezTo>
                      <a:pt x="38" y="13"/>
                      <a:pt x="39" y="12"/>
                      <a:pt x="41" y="11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51" y="7"/>
                      <a:pt x="55" y="5"/>
                      <a:pt x="59" y="4"/>
                    </a:cubicBezTo>
                    <a:cubicBezTo>
                      <a:pt x="63" y="3"/>
                      <a:pt x="67" y="2"/>
                      <a:pt x="71" y="2"/>
                    </a:cubicBezTo>
                    <a:cubicBezTo>
                      <a:pt x="74" y="1"/>
                      <a:pt x="78" y="1"/>
                      <a:pt x="81" y="1"/>
                    </a:cubicBezTo>
                    <a:cubicBezTo>
                      <a:pt x="85" y="0"/>
                      <a:pt x="88" y="1"/>
                      <a:pt x="91" y="1"/>
                    </a:cubicBezTo>
                    <a:cubicBezTo>
                      <a:pt x="92" y="1"/>
                      <a:pt x="94" y="1"/>
                      <a:pt x="95" y="1"/>
                    </a:cubicBezTo>
                    <a:cubicBezTo>
                      <a:pt x="96" y="1"/>
                      <a:pt x="98" y="1"/>
                      <a:pt x="99" y="1"/>
                    </a:cubicBezTo>
                    <a:cubicBezTo>
                      <a:pt x="101" y="1"/>
                      <a:pt x="103" y="2"/>
                      <a:pt x="105" y="2"/>
                    </a:cubicBezTo>
                    <a:cubicBezTo>
                      <a:pt x="108" y="2"/>
                      <a:pt x="110" y="2"/>
                      <a:pt x="110" y="2"/>
                    </a:cubicBezTo>
                    <a:cubicBezTo>
                      <a:pt x="110" y="2"/>
                      <a:pt x="108" y="3"/>
                      <a:pt x="105" y="3"/>
                    </a:cubicBezTo>
                    <a:cubicBezTo>
                      <a:pt x="103" y="4"/>
                      <a:pt x="101" y="4"/>
                      <a:pt x="99" y="5"/>
                    </a:cubicBezTo>
                    <a:cubicBezTo>
                      <a:pt x="98" y="5"/>
                      <a:pt x="97" y="5"/>
                      <a:pt x="96" y="5"/>
                    </a:cubicBezTo>
                    <a:cubicBezTo>
                      <a:pt x="94" y="6"/>
                      <a:pt x="93" y="6"/>
                      <a:pt x="92" y="7"/>
                    </a:cubicBezTo>
                    <a:cubicBezTo>
                      <a:pt x="89" y="8"/>
                      <a:pt x="86" y="9"/>
                      <a:pt x="83" y="10"/>
                    </a:cubicBezTo>
                    <a:cubicBezTo>
                      <a:pt x="80" y="11"/>
                      <a:pt x="78" y="12"/>
                      <a:pt x="74" y="14"/>
                    </a:cubicBezTo>
                    <a:cubicBezTo>
                      <a:pt x="71" y="15"/>
                      <a:pt x="69" y="17"/>
                      <a:pt x="66" y="19"/>
                    </a:cubicBezTo>
                    <a:cubicBezTo>
                      <a:pt x="63" y="21"/>
                      <a:pt x="60" y="23"/>
                      <a:pt x="58" y="25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3" y="30"/>
                      <a:pt x="52" y="31"/>
                      <a:pt x="51" y="33"/>
                    </a:cubicBezTo>
                    <a:cubicBezTo>
                      <a:pt x="50" y="34"/>
                      <a:pt x="49" y="35"/>
                      <a:pt x="48" y="36"/>
                    </a:cubicBezTo>
                    <a:cubicBezTo>
                      <a:pt x="47" y="38"/>
                      <a:pt x="47" y="39"/>
                      <a:pt x="46" y="40"/>
                    </a:cubicBezTo>
                    <a:cubicBezTo>
                      <a:pt x="44" y="43"/>
                      <a:pt x="43" y="45"/>
                      <a:pt x="42" y="48"/>
                    </a:cubicBezTo>
                    <a:cubicBezTo>
                      <a:pt x="41" y="50"/>
                      <a:pt x="40" y="53"/>
                      <a:pt x="40" y="55"/>
                    </a:cubicBezTo>
                    <a:cubicBezTo>
                      <a:pt x="39" y="57"/>
                      <a:pt x="39" y="59"/>
                      <a:pt x="39" y="61"/>
                    </a:cubicBezTo>
                    <a:cubicBezTo>
                      <a:pt x="38" y="63"/>
                      <a:pt x="38" y="64"/>
                      <a:pt x="38" y="65"/>
                    </a:cubicBezTo>
                    <a:cubicBezTo>
                      <a:pt x="38" y="66"/>
                      <a:pt x="38" y="66"/>
                      <a:pt x="38" y="67"/>
                    </a:cubicBezTo>
                    <a:cubicBezTo>
                      <a:pt x="38" y="67"/>
                      <a:pt x="39" y="67"/>
                      <a:pt x="39" y="67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0" y="68"/>
                      <a:pt x="40" y="68"/>
                      <a:pt x="40" y="68"/>
                    </a:cubicBez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8" name="Freeform 53"/>
              <p:cNvSpPr/>
              <p:nvPr/>
            </p:nvSpPr>
            <p:spPr bwMode="auto">
              <a:xfrm>
                <a:off x="4188" y="3445"/>
                <a:ext cx="197" cy="128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cubicBezTo>
                      <a:pt x="72" y="68"/>
                      <a:pt x="72" y="68"/>
                      <a:pt x="72" y="68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9" name="Freeform 54"/>
              <p:cNvSpPr/>
              <p:nvPr/>
            </p:nvSpPr>
            <p:spPr bwMode="auto">
              <a:xfrm>
                <a:off x="4319" y="3327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0" name="Freeform 55"/>
              <p:cNvSpPr/>
              <p:nvPr/>
            </p:nvSpPr>
            <p:spPr bwMode="auto">
              <a:xfrm>
                <a:off x="6070" y="3372"/>
                <a:ext cx="194" cy="223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8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8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1" name="Freeform 56"/>
              <p:cNvSpPr/>
              <p:nvPr/>
            </p:nvSpPr>
            <p:spPr bwMode="auto">
              <a:xfrm>
                <a:off x="5966" y="3372"/>
                <a:ext cx="193" cy="223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4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4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cubicBezTo>
                      <a:pt x="69" y="119"/>
                      <a:pt x="69" y="119"/>
                      <a:pt x="69" y="119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2" name="Freeform 57"/>
              <p:cNvSpPr/>
              <p:nvPr/>
            </p:nvSpPr>
            <p:spPr bwMode="auto">
              <a:xfrm>
                <a:off x="6081" y="3468"/>
                <a:ext cx="195" cy="127"/>
              </a:xfrm>
              <a:custGeom>
                <a:avLst/>
                <a:gdLst>
                  <a:gd name="T0" fmla="*/ 0 w 110"/>
                  <a:gd name="T1" fmla="*/ 62 h 68"/>
                  <a:gd name="T2" fmla="*/ 0 w 110"/>
                  <a:gd name="T3" fmla="*/ 61 h 68"/>
                  <a:gd name="T4" fmla="*/ 0 w 110"/>
                  <a:gd name="T5" fmla="*/ 60 h 68"/>
                  <a:gd name="T6" fmla="*/ 1 w 110"/>
                  <a:gd name="T7" fmla="*/ 57 h 68"/>
                  <a:gd name="T8" fmla="*/ 2 w 110"/>
                  <a:gd name="T9" fmla="*/ 55 h 68"/>
                  <a:gd name="T10" fmla="*/ 5 w 110"/>
                  <a:gd name="T11" fmla="*/ 48 h 68"/>
                  <a:gd name="T12" fmla="*/ 10 w 110"/>
                  <a:gd name="T13" fmla="*/ 40 h 68"/>
                  <a:gd name="T14" fmla="*/ 17 w 110"/>
                  <a:gd name="T15" fmla="*/ 31 h 68"/>
                  <a:gd name="T16" fmla="*/ 26 w 110"/>
                  <a:gd name="T17" fmla="*/ 22 h 68"/>
                  <a:gd name="T18" fmla="*/ 30 w 110"/>
                  <a:gd name="T19" fmla="*/ 18 h 68"/>
                  <a:gd name="T20" fmla="*/ 36 w 110"/>
                  <a:gd name="T21" fmla="*/ 15 h 68"/>
                  <a:gd name="T22" fmla="*/ 41 w 110"/>
                  <a:gd name="T23" fmla="*/ 11 h 68"/>
                  <a:gd name="T24" fmla="*/ 47 w 110"/>
                  <a:gd name="T25" fmla="*/ 8 h 68"/>
                  <a:gd name="T26" fmla="*/ 59 w 110"/>
                  <a:gd name="T27" fmla="*/ 4 h 68"/>
                  <a:gd name="T28" fmla="*/ 71 w 110"/>
                  <a:gd name="T29" fmla="*/ 2 h 68"/>
                  <a:gd name="T30" fmla="*/ 81 w 110"/>
                  <a:gd name="T31" fmla="*/ 1 h 68"/>
                  <a:gd name="T32" fmla="*/ 91 w 110"/>
                  <a:gd name="T33" fmla="*/ 1 h 68"/>
                  <a:gd name="T34" fmla="*/ 95 w 110"/>
                  <a:gd name="T35" fmla="*/ 1 h 68"/>
                  <a:gd name="T36" fmla="*/ 99 w 110"/>
                  <a:gd name="T37" fmla="*/ 1 h 68"/>
                  <a:gd name="T38" fmla="*/ 105 w 110"/>
                  <a:gd name="T39" fmla="*/ 2 h 68"/>
                  <a:gd name="T40" fmla="*/ 110 w 110"/>
                  <a:gd name="T41" fmla="*/ 2 h 68"/>
                  <a:gd name="T42" fmla="*/ 105 w 110"/>
                  <a:gd name="T43" fmla="*/ 3 h 68"/>
                  <a:gd name="T44" fmla="*/ 99 w 110"/>
                  <a:gd name="T45" fmla="*/ 5 h 68"/>
                  <a:gd name="T46" fmla="*/ 96 w 110"/>
                  <a:gd name="T47" fmla="*/ 5 h 68"/>
                  <a:gd name="T48" fmla="*/ 92 w 110"/>
                  <a:gd name="T49" fmla="*/ 7 h 68"/>
                  <a:gd name="T50" fmla="*/ 83 w 110"/>
                  <a:gd name="T51" fmla="*/ 10 h 68"/>
                  <a:gd name="T52" fmla="*/ 74 w 110"/>
                  <a:gd name="T53" fmla="*/ 14 h 68"/>
                  <a:gd name="T54" fmla="*/ 66 w 110"/>
                  <a:gd name="T55" fmla="*/ 19 h 68"/>
                  <a:gd name="T56" fmla="*/ 58 w 110"/>
                  <a:gd name="T57" fmla="*/ 25 h 68"/>
                  <a:gd name="T58" fmla="*/ 54 w 110"/>
                  <a:gd name="T59" fmla="*/ 29 h 68"/>
                  <a:gd name="T60" fmla="*/ 51 w 110"/>
                  <a:gd name="T61" fmla="*/ 33 h 68"/>
                  <a:gd name="T62" fmla="*/ 48 w 110"/>
                  <a:gd name="T63" fmla="*/ 36 h 68"/>
                  <a:gd name="T64" fmla="*/ 46 w 110"/>
                  <a:gd name="T65" fmla="*/ 40 h 68"/>
                  <a:gd name="T66" fmla="*/ 42 w 110"/>
                  <a:gd name="T67" fmla="*/ 48 h 68"/>
                  <a:gd name="T68" fmla="*/ 40 w 110"/>
                  <a:gd name="T69" fmla="*/ 55 h 68"/>
                  <a:gd name="T70" fmla="*/ 39 w 110"/>
                  <a:gd name="T71" fmla="*/ 61 h 68"/>
                  <a:gd name="T72" fmla="*/ 38 w 110"/>
                  <a:gd name="T73" fmla="*/ 65 h 68"/>
                  <a:gd name="T74" fmla="*/ 38 w 110"/>
                  <a:gd name="T75" fmla="*/ 67 h 68"/>
                  <a:gd name="T76" fmla="*/ 39 w 110"/>
                  <a:gd name="T77" fmla="*/ 67 h 68"/>
                  <a:gd name="T78" fmla="*/ 40 w 110"/>
                  <a:gd name="T79" fmla="*/ 68 h 68"/>
                  <a:gd name="T80" fmla="*/ 40 w 110"/>
                  <a:gd name="T81" fmla="*/ 68 h 68"/>
                  <a:gd name="T82" fmla="*/ 0 w 110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0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0" y="60"/>
                    </a:cubicBezTo>
                    <a:cubicBezTo>
                      <a:pt x="0" y="59"/>
                      <a:pt x="0" y="58"/>
                      <a:pt x="1" y="57"/>
                    </a:cubicBezTo>
                    <a:cubicBezTo>
                      <a:pt x="1" y="57"/>
                      <a:pt x="1" y="56"/>
                      <a:pt x="2" y="55"/>
                    </a:cubicBezTo>
                    <a:cubicBezTo>
                      <a:pt x="3" y="53"/>
                      <a:pt x="4" y="50"/>
                      <a:pt x="5" y="48"/>
                    </a:cubicBezTo>
                    <a:cubicBezTo>
                      <a:pt x="6" y="45"/>
                      <a:pt x="8" y="43"/>
                      <a:pt x="10" y="40"/>
                    </a:cubicBezTo>
                    <a:cubicBezTo>
                      <a:pt x="12" y="37"/>
                      <a:pt x="14" y="34"/>
                      <a:pt x="17" y="31"/>
                    </a:cubicBezTo>
                    <a:cubicBezTo>
                      <a:pt x="20" y="28"/>
                      <a:pt x="22" y="25"/>
                      <a:pt x="26" y="22"/>
                    </a:cubicBezTo>
                    <a:cubicBezTo>
                      <a:pt x="27" y="21"/>
                      <a:pt x="29" y="20"/>
                      <a:pt x="30" y="18"/>
                    </a:cubicBezTo>
                    <a:cubicBezTo>
                      <a:pt x="32" y="17"/>
                      <a:pt x="34" y="16"/>
                      <a:pt x="36" y="15"/>
                    </a:cubicBezTo>
                    <a:cubicBezTo>
                      <a:pt x="38" y="13"/>
                      <a:pt x="39" y="12"/>
                      <a:pt x="41" y="11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51" y="7"/>
                      <a:pt x="55" y="5"/>
                      <a:pt x="59" y="4"/>
                    </a:cubicBezTo>
                    <a:cubicBezTo>
                      <a:pt x="63" y="3"/>
                      <a:pt x="67" y="2"/>
                      <a:pt x="71" y="2"/>
                    </a:cubicBezTo>
                    <a:cubicBezTo>
                      <a:pt x="74" y="1"/>
                      <a:pt x="78" y="1"/>
                      <a:pt x="81" y="1"/>
                    </a:cubicBezTo>
                    <a:cubicBezTo>
                      <a:pt x="85" y="0"/>
                      <a:pt x="88" y="1"/>
                      <a:pt x="91" y="1"/>
                    </a:cubicBezTo>
                    <a:cubicBezTo>
                      <a:pt x="92" y="1"/>
                      <a:pt x="94" y="1"/>
                      <a:pt x="95" y="1"/>
                    </a:cubicBezTo>
                    <a:cubicBezTo>
                      <a:pt x="96" y="1"/>
                      <a:pt x="98" y="1"/>
                      <a:pt x="99" y="1"/>
                    </a:cubicBezTo>
                    <a:cubicBezTo>
                      <a:pt x="101" y="1"/>
                      <a:pt x="103" y="2"/>
                      <a:pt x="105" y="2"/>
                    </a:cubicBezTo>
                    <a:cubicBezTo>
                      <a:pt x="108" y="2"/>
                      <a:pt x="110" y="2"/>
                      <a:pt x="110" y="2"/>
                    </a:cubicBezTo>
                    <a:cubicBezTo>
                      <a:pt x="110" y="2"/>
                      <a:pt x="108" y="3"/>
                      <a:pt x="105" y="3"/>
                    </a:cubicBezTo>
                    <a:cubicBezTo>
                      <a:pt x="103" y="4"/>
                      <a:pt x="101" y="4"/>
                      <a:pt x="99" y="5"/>
                    </a:cubicBezTo>
                    <a:cubicBezTo>
                      <a:pt x="98" y="5"/>
                      <a:pt x="97" y="5"/>
                      <a:pt x="96" y="5"/>
                    </a:cubicBezTo>
                    <a:cubicBezTo>
                      <a:pt x="94" y="6"/>
                      <a:pt x="93" y="6"/>
                      <a:pt x="92" y="7"/>
                    </a:cubicBezTo>
                    <a:cubicBezTo>
                      <a:pt x="89" y="8"/>
                      <a:pt x="86" y="9"/>
                      <a:pt x="83" y="10"/>
                    </a:cubicBezTo>
                    <a:cubicBezTo>
                      <a:pt x="80" y="11"/>
                      <a:pt x="78" y="12"/>
                      <a:pt x="74" y="14"/>
                    </a:cubicBezTo>
                    <a:cubicBezTo>
                      <a:pt x="71" y="15"/>
                      <a:pt x="69" y="17"/>
                      <a:pt x="66" y="19"/>
                    </a:cubicBezTo>
                    <a:cubicBezTo>
                      <a:pt x="63" y="21"/>
                      <a:pt x="60" y="23"/>
                      <a:pt x="58" y="25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3" y="30"/>
                      <a:pt x="52" y="31"/>
                      <a:pt x="51" y="33"/>
                    </a:cubicBezTo>
                    <a:cubicBezTo>
                      <a:pt x="50" y="34"/>
                      <a:pt x="49" y="35"/>
                      <a:pt x="48" y="36"/>
                    </a:cubicBezTo>
                    <a:cubicBezTo>
                      <a:pt x="47" y="38"/>
                      <a:pt x="47" y="39"/>
                      <a:pt x="46" y="40"/>
                    </a:cubicBezTo>
                    <a:cubicBezTo>
                      <a:pt x="44" y="43"/>
                      <a:pt x="43" y="45"/>
                      <a:pt x="42" y="48"/>
                    </a:cubicBezTo>
                    <a:cubicBezTo>
                      <a:pt x="41" y="50"/>
                      <a:pt x="40" y="53"/>
                      <a:pt x="40" y="55"/>
                    </a:cubicBezTo>
                    <a:cubicBezTo>
                      <a:pt x="39" y="57"/>
                      <a:pt x="39" y="59"/>
                      <a:pt x="39" y="61"/>
                    </a:cubicBezTo>
                    <a:cubicBezTo>
                      <a:pt x="38" y="63"/>
                      <a:pt x="38" y="64"/>
                      <a:pt x="38" y="65"/>
                    </a:cubicBezTo>
                    <a:cubicBezTo>
                      <a:pt x="38" y="66"/>
                      <a:pt x="38" y="66"/>
                      <a:pt x="38" y="67"/>
                    </a:cubicBezTo>
                    <a:cubicBezTo>
                      <a:pt x="38" y="67"/>
                      <a:pt x="39" y="67"/>
                      <a:pt x="39" y="67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0" y="68"/>
                      <a:pt x="40" y="68"/>
                      <a:pt x="40" y="68"/>
                    </a:cubicBez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3" name="Freeform 58"/>
              <p:cNvSpPr/>
              <p:nvPr/>
            </p:nvSpPr>
            <p:spPr bwMode="auto">
              <a:xfrm>
                <a:off x="5946" y="3468"/>
                <a:ext cx="197" cy="127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cubicBezTo>
                      <a:pt x="72" y="68"/>
                      <a:pt x="72" y="68"/>
                      <a:pt x="72" y="68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4" name="Freeform 59"/>
              <p:cNvSpPr/>
              <p:nvPr/>
            </p:nvSpPr>
            <p:spPr bwMode="auto">
              <a:xfrm>
                <a:off x="6078" y="3349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cubicBezTo>
                      <a:pt x="0" y="113"/>
                      <a:pt x="0" y="113"/>
                      <a:pt x="0" y="113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5" name="Freeform 60"/>
              <p:cNvSpPr/>
              <p:nvPr/>
            </p:nvSpPr>
            <p:spPr bwMode="auto">
              <a:xfrm>
                <a:off x="5058" y="2833"/>
                <a:ext cx="442" cy="646"/>
              </a:xfrm>
              <a:custGeom>
                <a:avLst/>
                <a:gdLst>
                  <a:gd name="T0" fmla="*/ 220 w 442"/>
                  <a:gd name="T1" fmla="*/ 0 h 646"/>
                  <a:gd name="T2" fmla="*/ 0 w 442"/>
                  <a:gd name="T3" fmla="*/ 646 h 646"/>
                  <a:gd name="T4" fmla="*/ 216 w 442"/>
                  <a:gd name="T5" fmla="*/ 646 h 646"/>
                  <a:gd name="T6" fmla="*/ 225 w 442"/>
                  <a:gd name="T7" fmla="*/ 646 h 646"/>
                  <a:gd name="T8" fmla="*/ 442 w 442"/>
                  <a:gd name="T9" fmla="*/ 646 h 646"/>
                  <a:gd name="T10" fmla="*/ 220 w 442"/>
                  <a:gd name="T11" fmla="*/ 0 h 6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2" h="646">
                    <a:moveTo>
                      <a:pt x="220" y="0"/>
                    </a:moveTo>
                    <a:lnTo>
                      <a:pt x="0" y="646"/>
                    </a:lnTo>
                    <a:lnTo>
                      <a:pt x="216" y="646"/>
                    </a:lnTo>
                    <a:lnTo>
                      <a:pt x="225" y="646"/>
                    </a:lnTo>
                    <a:lnTo>
                      <a:pt x="442" y="646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6" name="Freeform 61"/>
              <p:cNvSpPr/>
              <p:nvPr/>
            </p:nvSpPr>
            <p:spPr bwMode="auto">
              <a:xfrm>
                <a:off x="5058" y="2833"/>
                <a:ext cx="442" cy="646"/>
              </a:xfrm>
              <a:custGeom>
                <a:avLst/>
                <a:gdLst>
                  <a:gd name="T0" fmla="*/ 220 w 442"/>
                  <a:gd name="T1" fmla="*/ 0 h 646"/>
                  <a:gd name="T2" fmla="*/ 0 w 442"/>
                  <a:gd name="T3" fmla="*/ 646 h 646"/>
                  <a:gd name="T4" fmla="*/ 216 w 442"/>
                  <a:gd name="T5" fmla="*/ 646 h 646"/>
                  <a:gd name="T6" fmla="*/ 225 w 442"/>
                  <a:gd name="T7" fmla="*/ 646 h 646"/>
                  <a:gd name="T8" fmla="*/ 442 w 442"/>
                  <a:gd name="T9" fmla="*/ 646 h 646"/>
                  <a:gd name="T10" fmla="*/ 220 w 442"/>
                  <a:gd name="T11" fmla="*/ 0 h 6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2" h="646">
                    <a:moveTo>
                      <a:pt x="220" y="0"/>
                    </a:moveTo>
                    <a:lnTo>
                      <a:pt x="0" y="646"/>
                    </a:lnTo>
                    <a:lnTo>
                      <a:pt x="216" y="646"/>
                    </a:lnTo>
                    <a:lnTo>
                      <a:pt x="225" y="646"/>
                    </a:lnTo>
                    <a:lnTo>
                      <a:pt x="442" y="646"/>
                    </a:lnTo>
                    <a:lnTo>
                      <a:pt x="22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7" name="Freeform 62"/>
              <p:cNvSpPr/>
              <p:nvPr/>
            </p:nvSpPr>
            <p:spPr bwMode="auto">
              <a:xfrm>
                <a:off x="5165" y="3145"/>
                <a:ext cx="228" cy="454"/>
              </a:xfrm>
              <a:custGeom>
                <a:avLst/>
                <a:gdLst>
                  <a:gd name="T0" fmla="*/ 228 w 228"/>
                  <a:gd name="T1" fmla="*/ 176 h 454"/>
                  <a:gd name="T2" fmla="*/ 129 w 228"/>
                  <a:gd name="T3" fmla="*/ 206 h 454"/>
                  <a:gd name="T4" fmla="*/ 109 w 228"/>
                  <a:gd name="T5" fmla="*/ 0 h 454"/>
                  <a:gd name="T6" fmla="*/ 90 w 228"/>
                  <a:gd name="T7" fmla="*/ 270 h 454"/>
                  <a:gd name="T8" fmla="*/ 0 w 228"/>
                  <a:gd name="T9" fmla="*/ 246 h 454"/>
                  <a:gd name="T10" fmla="*/ 83 w 228"/>
                  <a:gd name="T11" fmla="*/ 315 h 454"/>
                  <a:gd name="T12" fmla="*/ 74 w 228"/>
                  <a:gd name="T13" fmla="*/ 454 h 454"/>
                  <a:gd name="T14" fmla="*/ 145 w 228"/>
                  <a:gd name="T15" fmla="*/ 454 h 454"/>
                  <a:gd name="T16" fmla="*/ 132 w 228"/>
                  <a:gd name="T17" fmla="*/ 251 h 454"/>
                  <a:gd name="T18" fmla="*/ 228 w 228"/>
                  <a:gd name="T19" fmla="*/ 176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454">
                    <a:moveTo>
                      <a:pt x="228" y="176"/>
                    </a:moveTo>
                    <a:lnTo>
                      <a:pt x="129" y="206"/>
                    </a:lnTo>
                    <a:lnTo>
                      <a:pt x="109" y="0"/>
                    </a:lnTo>
                    <a:lnTo>
                      <a:pt x="90" y="270"/>
                    </a:lnTo>
                    <a:lnTo>
                      <a:pt x="0" y="246"/>
                    </a:lnTo>
                    <a:lnTo>
                      <a:pt x="83" y="315"/>
                    </a:lnTo>
                    <a:lnTo>
                      <a:pt x="74" y="454"/>
                    </a:lnTo>
                    <a:lnTo>
                      <a:pt x="145" y="454"/>
                    </a:lnTo>
                    <a:lnTo>
                      <a:pt x="132" y="251"/>
                    </a:lnTo>
                    <a:lnTo>
                      <a:pt x="228" y="176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8" name="Freeform 63"/>
              <p:cNvSpPr/>
              <p:nvPr/>
            </p:nvSpPr>
            <p:spPr bwMode="auto">
              <a:xfrm>
                <a:off x="5165" y="3145"/>
                <a:ext cx="228" cy="454"/>
              </a:xfrm>
              <a:custGeom>
                <a:avLst/>
                <a:gdLst>
                  <a:gd name="T0" fmla="*/ 228 w 228"/>
                  <a:gd name="T1" fmla="*/ 176 h 454"/>
                  <a:gd name="T2" fmla="*/ 129 w 228"/>
                  <a:gd name="T3" fmla="*/ 206 h 454"/>
                  <a:gd name="T4" fmla="*/ 109 w 228"/>
                  <a:gd name="T5" fmla="*/ 0 h 454"/>
                  <a:gd name="T6" fmla="*/ 90 w 228"/>
                  <a:gd name="T7" fmla="*/ 270 h 454"/>
                  <a:gd name="T8" fmla="*/ 0 w 228"/>
                  <a:gd name="T9" fmla="*/ 246 h 454"/>
                  <a:gd name="T10" fmla="*/ 83 w 228"/>
                  <a:gd name="T11" fmla="*/ 315 h 454"/>
                  <a:gd name="T12" fmla="*/ 74 w 228"/>
                  <a:gd name="T13" fmla="*/ 454 h 454"/>
                  <a:gd name="T14" fmla="*/ 145 w 228"/>
                  <a:gd name="T15" fmla="*/ 454 h 454"/>
                  <a:gd name="T16" fmla="*/ 132 w 228"/>
                  <a:gd name="T17" fmla="*/ 251 h 454"/>
                  <a:gd name="T18" fmla="*/ 228 w 228"/>
                  <a:gd name="T19" fmla="*/ 176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454">
                    <a:moveTo>
                      <a:pt x="228" y="176"/>
                    </a:moveTo>
                    <a:lnTo>
                      <a:pt x="129" y="206"/>
                    </a:lnTo>
                    <a:lnTo>
                      <a:pt x="109" y="0"/>
                    </a:lnTo>
                    <a:lnTo>
                      <a:pt x="90" y="270"/>
                    </a:lnTo>
                    <a:lnTo>
                      <a:pt x="0" y="246"/>
                    </a:lnTo>
                    <a:lnTo>
                      <a:pt x="83" y="315"/>
                    </a:lnTo>
                    <a:lnTo>
                      <a:pt x="74" y="454"/>
                    </a:lnTo>
                    <a:lnTo>
                      <a:pt x="145" y="454"/>
                    </a:lnTo>
                    <a:lnTo>
                      <a:pt x="132" y="251"/>
                    </a:lnTo>
                    <a:lnTo>
                      <a:pt x="228" y="17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9" name="Freeform 64"/>
              <p:cNvSpPr>
                <a:spLocks noEditPoints="1"/>
              </p:cNvSpPr>
              <p:nvPr/>
            </p:nvSpPr>
            <p:spPr bwMode="auto">
              <a:xfrm>
                <a:off x="5303" y="3479"/>
                <a:ext cx="197" cy="5"/>
              </a:xfrm>
              <a:custGeom>
                <a:avLst/>
                <a:gdLst>
                  <a:gd name="T0" fmla="*/ 57 w 197"/>
                  <a:gd name="T1" fmla="*/ 0 h 5"/>
                  <a:gd name="T2" fmla="*/ 0 w 197"/>
                  <a:gd name="T3" fmla="*/ 0 h 5"/>
                  <a:gd name="T4" fmla="*/ 0 w 197"/>
                  <a:gd name="T5" fmla="*/ 5 h 5"/>
                  <a:gd name="T6" fmla="*/ 57 w 197"/>
                  <a:gd name="T7" fmla="*/ 5 h 5"/>
                  <a:gd name="T8" fmla="*/ 57 w 197"/>
                  <a:gd name="T9" fmla="*/ 0 h 5"/>
                  <a:gd name="T10" fmla="*/ 195 w 197"/>
                  <a:gd name="T11" fmla="*/ 0 h 5"/>
                  <a:gd name="T12" fmla="*/ 135 w 197"/>
                  <a:gd name="T13" fmla="*/ 0 h 5"/>
                  <a:gd name="T14" fmla="*/ 135 w 197"/>
                  <a:gd name="T15" fmla="*/ 5 h 5"/>
                  <a:gd name="T16" fmla="*/ 197 w 197"/>
                  <a:gd name="T17" fmla="*/ 5 h 5"/>
                  <a:gd name="T18" fmla="*/ 195 w 197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7" h="5">
                    <a:moveTo>
                      <a:pt x="57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57" y="5"/>
                    </a:lnTo>
                    <a:lnTo>
                      <a:pt x="57" y="0"/>
                    </a:lnTo>
                    <a:close/>
                    <a:moveTo>
                      <a:pt x="195" y="0"/>
                    </a:moveTo>
                    <a:lnTo>
                      <a:pt x="135" y="0"/>
                    </a:lnTo>
                    <a:lnTo>
                      <a:pt x="135" y="5"/>
                    </a:lnTo>
                    <a:lnTo>
                      <a:pt x="197" y="5"/>
                    </a:lnTo>
                    <a:lnTo>
                      <a:pt x="195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0" name="Freeform 65"/>
              <p:cNvSpPr>
                <a:spLocks noEditPoints="1"/>
              </p:cNvSpPr>
              <p:nvPr/>
            </p:nvSpPr>
            <p:spPr bwMode="auto">
              <a:xfrm>
                <a:off x="5303" y="3479"/>
                <a:ext cx="197" cy="5"/>
              </a:xfrm>
              <a:custGeom>
                <a:avLst/>
                <a:gdLst>
                  <a:gd name="T0" fmla="*/ 57 w 197"/>
                  <a:gd name="T1" fmla="*/ 0 h 5"/>
                  <a:gd name="T2" fmla="*/ 0 w 197"/>
                  <a:gd name="T3" fmla="*/ 0 h 5"/>
                  <a:gd name="T4" fmla="*/ 0 w 197"/>
                  <a:gd name="T5" fmla="*/ 5 h 5"/>
                  <a:gd name="T6" fmla="*/ 57 w 197"/>
                  <a:gd name="T7" fmla="*/ 5 h 5"/>
                  <a:gd name="T8" fmla="*/ 57 w 197"/>
                  <a:gd name="T9" fmla="*/ 0 h 5"/>
                  <a:gd name="T10" fmla="*/ 195 w 197"/>
                  <a:gd name="T11" fmla="*/ 0 h 5"/>
                  <a:gd name="T12" fmla="*/ 135 w 197"/>
                  <a:gd name="T13" fmla="*/ 0 h 5"/>
                  <a:gd name="T14" fmla="*/ 135 w 197"/>
                  <a:gd name="T15" fmla="*/ 5 h 5"/>
                  <a:gd name="T16" fmla="*/ 197 w 197"/>
                  <a:gd name="T17" fmla="*/ 5 h 5"/>
                  <a:gd name="T18" fmla="*/ 195 w 197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7" h="5">
                    <a:moveTo>
                      <a:pt x="57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57" y="5"/>
                    </a:lnTo>
                    <a:lnTo>
                      <a:pt x="57" y="0"/>
                    </a:lnTo>
                    <a:moveTo>
                      <a:pt x="195" y="0"/>
                    </a:moveTo>
                    <a:lnTo>
                      <a:pt x="135" y="0"/>
                    </a:lnTo>
                    <a:lnTo>
                      <a:pt x="135" y="5"/>
                    </a:lnTo>
                    <a:lnTo>
                      <a:pt x="197" y="5"/>
                    </a:lnTo>
                    <a:lnTo>
                      <a:pt x="19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1" name="Rectangle 66"/>
              <p:cNvSpPr>
                <a:spLocks noChangeArrowheads="1"/>
              </p:cNvSpPr>
              <p:nvPr/>
            </p:nvSpPr>
            <p:spPr bwMode="auto">
              <a:xfrm>
                <a:off x="5360" y="3479"/>
                <a:ext cx="78" cy="5"/>
              </a:xfrm>
              <a:prstGeom prst="rect">
                <a:avLst/>
              </a:pr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2" name="Rectangle 67"/>
              <p:cNvSpPr>
                <a:spLocks noChangeArrowheads="1"/>
              </p:cNvSpPr>
              <p:nvPr/>
            </p:nvSpPr>
            <p:spPr bwMode="auto">
              <a:xfrm>
                <a:off x="5360" y="3479"/>
                <a:ext cx="78" cy="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3" name="Rectangle 68"/>
              <p:cNvSpPr>
                <a:spLocks noChangeArrowheads="1"/>
              </p:cNvSpPr>
              <p:nvPr/>
            </p:nvSpPr>
            <p:spPr bwMode="auto">
              <a:xfrm>
                <a:off x="5273" y="3599"/>
                <a:ext cx="37" cy="4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4" name="Rectangle 69"/>
              <p:cNvSpPr>
                <a:spLocks noChangeArrowheads="1"/>
              </p:cNvSpPr>
              <p:nvPr/>
            </p:nvSpPr>
            <p:spPr bwMode="auto">
              <a:xfrm>
                <a:off x="5273" y="3599"/>
                <a:ext cx="37" cy="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5" name="Freeform 70"/>
              <p:cNvSpPr/>
              <p:nvPr/>
            </p:nvSpPr>
            <p:spPr bwMode="auto">
              <a:xfrm>
                <a:off x="5273" y="2839"/>
                <a:ext cx="225" cy="640"/>
              </a:xfrm>
              <a:custGeom>
                <a:avLst/>
                <a:gdLst>
                  <a:gd name="T0" fmla="*/ 5 w 225"/>
                  <a:gd name="T1" fmla="*/ 0 h 640"/>
                  <a:gd name="T2" fmla="*/ 0 w 225"/>
                  <a:gd name="T3" fmla="*/ 15 h 640"/>
                  <a:gd name="T4" fmla="*/ 0 w 225"/>
                  <a:gd name="T5" fmla="*/ 338 h 640"/>
                  <a:gd name="T6" fmla="*/ 1 w 225"/>
                  <a:gd name="T7" fmla="*/ 306 h 640"/>
                  <a:gd name="T8" fmla="*/ 21 w 225"/>
                  <a:gd name="T9" fmla="*/ 512 h 640"/>
                  <a:gd name="T10" fmla="*/ 120 w 225"/>
                  <a:gd name="T11" fmla="*/ 482 h 640"/>
                  <a:gd name="T12" fmla="*/ 24 w 225"/>
                  <a:gd name="T13" fmla="*/ 557 h 640"/>
                  <a:gd name="T14" fmla="*/ 30 w 225"/>
                  <a:gd name="T15" fmla="*/ 640 h 640"/>
                  <a:gd name="T16" fmla="*/ 87 w 225"/>
                  <a:gd name="T17" fmla="*/ 640 h 640"/>
                  <a:gd name="T18" fmla="*/ 165 w 225"/>
                  <a:gd name="T19" fmla="*/ 640 h 640"/>
                  <a:gd name="T20" fmla="*/ 225 w 225"/>
                  <a:gd name="T21" fmla="*/ 640 h 640"/>
                  <a:gd name="T22" fmla="*/ 204 w 225"/>
                  <a:gd name="T23" fmla="*/ 580 h 640"/>
                  <a:gd name="T24" fmla="*/ 90 w 225"/>
                  <a:gd name="T25" fmla="*/ 580 h 640"/>
                  <a:gd name="T26" fmla="*/ 157 w 225"/>
                  <a:gd name="T27" fmla="*/ 445 h 640"/>
                  <a:gd name="T28" fmla="*/ 5 w 225"/>
                  <a:gd name="T29" fmla="*/ 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5" h="640">
                    <a:moveTo>
                      <a:pt x="5" y="0"/>
                    </a:moveTo>
                    <a:lnTo>
                      <a:pt x="0" y="15"/>
                    </a:lnTo>
                    <a:lnTo>
                      <a:pt x="0" y="338"/>
                    </a:lnTo>
                    <a:lnTo>
                      <a:pt x="1" y="306"/>
                    </a:lnTo>
                    <a:lnTo>
                      <a:pt x="21" y="512"/>
                    </a:lnTo>
                    <a:lnTo>
                      <a:pt x="120" y="482"/>
                    </a:lnTo>
                    <a:lnTo>
                      <a:pt x="24" y="557"/>
                    </a:lnTo>
                    <a:lnTo>
                      <a:pt x="30" y="640"/>
                    </a:lnTo>
                    <a:lnTo>
                      <a:pt x="87" y="640"/>
                    </a:lnTo>
                    <a:lnTo>
                      <a:pt x="165" y="640"/>
                    </a:lnTo>
                    <a:lnTo>
                      <a:pt x="225" y="640"/>
                    </a:lnTo>
                    <a:lnTo>
                      <a:pt x="204" y="580"/>
                    </a:lnTo>
                    <a:lnTo>
                      <a:pt x="90" y="580"/>
                    </a:lnTo>
                    <a:lnTo>
                      <a:pt x="157" y="44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6" name="Freeform 71"/>
              <p:cNvSpPr/>
              <p:nvPr/>
            </p:nvSpPr>
            <p:spPr bwMode="auto">
              <a:xfrm>
                <a:off x="5273" y="2839"/>
                <a:ext cx="225" cy="640"/>
              </a:xfrm>
              <a:custGeom>
                <a:avLst/>
                <a:gdLst>
                  <a:gd name="T0" fmla="*/ 5 w 225"/>
                  <a:gd name="T1" fmla="*/ 0 h 640"/>
                  <a:gd name="T2" fmla="*/ 0 w 225"/>
                  <a:gd name="T3" fmla="*/ 15 h 640"/>
                  <a:gd name="T4" fmla="*/ 0 w 225"/>
                  <a:gd name="T5" fmla="*/ 338 h 640"/>
                  <a:gd name="T6" fmla="*/ 1 w 225"/>
                  <a:gd name="T7" fmla="*/ 306 h 640"/>
                  <a:gd name="T8" fmla="*/ 21 w 225"/>
                  <a:gd name="T9" fmla="*/ 512 h 640"/>
                  <a:gd name="T10" fmla="*/ 120 w 225"/>
                  <a:gd name="T11" fmla="*/ 482 h 640"/>
                  <a:gd name="T12" fmla="*/ 24 w 225"/>
                  <a:gd name="T13" fmla="*/ 557 h 640"/>
                  <a:gd name="T14" fmla="*/ 30 w 225"/>
                  <a:gd name="T15" fmla="*/ 640 h 640"/>
                  <a:gd name="T16" fmla="*/ 87 w 225"/>
                  <a:gd name="T17" fmla="*/ 640 h 640"/>
                  <a:gd name="T18" fmla="*/ 165 w 225"/>
                  <a:gd name="T19" fmla="*/ 640 h 640"/>
                  <a:gd name="T20" fmla="*/ 225 w 225"/>
                  <a:gd name="T21" fmla="*/ 640 h 640"/>
                  <a:gd name="T22" fmla="*/ 204 w 225"/>
                  <a:gd name="T23" fmla="*/ 580 h 640"/>
                  <a:gd name="T24" fmla="*/ 90 w 225"/>
                  <a:gd name="T25" fmla="*/ 580 h 640"/>
                  <a:gd name="T26" fmla="*/ 157 w 225"/>
                  <a:gd name="T27" fmla="*/ 445 h 640"/>
                  <a:gd name="T28" fmla="*/ 5 w 225"/>
                  <a:gd name="T29" fmla="*/ 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5" h="640">
                    <a:moveTo>
                      <a:pt x="5" y="0"/>
                    </a:moveTo>
                    <a:lnTo>
                      <a:pt x="0" y="15"/>
                    </a:lnTo>
                    <a:lnTo>
                      <a:pt x="0" y="338"/>
                    </a:lnTo>
                    <a:lnTo>
                      <a:pt x="1" y="306"/>
                    </a:lnTo>
                    <a:lnTo>
                      <a:pt x="21" y="512"/>
                    </a:lnTo>
                    <a:lnTo>
                      <a:pt x="120" y="482"/>
                    </a:lnTo>
                    <a:lnTo>
                      <a:pt x="24" y="557"/>
                    </a:lnTo>
                    <a:lnTo>
                      <a:pt x="30" y="640"/>
                    </a:lnTo>
                    <a:lnTo>
                      <a:pt x="87" y="640"/>
                    </a:lnTo>
                    <a:lnTo>
                      <a:pt x="165" y="640"/>
                    </a:lnTo>
                    <a:lnTo>
                      <a:pt x="225" y="640"/>
                    </a:lnTo>
                    <a:lnTo>
                      <a:pt x="204" y="580"/>
                    </a:lnTo>
                    <a:lnTo>
                      <a:pt x="90" y="580"/>
                    </a:lnTo>
                    <a:lnTo>
                      <a:pt x="157" y="445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7" name="Freeform 72"/>
              <p:cNvSpPr/>
              <p:nvPr/>
            </p:nvSpPr>
            <p:spPr bwMode="auto">
              <a:xfrm>
                <a:off x="5273" y="3145"/>
                <a:ext cx="120" cy="454"/>
              </a:xfrm>
              <a:custGeom>
                <a:avLst/>
                <a:gdLst>
                  <a:gd name="T0" fmla="*/ 1 w 120"/>
                  <a:gd name="T1" fmla="*/ 0 h 454"/>
                  <a:gd name="T2" fmla="*/ 0 w 120"/>
                  <a:gd name="T3" fmla="*/ 32 h 454"/>
                  <a:gd name="T4" fmla="*/ 0 w 120"/>
                  <a:gd name="T5" fmla="*/ 454 h 454"/>
                  <a:gd name="T6" fmla="*/ 37 w 120"/>
                  <a:gd name="T7" fmla="*/ 454 h 454"/>
                  <a:gd name="T8" fmla="*/ 30 w 120"/>
                  <a:gd name="T9" fmla="*/ 339 h 454"/>
                  <a:gd name="T10" fmla="*/ 30 w 120"/>
                  <a:gd name="T11" fmla="*/ 339 h 454"/>
                  <a:gd name="T12" fmla="*/ 30 w 120"/>
                  <a:gd name="T13" fmla="*/ 334 h 454"/>
                  <a:gd name="T14" fmla="*/ 24 w 120"/>
                  <a:gd name="T15" fmla="*/ 251 h 454"/>
                  <a:gd name="T16" fmla="*/ 120 w 120"/>
                  <a:gd name="T17" fmla="*/ 176 h 454"/>
                  <a:gd name="T18" fmla="*/ 21 w 120"/>
                  <a:gd name="T19" fmla="*/ 206 h 454"/>
                  <a:gd name="T20" fmla="*/ 1 w 120"/>
                  <a:gd name="T21" fmla="*/ 0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0" h="454">
                    <a:moveTo>
                      <a:pt x="1" y="0"/>
                    </a:moveTo>
                    <a:lnTo>
                      <a:pt x="0" y="32"/>
                    </a:lnTo>
                    <a:lnTo>
                      <a:pt x="0" y="454"/>
                    </a:lnTo>
                    <a:lnTo>
                      <a:pt x="37" y="454"/>
                    </a:lnTo>
                    <a:lnTo>
                      <a:pt x="30" y="339"/>
                    </a:lnTo>
                    <a:lnTo>
                      <a:pt x="30" y="339"/>
                    </a:lnTo>
                    <a:lnTo>
                      <a:pt x="30" y="334"/>
                    </a:lnTo>
                    <a:lnTo>
                      <a:pt x="24" y="251"/>
                    </a:lnTo>
                    <a:lnTo>
                      <a:pt x="120" y="176"/>
                    </a:lnTo>
                    <a:lnTo>
                      <a:pt x="21" y="20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8" name="Freeform 73"/>
              <p:cNvSpPr/>
              <p:nvPr/>
            </p:nvSpPr>
            <p:spPr bwMode="auto">
              <a:xfrm>
                <a:off x="5273" y="3145"/>
                <a:ext cx="120" cy="454"/>
              </a:xfrm>
              <a:custGeom>
                <a:avLst/>
                <a:gdLst>
                  <a:gd name="T0" fmla="*/ 1 w 120"/>
                  <a:gd name="T1" fmla="*/ 0 h 454"/>
                  <a:gd name="T2" fmla="*/ 0 w 120"/>
                  <a:gd name="T3" fmla="*/ 32 h 454"/>
                  <a:gd name="T4" fmla="*/ 0 w 120"/>
                  <a:gd name="T5" fmla="*/ 454 h 454"/>
                  <a:gd name="T6" fmla="*/ 37 w 120"/>
                  <a:gd name="T7" fmla="*/ 454 h 454"/>
                  <a:gd name="T8" fmla="*/ 30 w 120"/>
                  <a:gd name="T9" fmla="*/ 339 h 454"/>
                  <a:gd name="T10" fmla="*/ 30 w 120"/>
                  <a:gd name="T11" fmla="*/ 339 h 454"/>
                  <a:gd name="T12" fmla="*/ 30 w 120"/>
                  <a:gd name="T13" fmla="*/ 334 h 454"/>
                  <a:gd name="T14" fmla="*/ 24 w 120"/>
                  <a:gd name="T15" fmla="*/ 251 h 454"/>
                  <a:gd name="T16" fmla="*/ 120 w 120"/>
                  <a:gd name="T17" fmla="*/ 176 h 454"/>
                  <a:gd name="T18" fmla="*/ 21 w 120"/>
                  <a:gd name="T19" fmla="*/ 206 h 454"/>
                  <a:gd name="T20" fmla="*/ 1 w 120"/>
                  <a:gd name="T21" fmla="*/ 0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0" h="454">
                    <a:moveTo>
                      <a:pt x="1" y="0"/>
                    </a:moveTo>
                    <a:lnTo>
                      <a:pt x="0" y="32"/>
                    </a:lnTo>
                    <a:lnTo>
                      <a:pt x="0" y="454"/>
                    </a:lnTo>
                    <a:lnTo>
                      <a:pt x="37" y="454"/>
                    </a:lnTo>
                    <a:lnTo>
                      <a:pt x="30" y="339"/>
                    </a:lnTo>
                    <a:lnTo>
                      <a:pt x="30" y="339"/>
                    </a:lnTo>
                    <a:lnTo>
                      <a:pt x="30" y="334"/>
                    </a:lnTo>
                    <a:lnTo>
                      <a:pt x="24" y="251"/>
                    </a:lnTo>
                    <a:lnTo>
                      <a:pt x="120" y="176"/>
                    </a:lnTo>
                    <a:lnTo>
                      <a:pt x="21" y="206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9" name="Freeform 74"/>
              <p:cNvSpPr/>
              <p:nvPr/>
            </p:nvSpPr>
            <p:spPr bwMode="auto">
              <a:xfrm>
                <a:off x="2621" y="3349"/>
                <a:ext cx="519" cy="209"/>
              </a:xfrm>
              <a:custGeom>
                <a:avLst/>
                <a:gdLst>
                  <a:gd name="T0" fmla="*/ 0 w 293"/>
                  <a:gd name="T1" fmla="*/ 111 h 111"/>
                  <a:gd name="T2" fmla="*/ 293 w 293"/>
                  <a:gd name="T3" fmla="*/ 111 h 111"/>
                  <a:gd name="T4" fmla="*/ 291 w 293"/>
                  <a:gd name="T5" fmla="*/ 102 h 111"/>
                  <a:gd name="T6" fmla="*/ 286 w 293"/>
                  <a:gd name="T7" fmla="*/ 89 h 111"/>
                  <a:gd name="T8" fmla="*/ 267 w 293"/>
                  <a:gd name="T9" fmla="*/ 70 h 111"/>
                  <a:gd name="T10" fmla="*/ 266 w 293"/>
                  <a:gd name="T11" fmla="*/ 70 h 111"/>
                  <a:gd name="T12" fmla="*/ 239 w 293"/>
                  <a:gd name="T13" fmla="*/ 63 h 111"/>
                  <a:gd name="T14" fmla="*/ 232 w 293"/>
                  <a:gd name="T15" fmla="*/ 64 h 111"/>
                  <a:gd name="T16" fmla="*/ 232 w 293"/>
                  <a:gd name="T17" fmla="*/ 60 h 111"/>
                  <a:gd name="T18" fmla="*/ 182 w 293"/>
                  <a:gd name="T19" fmla="*/ 10 h 111"/>
                  <a:gd name="T20" fmla="*/ 155 w 293"/>
                  <a:gd name="T21" fmla="*/ 19 h 111"/>
                  <a:gd name="T22" fmla="*/ 124 w 293"/>
                  <a:gd name="T23" fmla="*/ 0 h 111"/>
                  <a:gd name="T24" fmla="*/ 89 w 293"/>
                  <a:gd name="T25" fmla="*/ 30 h 111"/>
                  <a:gd name="T26" fmla="*/ 76 w 293"/>
                  <a:gd name="T27" fmla="*/ 28 h 111"/>
                  <a:gd name="T28" fmla="*/ 42 w 293"/>
                  <a:gd name="T29" fmla="*/ 63 h 111"/>
                  <a:gd name="T30" fmla="*/ 43 w 293"/>
                  <a:gd name="T31" fmla="*/ 72 h 111"/>
                  <a:gd name="T32" fmla="*/ 42 w 293"/>
                  <a:gd name="T33" fmla="*/ 72 h 111"/>
                  <a:gd name="T34" fmla="*/ 0 w 293"/>
                  <a:gd name="T35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93" h="111">
                    <a:moveTo>
                      <a:pt x="0" y="111"/>
                    </a:moveTo>
                    <a:cubicBezTo>
                      <a:pt x="293" y="111"/>
                      <a:pt x="293" y="111"/>
                      <a:pt x="293" y="111"/>
                    </a:cubicBezTo>
                    <a:cubicBezTo>
                      <a:pt x="292" y="108"/>
                      <a:pt x="292" y="105"/>
                      <a:pt x="291" y="102"/>
                    </a:cubicBezTo>
                    <a:cubicBezTo>
                      <a:pt x="289" y="98"/>
                      <a:pt x="287" y="94"/>
                      <a:pt x="286" y="89"/>
                    </a:cubicBezTo>
                    <a:cubicBezTo>
                      <a:pt x="281" y="81"/>
                      <a:pt x="275" y="75"/>
                      <a:pt x="267" y="70"/>
                    </a:cubicBezTo>
                    <a:cubicBezTo>
                      <a:pt x="266" y="70"/>
                      <a:pt x="266" y="70"/>
                      <a:pt x="266" y="70"/>
                    </a:cubicBezTo>
                    <a:cubicBezTo>
                      <a:pt x="258" y="65"/>
                      <a:pt x="249" y="63"/>
                      <a:pt x="239" y="63"/>
                    </a:cubicBezTo>
                    <a:cubicBezTo>
                      <a:pt x="237" y="63"/>
                      <a:pt x="234" y="63"/>
                      <a:pt x="232" y="64"/>
                    </a:cubicBezTo>
                    <a:cubicBezTo>
                      <a:pt x="232" y="62"/>
                      <a:pt x="232" y="61"/>
                      <a:pt x="232" y="60"/>
                    </a:cubicBezTo>
                    <a:cubicBezTo>
                      <a:pt x="232" y="33"/>
                      <a:pt x="209" y="10"/>
                      <a:pt x="182" y="10"/>
                    </a:cubicBezTo>
                    <a:cubicBezTo>
                      <a:pt x="172" y="10"/>
                      <a:pt x="163" y="13"/>
                      <a:pt x="155" y="19"/>
                    </a:cubicBezTo>
                    <a:cubicBezTo>
                      <a:pt x="149" y="8"/>
                      <a:pt x="139" y="0"/>
                      <a:pt x="124" y="0"/>
                    </a:cubicBezTo>
                    <a:cubicBezTo>
                      <a:pt x="103" y="0"/>
                      <a:pt x="91" y="14"/>
                      <a:pt x="89" y="30"/>
                    </a:cubicBezTo>
                    <a:cubicBezTo>
                      <a:pt x="85" y="29"/>
                      <a:pt x="81" y="28"/>
                      <a:pt x="76" y="28"/>
                    </a:cubicBezTo>
                    <a:cubicBezTo>
                      <a:pt x="57" y="28"/>
                      <a:pt x="42" y="44"/>
                      <a:pt x="42" y="63"/>
                    </a:cubicBezTo>
                    <a:cubicBezTo>
                      <a:pt x="42" y="66"/>
                      <a:pt x="42" y="69"/>
                      <a:pt x="43" y="72"/>
                    </a:cubicBezTo>
                    <a:cubicBezTo>
                      <a:pt x="42" y="72"/>
                      <a:pt x="42" y="72"/>
                      <a:pt x="42" y="72"/>
                    </a:cubicBezTo>
                    <a:cubicBezTo>
                      <a:pt x="20" y="72"/>
                      <a:pt x="1" y="89"/>
                      <a:pt x="0" y="111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0" name="Freeform 75"/>
              <p:cNvSpPr/>
              <p:nvPr/>
            </p:nvSpPr>
            <p:spPr bwMode="auto">
              <a:xfrm>
                <a:off x="2894" y="3368"/>
                <a:ext cx="138" cy="94"/>
              </a:xfrm>
              <a:custGeom>
                <a:avLst/>
                <a:gdLst>
                  <a:gd name="T0" fmla="*/ 28 w 78"/>
                  <a:gd name="T1" fmla="*/ 0 h 50"/>
                  <a:gd name="T2" fmla="*/ 1 w 78"/>
                  <a:gd name="T3" fmla="*/ 9 h 50"/>
                  <a:gd name="T4" fmla="*/ 0 w 78"/>
                  <a:gd name="T5" fmla="*/ 8 h 50"/>
                  <a:gd name="T6" fmla="*/ 1 w 78"/>
                  <a:gd name="T7" fmla="*/ 9 h 50"/>
                  <a:gd name="T8" fmla="*/ 28 w 78"/>
                  <a:gd name="T9" fmla="*/ 0 h 50"/>
                  <a:gd name="T10" fmla="*/ 78 w 78"/>
                  <a:gd name="T11" fmla="*/ 50 h 50"/>
                  <a:gd name="T12" fmla="*/ 78 w 78"/>
                  <a:gd name="T13" fmla="*/ 50 h 50"/>
                  <a:gd name="T14" fmla="*/ 28 w 78"/>
                  <a:gd name="T1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8" h="50">
                    <a:moveTo>
                      <a:pt x="28" y="0"/>
                    </a:moveTo>
                    <a:cubicBezTo>
                      <a:pt x="18" y="0"/>
                      <a:pt x="9" y="3"/>
                      <a:pt x="1" y="9"/>
                    </a:cubicBezTo>
                    <a:cubicBezTo>
                      <a:pt x="0" y="9"/>
                      <a:pt x="0" y="8"/>
                      <a:pt x="0" y="8"/>
                    </a:cubicBezTo>
                    <a:cubicBezTo>
                      <a:pt x="0" y="8"/>
                      <a:pt x="0" y="9"/>
                      <a:pt x="1" y="9"/>
                    </a:cubicBezTo>
                    <a:cubicBezTo>
                      <a:pt x="9" y="3"/>
                      <a:pt x="18" y="0"/>
                      <a:pt x="28" y="0"/>
                    </a:cubicBezTo>
                    <a:cubicBezTo>
                      <a:pt x="55" y="0"/>
                      <a:pt x="78" y="23"/>
                      <a:pt x="78" y="50"/>
                    </a:cubicBezTo>
                    <a:cubicBezTo>
                      <a:pt x="78" y="50"/>
                      <a:pt x="78" y="50"/>
                      <a:pt x="78" y="50"/>
                    </a:cubicBezTo>
                    <a:cubicBezTo>
                      <a:pt x="78" y="23"/>
                      <a:pt x="55" y="0"/>
                      <a:pt x="28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1" name="Freeform 76"/>
              <p:cNvSpPr/>
              <p:nvPr/>
            </p:nvSpPr>
            <p:spPr bwMode="auto">
              <a:xfrm>
                <a:off x="2881" y="3366"/>
                <a:ext cx="259" cy="192"/>
              </a:xfrm>
              <a:custGeom>
                <a:avLst/>
                <a:gdLst>
                  <a:gd name="T0" fmla="*/ 0 w 146"/>
                  <a:gd name="T1" fmla="*/ 0 h 102"/>
                  <a:gd name="T2" fmla="*/ 0 w 146"/>
                  <a:gd name="T3" fmla="*/ 102 h 102"/>
                  <a:gd name="T4" fmla="*/ 146 w 146"/>
                  <a:gd name="T5" fmla="*/ 102 h 102"/>
                  <a:gd name="T6" fmla="*/ 145 w 146"/>
                  <a:gd name="T7" fmla="*/ 100 h 102"/>
                  <a:gd name="T8" fmla="*/ 144 w 146"/>
                  <a:gd name="T9" fmla="*/ 93 h 102"/>
                  <a:gd name="T10" fmla="*/ 139 w 146"/>
                  <a:gd name="T11" fmla="*/ 80 h 102"/>
                  <a:gd name="T12" fmla="*/ 128 w 146"/>
                  <a:gd name="T13" fmla="*/ 67 h 102"/>
                  <a:gd name="T14" fmla="*/ 120 w 146"/>
                  <a:gd name="T15" fmla="*/ 61 h 102"/>
                  <a:gd name="T16" fmla="*/ 119 w 146"/>
                  <a:gd name="T17" fmla="*/ 61 h 102"/>
                  <a:gd name="T18" fmla="*/ 92 w 146"/>
                  <a:gd name="T19" fmla="*/ 54 h 102"/>
                  <a:gd name="T20" fmla="*/ 85 w 146"/>
                  <a:gd name="T21" fmla="*/ 55 h 102"/>
                  <a:gd name="T22" fmla="*/ 85 w 146"/>
                  <a:gd name="T23" fmla="*/ 55 h 102"/>
                  <a:gd name="T24" fmla="*/ 85 w 146"/>
                  <a:gd name="T25" fmla="*/ 55 h 102"/>
                  <a:gd name="T26" fmla="*/ 85 w 146"/>
                  <a:gd name="T27" fmla="*/ 51 h 102"/>
                  <a:gd name="T28" fmla="*/ 35 w 146"/>
                  <a:gd name="T29" fmla="*/ 1 h 102"/>
                  <a:gd name="T30" fmla="*/ 8 w 146"/>
                  <a:gd name="T31" fmla="*/ 10 h 102"/>
                  <a:gd name="T32" fmla="*/ 7 w 146"/>
                  <a:gd name="T33" fmla="*/ 9 h 102"/>
                  <a:gd name="T34" fmla="*/ 0 w 146"/>
                  <a:gd name="T35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6" h="102">
                    <a:moveTo>
                      <a:pt x="0" y="0"/>
                    </a:moveTo>
                    <a:cubicBezTo>
                      <a:pt x="0" y="102"/>
                      <a:pt x="0" y="102"/>
                      <a:pt x="0" y="102"/>
                    </a:cubicBezTo>
                    <a:cubicBezTo>
                      <a:pt x="146" y="102"/>
                      <a:pt x="146" y="102"/>
                      <a:pt x="146" y="102"/>
                    </a:cubicBezTo>
                    <a:cubicBezTo>
                      <a:pt x="146" y="102"/>
                      <a:pt x="145" y="101"/>
                      <a:pt x="145" y="100"/>
                    </a:cubicBezTo>
                    <a:cubicBezTo>
                      <a:pt x="145" y="98"/>
                      <a:pt x="145" y="95"/>
                      <a:pt x="144" y="93"/>
                    </a:cubicBezTo>
                    <a:cubicBezTo>
                      <a:pt x="142" y="89"/>
                      <a:pt x="140" y="85"/>
                      <a:pt x="139" y="80"/>
                    </a:cubicBezTo>
                    <a:cubicBezTo>
                      <a:pt x="136" y="75"/>
                      <a:pt x="132" y="71"/>
                      <a:pt x="128" y="67"/>
                    </a:cubicBezTo>
                    <a:cubicBezTo>
                      <a:pt x="126" y="65"/>
                      <a:pt x="123" y="63"/>
                      <a:pt x="120" y="61"/>
                    </a:cubicBezTo>
                    <a:cubicBezTo>
                      <a:pt x="119" y="61"/>
                      <a:pt x="119" y="61"/>
                      <a:pt x="119" y="61"/>
                    </a:cubicBezTo>
                    <a:cubicBezTo>
                      <a:pt x="111" y="56"/>
                      <a:pt x="102" y="54"/>
                      <a:pt x="92" y="54"/>
                    </a:cubicBezTo>
                    <a:cubicBezTo>
                      <a:pt x="90" y="54"/>
                      <a:pt x="87" y="54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3"/>
                      <a:pt x="85" y="52"/>
                      <a:pt x="85" y="51"/>
                    </a:cubicBezTo>
                    <a:cubicBezTo>
                      <a:pt x="85" y="24"/>
                      <a:pt x="62" y="1"/>
                      <a:pt x="35" y="1"/>
                    </a:cubicBezTo>
                    <a:cubicBezTo>
                      <a:pt x="25" y="1"/>
                      <a:pt x="16" y="4"/>
                      <a:pt x="8" y="10"/>
                    </a:cubicBezTo>
                    <a:cubicBezTo>
                      <a:pt x="7" y="10"/>
                      <a:pt x="7" y="9"/>
                      <a:pt x="7" y="9"/>
                    </a:cubicBezTo>
                    <a:cubicBezTo>
                      <a:pt x="5" y="6"/>
                      <a:pt x="3" y="3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2" name="Freeform 77"/>
              <p:cNvSpPr/>
              <p:nvPr/>
            </p:nvSpPr>
            <p:spPr bwMode="auto">
              <a:xfrm>
                <a:off x="4473" y="3374"/>
                <a:ext cx="520" cy="208"/>
              </a:xfrm>
              <a:custGeom>
                <a:avLst/>
                <a:gdLst>
                  <a:gd name="T0" fmla="*/ 0 w 293"/>
                  <a:gd name="T1" fmla="*/ 111 h 111"/>
                  <a:gd name="T2" fmla="*/ 293 w 293"/>
                  <a:gd name="T3" fmla="*/ 111 h 111"/>
                  <a:gd name="T4" fmla="*/ 291 w 293"/>
                  <a:gd name="T5" fmla="*/ 101 h 111"/>
                  <a:gd name="T6" fmla="*/ 286 w 293"/>
                  <a:gd name="T7" fmla="*/ 89 h 111"/>
                  <a:gd name="T8" fmla="*/ 267 w 293"/>
                  <a:gd name="T9" fmla="*/ 70 h 111"/>
                  <a:gd name="T10" fmla="*/ 266 w 293"/>
                  <a:gd name="T11" fmla="*/ 69 h 111"/>
                  <a:gd name="T12" fmla="*/ 239 w 293"/>
                  <a:gd name="T13" fmla="*/ 62 h 111"/>
                  <a:gd name="T14" fmla="*/ 232 w 293"/>
                  <a:gd name="T15" fmla="*/ 63 h 111"/>
                  <a:gd name="T16" fmla="*/ 232 w 293"/>
                  <a:gd name="T17" fmla="*/ 59 h 111"/>
                  <a:gd name="T18" fmla="*/ 182 w 293"/>
                  <a:gd name="T19" fmla="*/ 10 h 111"/>
                  <a:gd name="T20" fmla="*/ 155 w 293"/>
                  <a:gd name="T21" fmla="*/ 18 h 111"/>
                  <a:gd name="T22" fmla="*/ 124 w 293"/>
                  <a:gd name="T23" fmla="*/ 0 h 111"/>
                  <a:gd name="T24" fmla="*/ 89 w 293"/>
                  <a:gd name="T25" fmla="*/ 30 h 111"/>
                  <a:gd name="T26" fmla="*/ 76 w 293"/>
                  <a:gd name="T27" fmla="*/ 27 h 111"/>
                  <a:gd name="T28" fmla="*/ 42 w 293"/>
                  <a:gd name="T29" fmla="*/ 62 h 111"/>
                  <a:gd name="T30" fmla="*/ 43 w 293"/>
                  <a:gd name="T31" fmla="*/ 71 h 111"/>
                  <a:gd name="T32" fmla="*/ 42 w 293"/>
                  <a:gd name="T33" fmla="*/ 71 h 111"/>
                  <a:gd name="T34" fmla="*/ 0 w 293"/>
                  <a:gd name="T35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93" h="111">
                    <a:moveTo>
                      <a:pt x="0" y="111"/>
                    </a:moveTo>
                    <a:cubicBezTo>
                      <a:pt x="293" y="111"/>
                      <a:pt x="293" y="111"/>
                      <a:pt x="293" y="111"/>
                    </a:cubicBezTo>
                    <a:cubicBezTo>
                      <a:pt x="292" y="108"/>
                      <a:pt x="292" y="105"/>
                      <a:pt x="291" y="101"/>
                    </a:cubicBezTo>
                    <a:cubicBezTo>
                      <a:pt x="289" y="97"/>
                      <a:pt x="287" y="93"/>
                      <a:pt x="286" y="89"/>
                    </a:cubicBezTo>
                    <a:cubicBezTo>
                      <a:pt x="281" y="81"/>
                      <a:pt x="275" y="74"/>
                      <a:pt x="267" y="70"/>
                    </a:cubicBezTo>
                    <a:cubicBezTo>
                      <a:pt x="266" y="69"/>
                      <a:pt x="266" y="69"/>
                      <a:pt x="266" y="69"/>
                    </a:cubicBezTo>
                    <a:cubicBezTo>
                      <a:pt x="258" y="64"/>
                      <a:pt x="249" y="62"/>
                      <a:pt x="239" y="62"/>
                    </a:cubicBezTo>
                    <a:cubicBezTo>
                      <a:pt x="237" y="62"/>
                      <a:pt x="234" y="63"/>
                      <a:pt x="232" y="63"/>
                    </a:cubicBezTo>
                    <a:cubicBezTo>
                      <a:pt x="232" y="62"/>
                      <a:pt x="232" y="61"/>
                      <a:pt x="232" y="59"/>
                    </a:cubicBezTo>
                    <a:cubicBezTo>
                      <a:pt x="232" y="32"/>
                      <a:pt x="209" y="10"/>
                      <a:pt x="182" y="10"/>
                    </a:cubicBezTo>
                    <a:cubicBezTo>
                      <a:pt x="172" y="10"/>
                      <a:pt x="163" y="13"/>
                      <a:pt x="155" y="18"/>
                    </a:cubicBezTo>
                    <a:cubicBezTo>
                      <a:pt x="149" y="8"/>
                      <a:pt x="139" y="0"/>
                      <a:pt x="124" y="0"/>
                    </a:cubicBezTo>
                    <a:cubicBezTo>
                      <a:pt x="103" y="0"/>
                      <a:pt x="91" y="14"/>
                      <a:pt x="89" y="30"/>
                    </a:cubicBezTo>
                    <a:cubicBezTo>
                      <a:pt x="85" y="28"/>
                      <a:pt x="81" y="27"/>
                      <a:pt x="76" y="27"/>
                    </a:cubicBezTo>
                    <a:cubicBezTo>
                      <a:pt x="57" y="27"/>
                      <a:pt x="42" y="43"/>
                      <a:pt x="42" y="62"/>
                    </a:cubicBezTo>
                    <a:cubicBezTo>
                      <a:pt x="42" y="65"/>
                      <a:pt x="42" y="68"/>
                      <a:pt x="43" y="71"/>
                    </a:cubicBezTo>
                    <a:cubicBezTo>
                      <a:pt x="42" y="71"/>
                      <a:pt x="42" y="71"/>
                      <a:pt x="42" y="71"/>
                    </a:cubicBezTo>
                    <a:cubicBezTo>
                      <a:pt x="20" y="71"/>
                      <a:pt x="1" y="89"/>
                      <a:pt x="0" y="111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3" name="Freeform 78"/>
              <p:cNvSpPr/>
              <p:nvPr/>
            </p:nvSpPr>
            <p:spPr bwMode="auto">
              <a:xfrm>
                <a:off x="4746" y="3392"/>
                <a:ext cx="44" cy="15"/>
              </a:xfrm>
              <a:custGeom>
                <a:avLst/>
                <a:gdLst>
                  <a:gd name="T0" fmla="*/ 25 w 25"/>
                  <a:gd name="T1" fmla="*/ 0 h 8"/>
                  <a:gd name="T2" fmla="*/ 1 w 25"/>
                  <a:gd name="T3" fmla="*/ 8 h 8"/>
                  <a:gd name="T4" fmla="*/ 0 w 25"/>
                  <a:gd name="T5" fmla="*/ 7 h 8"/>
                  <a:gd name="T6" fmla="*/ 1 w 25"/>
                  <a:gd name="T7" fmla="*/ 8 h 8"/>
                  <a:gd name="T8" fmla="*/ 25 w 25"/>
                  <a:gd name="T9" fmla="*/ 0 h 8"/>
                  <a:gd name="T10" fmla="*/ 25 w 25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8">
                    <a:moveTo>
                      <a:pt x="25" y="0"/>
                    </a:moveTo>
                    <a:cubicBezTo>
                      <a:pt x="16" y="0"/>
                      <a:pt x="8" y="3"/>
                      <a:pt x="1" y="8"/>
                    </a:cubicBezTo>
                    <a:cubicBezTo>
                      <a:pt x="0" y="8"/>
                      <a:pt x="0" y="7"/>
                      <a:pt x="0" y="7"/>
                    </a:cubicBezTo>
                    <a:cubicBezTo>
                      <a:pt x="0" y="7"/>
                      <a:pt x="0" y="8"/>
                      <a:pt x="1" y="8"/>
                    </a:cubicBezTo>
                    <a:cubicBezTo>
                      <a:pt x="8" y="3"/>
                      <a:pt x="16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4" name="Freeform 79"/>
              <p:cNvSpPr/>
              <p:nvPr/>
            </p:nvSpPr>
            <p:spPr bwMode="auto">
              <a:xfrm>
                <a:off x="4734" y="3389"/>
                <a:ext cx="259" cy="193"/>
              </a:xfrm>
              <a:custGeom>
                <a:avLst/>
                <a:gdLst>
                  <a:gd name="T0" fmla="*/ 0 w 146"/>
                  <a:gd name="T1" fmla="*/ 0 h 103"/>
                  <a:gd name="T2" fmla="*/ 0 w 146"/>
                  <a:gd name="T3" fmla="*/ 103 h 103"/>
                  <a:gd name="T4" fmla="*/ 146 w 146"/>
                  <a:gd name="T5" fmla="*/ 103 h 103"/>
                  <a:gd name="T6" fmla="*/ 144 w 146"/>
                  <a:gd name="T7" fmla="*/ 93 h 103"/>
                  <a:gd name="T8" fmla="*/ 139 w 146"/>
                  <a:gd name="T9" fmla="*/ 81 h 103"/>
                  <a:gd name="T10" fmla="*/ 123 w 146"/>
                  <a:gd name="T11" fmla="*/ 64 h 103"/>
                  <a:gd name="T12" fmla="*/ 120 w 146"/>
                  <a:gd name="T13" fmla="*/ 62 h 103"/>
                  <a:gd name="T14" fmla="*/ 119 w 146"/>
                  <a:gd name="T15" fmla="*/ 61 h 103"/>
                  <a:gd name="T16" fmla="*/ 94 w 146"/>
                  <a:gd name="T17" fmla="*/ 54 h 103"/>
                  <a:gd name="T18" fmla="*/ 92 w 146"/>
                  <a:gd name="T19" fmla="*/ 54 h 103"/>
                  <a:gd name="T20" fmla="*/ 85 w 146"/>
                  <a:gd name="T21" fmla="*/ 55 h 103"/>
                  <a:gd name="T22" fmla="*/ 85 w 146"/>
                  <a:gd name="T23" fmla="*/ 55 h 103"/>
                  <a:gd name="T24" fmla="*/ 85 w 146"/>
                  <a:gd name="T25" fmla="*/ 55 h 103"/>
                  <a:gd name="T26" fmla="*/ 85 w 146"/>
                  <a:gd name="T27" fmla="*/ 51 h 103"/>
                  <a:gd name="T28" fmla="*/ 84 w 146"/>
                  <a:gd name="T29" fmla="*/ 46 h 103"/>
                  <a:gd name="T30" fmla="*/ 53 w 146"/>
                  <a:gd name="T31" fmla="*/ 5 h 103"/>
                  <a:gd name="T32" fmla="*/ 35 w 146"/>
                  <a:gd name="T33" fmla="*/ 2 h 103"/>
                  <a:gd name="T34" fmla="*/ 32 w 146"/>
                  <a:gd name="T35" fmla="*/ 2 h 103"/>
                  <a:gd name="T36" fmla="*/ 8 w 146"/>
                  <a:gd name="T37" fmla="*/ 10 h 103"/>
                  <a:gd name="T38" fmla="*/ 7 w 146"/>
                  <a:gd name="T39" fmla="*/ 9 h 103"/>
                  <a:gd name="T40" fmla="*/ 0 w 146"/>
                  <a:gd name="T41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6" h="103">
                    <a:moveTo>
                      <a:pt x="0" y="0"/>
                    </a:moveTo>
                    <a:cubicBezTo>
                      <a:pt x="0" y="103"/>
                      <a:pt x="0" y="103"/>
                      <a:pt x="0" y="103"/>
                    </a:cubicBezTo>
                    <a:cubicBezTo>
                      <a:pt x="146" y="103"/>
                      <a:pt x="146" y="103"/>
                      <a:pt x="146" y="103"/>
                    </a:cubicBezTo>
                    <a:cubicBezTo>
                      <a:pt x="145" y="100"/>
                      <a:pt x="145" y="97"/>
                      <a:pt x="144" y="93"/>
                    </a:cubicBezTo>
                    <a:cubicBezTo>
                      <a:pt x="142" y="89"/>
                      <a:pt x="140" y="85"/>
                      <a:pt x="139" y="81"/>
                    </a:cubicBezTo>
                    <a:cubicBezTo>
                      <a:pt x="135" y="74"/>
                      <a:pt x="130" y="69"/>
                      <a:pt x="123" y="64"/>
                    </a:cubicBezTo>
                    <a:cubicBezTo>
                      <a:pt x="122" y="63"/>
                      <a:pt x="121" y="62"/>
                      <a:pt x="120" y="62"/>
                    </a:cubicBezTo>
                    <a:cubicBezTo>
                      <a:pt x="119" y="61"/>
                      <a:pt x="119" y="61"/>
                      <a:pt x="119" y="61"/>
                    </a:cubicBezTo>
                    <a:cubicBezTo>
                      <a:pt x="111" y="57"/>
                      <a:pt x="103" y="54"/>
                      <a:pt x="94" y="54"/>
                    </a:cubicBezTo>
                    <a:cubicBezTo>
                      <a:pt x="93" y="54"/>
                      <a:pt x="93" y="54"/>
                      <a:pt x="92" y="54"/>
                    </a:cubicBezTo>
                    <a:cubicBezTo>
                      <a:pt x="90" y="54"/>
                      <a:pt x="87" y="55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4"/>
                      <a:pt x="85" y="53"/>
                      <a:pt x="85" y="51"/>
                    </a:cubicBezTo>
                    <a:cubicBezTo>
                      <a:pt x="85" y="49"/>
                      <a:pt x="85" y="47"/>
                      <a:pt x="84" y="46"/>
                    </a:cubicBezTo>
                    <a:cubicBezTo>
                      <a:pt x="82" y="27"/>
                      <a:pt x="70" y="12"/>
                      <a:pt x="53" y="5"/>
                    </a:cubicBezTo>
                    <a:cubicBezTo>
                      <a:pt x="48" y="3"/>
                      <a:pt x="42" y="2"/>
                      <a:pt x="35" y="2"/>
                    </a:cubicBezTo>
                    <a:cubicBezTo>
                      <a:pt x="34" y="2"/>
                      <a:pt x="33" y="2"/>
                      <a:pt x="32" y="2"/>
                    </a:cubicBezTo>
                    <a:cubicBezTo>
                      <a:pt x="23" y="2"/>
                      <a:pt x="15" y="5"/>
                      <a:pt x="8" y="10"/>
                    </a:cubicBezTo>
                    <a:cubicBezTo>
                      <a:pt x="7" y="10"/>
                      <a:pt x="7" y="9"/>
                      <a:pt x="7" y="9"/>
                    </a:cubicBezTo>
                    <a:cubicBezTo>
                      <a:pt x="5" y="6"/>
                      <a:pt x="3" y="3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5" name="Freeform 80"/>
              <p:cNvSpPr/>
              <p:nvPr/>
            </p:nvSpPr>
            <p:spPr bwMode="auto">
              <a:xfrm>
                <a:off x="3083" y="2936"/>
                <a:ext cx="440" cy="464"/>
              </a:xfrm>
              <a:custGeom>
                <a:avLst/>
                <a:gdLst>
                  <a:gd name="T0" fmla="*/ 181 w 248"/>
                  <a:gd name="T1" fmla="*/ 80 h 247"/>
                  <a:gd name="T2" fmla="*/ 124 w 248"/>
                  <a:gd name="T3" fmla="*/ 0 h 247"/>
                  <a:gd name="T4" fmla="*/ 68 w 248"/>
                  <a:gd name="T5" fmla="*/ 80 h 247"/>
                  <a:gd name="T6" fmla="*/ 123 w 248"/>
                  <a:gd name="T7" fmla="*/ 247 h 247"/>
                  <a:gd name="T8" fmla="*/ 123 w 248"/>
                  <a:gd name="T9" fmla="*/ 247 h 247"/>
                  <a:gd name="T10" fmla="*/ 125 w 248"/>
                  <a:gd name="T11" fmla="*/ 247 h 247"/>
                  <a:gd name="T12" fmla="*/ 127 w 248"/>
                  <a:gd name="T13" fmla="*/ 247 h 247"/>
                  <a:gd name="T14" fmla="*/ 127 w 248"/>
                  <a:gd name="T15" fmla="*/ 247 h 247"/>
                  <a:gd name="T16" fmla="*/ 181 w 248"/>
                  <a:gd name="T17" fmla="*/ 8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8" h="247">
                    <a:moveTo>
                      <a:pt x="181" y="80"/>
                    </a:moveTo>
                    <a:cubicBezTo>
                      <a:pt x="153" y="35"/>
                      <a:pt x="124" y="0"/>
                      <a:pt x="124" y="0"/>
                    </a:cubicBezTo>
                    <a:cubicBezTo>
                      <a:pt x="124" y="0"/>
                      <a:pt x="98" y="36"/>
                      <a:pt x="68" y="80"/>
                    </a:cubicBezTo>
                    <a:cubicBezTo>
                      <a:pt x="0" y="182"/>
                      <a:pt x="75" y="243"/>
                      <a:pt x="123" y="247"/>
                    </a:cubicBezTo>
                    <a:cubicBezTo>
                      <a:pt x="123" y="247"/>
                      <a:pt x="123" y="247"/>
                      <a:pt x="123" y="247"/>
                    </a:cubicBezTo>
                    <a:cubicBezTo>
                      <a:pt x="123" y="247"/>
                      <a:pt x="124" y="247"/>
                      <a:pt x="125" y="247"/>
                    </a:cubicBezTo>
                    <a:cubicBezTo>
                      <a:pt x="126" y="247"/>
                      <a:pt x="123" y="247"/>
                      <a:pt x="127" y="247"/>
                    </a:cubicBezTo>
                    <a:cubicBezTo>
                      <a:pt x="127" y="247"/>
                      <a:pt x="127" y="247"/>
                      <a:pt x="127" y="247"/>
                    </a:cubicBezTo>
                    <a:cubicBezTo>
                      <a:pt x="171" y="243"/>
                      <a:pt x="248" y="189"/>
                      <a:pt x="181" y="80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6" name="Freeform 81"/>
              <p:cNvSpPr/>
              <p:nvPr/>
            </p:nvSpPr>
            <p:spPr bwMode="auto">
              <a:xfrm>
                <a:off x="3227" y="3192"/>
                <a:ext cx="152" cy="414"/>
              </a:xfrm>
              <a:custGeom>
                <a:avLst/>
                <a:gdLst>
                  <a:gd name="T0" fmla="*/ 152 w 152"/>
                  <a:gd name="T1" fmla="*/ 65 h 414"/>
                  <a:gd name="T2" fmla="*/ 87 w 152"/>
                  <a:gd name="T3" fmla="*/ 105 h 414"/>
                  <a:gd name="T4" fmla="*/ 76 w 152"/>
                  <a:gd name="T5" fmla="*/ 0 h 414"/>
                  <a:gd name="T6" fmla="*/ 65 w 152"/>
                  <a:gd name="T7" fmla="*/ 105 h 414"/>
                  <a:gd name="T8" fmla="*/ 0 w 152"/>
                  <a:gd name="T9" fmla="*/ 65 h 414"/>
                  <a:gd name="T10" fmla="*/ 60 w 152"/>
                  <a:gd name="T11" fmla="*/ 139 h 414"/>
                  <a:gd name="T12" fmla="*/ 44 w 152"/>
                  <a:gd name="T13" fmla="*/ 414 h 414"/>
                  <a:gd name="T14" fmla="*/ 112 w 152"/>
                  <a:gd name="T15" fmla="*/ 414 h 414"/>
                  <a:gd name="T16" fmla="*/ 92 w 152"/>
                  <a:gd name="T17" fmla="*/ 139 h 414"/>
                  <a:gd name="T18" fmla="*/ 152 w 152"/>
                  <a:gd name="T19" fmla="*/ 65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2" h="414">
                    <a:moveTo>
                      <a:pt x="152" y="65"/>
                    </a:moveTo>
                    <a:lnTo>
                      <a:pt x="87" y="105"/>
                    </a:lnTo>
                    <a:lnTo>
                      <a:pt x="76" y="0"/>
                    </a:lnTo>
                    <a:lnTo>
                      <a:pt x="65" y="105"/>
                    </a:lnTo>
                    <a:lnTo>
                      <a:pt x="0" y="65"/>
                    </a:lnTo>
                    <a:lnTo>
                      <a:pt x="60" y="139"/>
                    </a:lnTo>
                    <a:lnTo>
                      <a:pt x="44" y="414"/>
                    </a:lnTo>
                    <a:lnTo>
                      <a:pt x="112" y="414"/>
                    </a:lnTo>
                    <a:lnTo>
                      <a:pt x="92" y="139"/>
                    </a:lnTo>
                    <a:lnTo>
                      <a:pt x="152" y="65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7" name="Freeform 82"/>
              <p:cNvSpPr/>
              <p:nvPr/>
            </p:nvSpPr>
            <p:spPr bwMode="auto">
              <a:xfrm>
                <a:off x="3227" y="3192"/>
                <a:ext cx="152" cy="414"/>
              </a:xfrm>
              <a:custGeom>
                <a:avLst/>
                <a:gdLst>
                  <a:gd name="T0" fmla="*/ 152 w 152"/>
                  <a:gd name="T1" fmla="*/ 65 h 414"/>
                  <a:gd name="T2" fmla="*/ 87 w 152"/>
                  <a:gd name="T3" fmla="*/ 105 h 414"/>
                  <a:gd name="T4" fmla="*/ 76 w 152"/>
                  <a:gd name="T5" fmla="*/ 0 h 414"/>
                  <a:gd name="T6" fmla="*/ 65 w 152"/>
                  <a:gd name="T7" fmla="*/ 105 h 414"/>
                  <a:gd name="T8" fmla="*/ 0 w 152"/>
                  <a:gd name="T9" fmla="*/ 65 h 414"/>
                  <a:gd name="T10" fmla="*/ 60 w 152"/>
                  <a:gd name="T11" fmla="*/ 139 h 414"/>
                  <a:gd name="T12" fmla="*/ 44 w 152"/>
                  <a:gd name="T13" fmla="*/ 414 h 414"/>
                  <a:gd name="T14" fmla="*/ 112 w 152"/>
                  <a:gd name="T15" fmla="*/ 414 h 414"/>
                  <a:gd name="T16" fmla="*/ 92 w 152"/>
                  <a:gd name="T17" fmla="*/ 139 h 414"/>
                  <a:gd name="T18" fmla="*/ 152 w 152"/>
                  <a:gd name="T19" fmla="*/ 65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2" h="414">
                    <a:moveTo>
                      <a:pt x="152" y="65"/>
                    </a:moveTo>
                    <a:lnTo>
                      <a:pt x="87" y="105"/>
                    </a:lnTo>
                    <a:lnTo>
                      <a:pt x="76" y="0"/>
                    </a:lnTo>
                    <a:lnTo>
                      <a:pt x="65" y="105"/>
                    </a:lnTo>
                    <a:lnTo>
                      <a:pt x="0" y="65"/>
                    </a:lnTo>
                    <a:lnTo>
                      <a:pt x="60" y="139"/>
                    </a:lnTo>
                    <a:lnTo>
                      <a:pt x="44" y="414"/>
                    </a:lnTo>
                    <a:lnTo>
                      <a:pt x="112" y="414"/>
                    </a:lnTo>
                    <a:lnTo>
                      <a:pt x="92" y="139"/>
                    </a:lnTo>
                    <a:lnTo>
                      <a:pt x="152" y="6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8" name="Freeform 83"/>
              <p:cNvSpPr>
                <a:spLocks noEditPoints="1"/>
              </p:cNvSpPr>
              <p:nvPr/>
            </p:nvSpPr>
            <p:spPr bwMode="auto">
              <a:xfrm>
                <a:off x="3303" y="2936"/>
                <a:ext cx="193" cy="462"/>
              </a:xfrm>
              <a:custGeom>
                <a:avLst/>
                <a:gdLst>
                  <a:gd name="T0" fmla="*/ 32 w 109"/>
                  <a:gd name="T1" fmla="*/ 238 h 246"/>
                  <a:gd name="T2" fmla="*/ 11 w 109"/>
                  <a:gd name="T3" fmla="*/ 246 h 246"/>
                  <a:gd name="T4" fmla="*/ 11 w 109"/>
                  <a:gd name="T5" fmla="*/ 246 h 246"/>
                  <a:gd name="T6" fmla="*/ 32 w 109"/>
                  <a:gd name="T7" fmla="*/ 239 h 246"/>
                  <a:gd name="T8" fmla="*/ 32 w 109"/>
                  <a:gd name="T9" fmla="*/ 238 h 246"/>
                  <a:gd name="T10" fmla="*/ 0 w 109"/>
                  <a:gd name="T11" fmla="*/ 0 h 246"/>
                  <a:gd name="T12" fmla="*/ 0 w 109"/>
                  <a:gd name="T13" fmla="*/ 1 h 246"/>
                  <a:gd name="T14" fmla="*/ 57 w 109"/>
                  <a:gd name="T15" fmla="*/ 80 h 246"/>
                  <a:gd name="T16" fmla="*/ 37 w 109"/>
                  <a:gd name="T17" fmla="*/ 236 h 246"/>
                  <a:gd name="T18" fmla="*/ 38 w 109"/>
                  <a:gd name="T19" fmla="*/ 236 h 246"/>
                  <a:gd name="T20" fmla="*/ 57 w 109"/>
                  <a:gd name="T21" fmla="*/ 80 h 246"/>
                  <a:gd name="T22" fmla="*/ 0 w 109"/>
                  <a:gd name="T23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9" h="246">
                    <a:moveTo>
                      <a:pt x="32" y="238"/>
                    </a:moveTo>
                    <a:cubicBezTo>
                      <a:pt x="25" y="242"/>
                      <a:pt x="18" y="244"/>
                      <a:pt x="11" y="246"/>
                    </a:cubicBezTo>
                    <a:cubicBezTo>
                      <a:pt x="11" y="246"/>
                      <a:pt x="11" y="246"/>
                      <a:pt x="11" y="246"/>
                    </a:cubicBezTo>
                    <a:cubicBezTo>
                      <a:pt x="18" y="244"/>
                      <a:pt x="25" y="242"/>
                      <a:pt x="32" y="239"/>
                    </a:cubicBezTo>
                    <a:cubicBezTo>
                      <a:pt x="32" y="239"/>
                      <a:pt x="32" y="238"/>
                      <a:pt x="32" y="238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2"/>
                      <a:pt x="30" y="36"/>
                      <a:pt x="57" y="80"/>
                    </a:cubicBezTo>
                    <a:cubicBezTo>
                      <a:pt x="108" y="164"/>
                      <a:pt x="75" y="215"/>
                      <a:pt x="37" y="236"/>
                    </a:cubicBezTo>
                    <a:cubicBezTo>
                      <a:pt x="37" y="236"/>
                      <a:pt x="38" y="236"/>
                      <a:pt x="38" y="236"/>
                    </a:cubicBezTo>
                    <a:cubicBezTo>
                      <a:pt x="76" y="215"/>
                      <a:pt x="109" y="164"/>
                      <a:pt x="57" y="80"/>
                    </a:cubicBezTo>
                    <a:cubicBezTo>
                      <a:pt x="29" y="35"/>
                      <a:pt x="0" y="0"/>
                      <a:pt x="0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9" name="Freeform 84"/>
              <p:cNvSpPr/>
              <p:nvPr/>
            </p:nvSpPr>
            <p:spPr bwMode="auto">
              <a:xfrm>
                <a:off x="3360" y="3379"/>
                <a:ext cx="10" cy="6"/>
              </a:xfrm>
              <a:custGeom>
                <a:avLst/>
                <a:gdLst>
                  <a:gd name="T0" fmla="*/ 5 w 6"/>
                  <a:gd name="T1" fmla="*/ 0 h 3"/>
                  <a:gd name="T2" fmla="*/ 0 w 6"/>
                  <a:gd name="T3" fmla="*/ 2 h 3"/>
                  <a:gd name="T4" fmla="*/ 0 w 6"/>
                  <a:gd name="T5" fmla="*/ 3 h 3"/>
                  <a:gd name="T6" fmla="*/ 6 w 6"/>
                  <a:gd name="T7" fmla="*/ 0 h 3"/>
                  <a:gd name="T8" fmla="*/ 5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5" y="0"/>
                    </a:moveTo>
                    <a:cubicBezTo>
                      <a:pt x="3" y="1"/>
                      <a:pt x="2" y="2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2" y="2"/>
                      <a:pt x="4" y="1"/>
                      <a:pt x="6" y="0"/>
                    </a:cubicBezTo>
                    <a:cubicBezTo>
                      <a:pt x="6" y="0"/>
                      <a:pt x="5" y="0"/>
                      <a:pt x="5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0" name="Rectangle 85"/>
              <p:cNvSpPr>
                <a:spLocks noChangeArrowheads="1"/>
              </p:cNvSpPr>
              <p:nvPr/>
            </p:nvSpPr>
            <p:spPr bwMode="auto">
              <a:xfrm>
                <a:off x="3303" y="3606"/>
                <a:ext cx="36" cy="4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1" name="Rectangle 86"/>
              <p:cNvSpPr>
                <a:spLocks noChangeArrowheads="1"/>
              </p:cNvSpPr>
              <p:nvPr/>
            </p:nvSpPr>
            <p:spPr bwMode="auto">
              <a:xfrm>
                <a:off x="3303" y="3606"/>
                <a:ext cx="36" cy="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2" name="Freeform 87"/>
              <p:cNvSpPr/>
              <p:nvPr/>
            </p:nvSpPr>
            <p:spPr bwMode="auto">
              <a:xfrm>
                <a:off x="3303" y="2938"/>
                <a:ext cx="192" cy="460"/>
              </a:xfrm>
              <a:custGeom>
                <a:avLst/>
                <a:gdLst>
                  <a:gd name="T0" fmla="*/ 0 w 108"/>
                  <a:gd name="T1" fmla="*/ 0 h 245"/>
                  <a:gd name="T2" fmla="*/ 0 w 108"/>
                  <a:gd name="T3" fmla="*/ 0 h 245"/>
                  <a:gd name="T4" fmla="*/ 0 w 108"/>
                  <a:gd name="T5" fmla="*/ 136 h 245"/>
                  <a:gd name="T6" fmla="*/ 6 w 108"/>
                  <a:gd name="T7" fmla="*/ 191 h 245"/>
                  <a:gd name="T8" fmla="*/ 43 w 108"/>
                  <a:gd name="T9" fmla="*/ 170 h 245"/>
                  <a:gd name="T10" fmla="*/ 9 w 108"/>
                  <a:gd name="T11" fmla="*/ 209 h 245"/>
                  <a:gd name="T12" fmla="*/ 11 w 108"/>
                  <a:gd name="T13" fmla="*/ 245 h 245"/>
                  <a:gd name="T14" fmla="*/ 32 w 108"/>
                  <a:gd name="T15" fmla="*/ 237 h 245"/>
                  <a:gd name="T16" fmla="*/ 37 w 108"/>
                  <a:gd name="T17" fmla="*/ 235 h 245"/>
                  <a:gd name="T18" fmla="*/ 57 w 108"/>
                  <a:gd name="T19" fmla="*/ 79 h 245"/>
                  <a:gd name="T20" fmla="*/ 0 w 108"/>
                  <a:gd name="T21" fmla="*/ 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8" h="24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6" y="191"/>
                      <a:pt x="6" y="191"/>
                      <a:pt x="6" y="191"/>
                    </a:cubicBezTo>
                    <a:cubicBezTo>
                      <a:pt x="43" y="170"/>
                      <a:pt x="43" y="170"/>
                      <a:pt x="43" y="170"/>
                    </a:cubicBezTo>
                    <a:cubicBezTo>
                      <a:pt x="9" y="209"/>
                      <a:pt x="9" y="209"/>
                      <a:pt x="9" y="209"/>
                    </a:cubicBezTo>
                    <a:cubicBezTo>
                      <a:pt x="11" y="245"/>
                      <a:pt x="11" y="245"/>
                      <a:pt x="11" y="245"/>
                    </a:cubicBezTo>
                    <a:cubicBezTo>
                      <a:pt x="18" y="243"/>
                      <a:pt x="25" y="241"/>
                      <a:pt x="32" y="237"/>
                    </a:cubicBezTo>
                    <a:cubicBezTo>
                      <a:pt x="34" y="237"/>
                      <a:pt x="35" y="236"/>
                      <a:pt x="37" y="235"/>
                    </a:cubicBezTo>
                    <a:cubicBezTo>
                      <a:pt x="75" y="214"/>
                      <a:pt x="108" y="163"/>
                      <a:pt x="57" y="79"/>
                    </a:cubicBezTo>
                    <a:cubicBezTo>
                      <a:pt x="30" y="35"/>
                      <a:pt x="2" y="1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3" name="Freeform 88"/>
              <p:cNvSpPr/>
              <p:nvPr/>
            </p:nvSpPr>
            <p:spPr bwMode="auto">
              <a:xfrm>
                <a:off x="3303" y="3193"/>
                <a:ext cx="76" cy="413"/>
              </a:xfrm>
              <a:custGeom>
                <a:avLst/>
                <a:gdLst>
                  <a:gd name="T0" fmla="*/ 0 w 43"/>
                  <a:gd name="T1" fmla="*/ 0 h 220"/>
                  <a:gd name="T2" fmla="*/ 0 w 43"/>
                  <a:gd name="T3" fmla="*/ 220 h 220"/>
                  <a:gd name="T4" fmla="*/ 20 w 43"/>
                  <a:gd name="T5" fmla="*/ 220 h 220"/>
                  <a:gd name="T6" fmla="*/ 9 w 43"/>
                  <a:gd name="T7" fmla="*/ 109 h 220"/>
                  <a:gd name="T8" fmla="*/ 11 w 43"/>
                  <a:gd name="T9" fmla="*/ 109 h 220"/>
                  <a:gd name="T10" fmla="*/ 11 w 43"/>
                  <a:gd name="T11" fmla="*/ 109 h 220"/>
                  <a:gd name="T12" fmla="*/ 9 w 43"/>
                  <a:gd name="T13" fmla="*/ 73 h 220"/>
                  <a:gd name="T14" fmla="*/ 43 w 43"/>
                  <a:gd name="T15" fmla="*/ 34 h 220"/>
                  <a:gd name="T16" fmla="*/ 6 w 43"/>
                  <a:gd name="T17" fmla="*/ 55 h 220"/>
                  <a:gd name="T18" fmla="*/ 0 w 43"/>
                  <a:gd name="T19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220">
                    <a:moveTo>
                      <a:pt x="0" y="0"/>
                    </a:moveTo>
                    <a:cubicBezTo>
                      <a:pt x="0" y="220"/>
                      <a:pt x="0" y="220"/>
                      <a:pt x="0" y="220"/>
                    </a:cubicBezTo>
                    <a:cubicBezTo>
                      <a:pt x="20" y="220"/>
                      <a:pt x="20" y="220"/>
                      <a:pt x="20" y="220"/>
                    </a:cubicBezTo>
                    <a:cubicBezTo>
                      <a:pt x="9" y="109"/>
                      <a:pt x="9" y="109"/>
                      <a:pt x="9" y="109"/>
                    </a:cubicBezTo>
                    <a:cubicBezTo>
                      <a:pt x="10" y="109"/>
                      <a:pt x="11" y="109"/>
                      <a:pt x="11" y="109"/>
                    </a:cubicBezTo>
                    <a:cubicBezTo>
                      <a:pt x="11" y="109"/>
                      <a:pt x="11" y="109"/>
                      <a:pt x="11" y="109"/>
                    </a:cubicBezTo>
                    <a:cubicBezTo>
                      <a:pt x="9" y="73"/>
                      <a:pt x="9" y="73"/>
                      <a:pt x="9" y="73"/>
                    </a:cubicBezTo>
                    <a:cubicBezTo>
                      <a:pt x="43" y="34"/>
                      <a:pt x="43" y="34"/>
                      <a:pt x="43" y="34"/>
                    </a:cubicBezTo>
                    <a:cubicBezTo>
                      <a:pt x="6" y="55"/>
                      <a:pt x="6" y="55"/>
                      <a:pt x="6" y="55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4" name="Freeform 89"/>
              <p:cNvSpPr/>
              <p:nvPr/>
            </p:nvSpPr>
            <p:spPr bwMode="auto">
              <a:xfrm>
                <a:off x="3698" y="3083"/>
                <a:ext cx="408" cy="373"/>
              </a:xfrm>
              <a:custGeom>
                <a:avLst/>
                <a:gdLst>
                  <a:gd name="T0" fmla="*/ 188 w 230"/>
                  <a:gd name="T1" fmla="*/ 57 h 199"/>
                  <a:gd name="T2" fmla="*/ 115 w 230"/>
                  <a:gd name="T3" fmla="*/ 0 h 199"/>
                  <a:gd name="T4" fmla="*/ 42 w 230"/>
                  <a:gd name="T5" fmla="*/ 57 h 199"/>
                  <a:gd name="T6" fmla="*/ 0 w 230"/>
                  <a:gd name="T7" fmla="*/ 124 h 199"/>
                  <a:gd name="T8" fmla="*/ 75 w 230"/>
                  <a:gd name="T9" fmla="*/ 199 h 199"/>
                  <a:gd name="T10" fmla="*/ 115 w 230"/>
                  <a:gd name="T11" fmla="*/ 188 h 199"/>
                  <a:gd name="T12" fmla="*/ 155 w 230"/>
                  <a:gd name="T13" fmla="*/ 199 h 199"/>
                  <a:gd name="T14" fmla="*/ 230 w 230"/>
                  <a:gd name="T15" fmla="*/ 124 h 199"/>
                  <a:gd name="T16" fmla="*/ 188 w 230"/>
                  <a:gd name="T17" fmla="*/ 57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0" h="199">
                    <a:moveTo>
                      <a:pt x="188" y="57"/>
                    </a:moveTo>
                    <a:cubicBezTo>
                      <a:pt x="180" y="24"/>
                      <a:pt x="150" y="0"/>
                      <a:pt x="115" y="0"/>
                    </a:cubicBezTo>
                    <a:cubicBezTo>
                      <a:pt x="80" y="0"/>
                      <a:pt x="50" y="24"/>
                      <a:pt x="42" y="57"/>
                    </a:cubicBezTo>
                    <a:cubicBezTo>
                      <a:pt x="17" y="69"/>
                      <a:pt x="0" y="95"/>
                      <a:pt x="0" y="124"/>
                    </a:cubicBezTo>
                    <a:cubicBezTo>
                      <a:pt x="0" y="166"/>
                      <a:pt x="34" y="199"/>
                      <a:pt x="75" y="199"/>
                    </a:cubicBezTo>
                    <a:cubicBezTo>
                      <a:pt x="90" y="199"/>
                      <a:pt x="103" y="195"/>
                      <a:pt x="115" y="188"/>
                    </a:cubicBezTo>
                    <a:cubicBezTo>
                      <a:pt x="126" y="195"/>
                      <a:pt x="140" y="199"/>
                      <a:pt x="155" y="199"/>
                    </a:cubicBezTo>
                    <a:cubicBezTo>
                      <a:pt x="196" y="199"/>
                      <a:pt x="230" y="166"/>
                      <a:pt x="230" y="124"/>
                    </a:cubicBezTo>
                    <a:cubicBezTo>
                      <a:pt x="230" y="95"/>
                      <a:pt x="212" y="69"/>
                      <a:pt x="188" y="57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5" name="Freeform 90"/>
              <p:cNvSpPr/>
              <p:nvPr/>
            </p:nvSpPr>
            <p:spPr bwMode="auto">
              <a:xfrm>
                <a:off x="3826" y="3289"/>
                <a:ext cx="153" cy="280"/>
              </a:xfrm>
              <a:custGeom>
                <a:avLst/>
                <a:gdLst>
                  <a:gd name="T0" fmla="*/ 153 w 153"/>
                  <a:gd name="T1" fmla="*/ 66 h 280"/>
                  <a:gd name="T2" fmla="*/ 87 w 153"/>
                  <a:gd name="T3" fmla="*/ 107 h 280"/>
                  <a:gd name="T4" fmla="*/ 76 w 153"/>
                  <a:gd name="T5" fmla="*/ 0 h 280"/>
                  <a:gd name="T6" fmla="*/ 66 w 153"/>
                  <a:gd name="T7" fmla="*/ 107 h 280"/>
                  <a:gd name="T8" fmla="*/ 0 w 153"/>
                  <a:gd name="T9" fmla="*/ 66 h 280"/>
                  <a:gd name="T10" fmla="*/ 60 w 153"/>
                  <a:gd name="T11" fmla="*/ 143 h 280"/>
                  <a:gd name="T12" fmla="*/ 53 w 153"/>
                  <a:gd name="T13" fmla="*/ 280 h 280"/>
                  <a:gd name="T14" fmla="*/ 99 w 153"/>
                  <a:gd name="T15" fmla="*/ 280 h 280"/>
                  <a:gd name="T16" fmla="*/ 92 w 153"/>
                  <a:gd name="T17" fmla="*/ 143 h 280"/>
                  <a:gd name="T18" fmla="*/ 153 w 153"/>
                  <a:gd name="T19" fmla="*/ 66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3" h="280">
                    <a:moveTo>
                      <a:pt x="153" y="66"/>
                    </a:moveTo>
                    <a:lnTo>
                      <a:pt x="87" y="107"/>
                    </a:lnTo>
                    <a:lnTo>
                      <a:pt x="76" y="0"/>
                    </a:lnTo>
                    <a:lnTo>
                      <a:pt x="66" y="107"/>
                    </a:lnTo>
                    <a:lnTo>
                      <a:pt x="0" y="66"/>
                    </a:lnTo>
                    <a:lnTo>
                      <a:pt x="60" y="143"/>
                    </a:lnTo>
                    <a:lnTo>
                      <a:pt x="53" y="280"/>
                    </a:lnTo>
                    <a:lnTo>
                      <a:pt x="99" y="280"/>
                    </a:lnTo>
                    <a:lnTo>
                      <a:pt x="92" y="143"/>
                    </a:lnTo>
                    <a:lnTo>
                      <a:pt x="153" y="66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6" name="Freeform 91"/>
              <p:cNvSpPr/>
              <p:nvPr/>
            </p:nvSpPr>
            <p:spPr bwMode="auto">
              <a:xfrm>
                <a:off x="3826" y="3289"/>
                <a:ext cx="153" cy="280"/>
              </a:xfrm>
              <a:custGeom>
                <a:avLst/>
                <a:gdLst>
                  <a:gd name="T0" fmla="*/ 153 w 153"/>
                  <a:gd name="T1" fmla="*/ 66 h 280"/>
                  <a:gd name="T2" fmla="*/ 87 w 153"/>
                  <a:gd name="T3" fmla="*/ 107 h 280"/>
                  <a:gd name="T4" fmla="*/ 76 w 153"/>
                  <a:gd name="T5" fmla="*/ 0 h 280"/>
                  <a:gd name="T6" fmla="*/ 66 w 153"/>
                  <a:gd name="T7" fmla="*/ 107 h 280"/>
                  <a:gd name="T8" fmla="*/ 0 w 153"/>
                  <a:gd name="T9" fmla="*/ 66 h 280"/>
                  <a:gd name="T10" fmla="*/ 60 w 153"/>
                  <a:gd name="T11" fmla="*/ 143 h 280"/>
                  <a:gd name="T12" fmla="*/ 53 w 153"/>
                  <a:gd name="T13" fmla="*/ 280 h 280"/>
                  <a:gd name="T14" fmla="*/ 99 w 153"/>
                  <a:gd name="T15" fmla="*/ 280 h 280"/>
                  <a:gd name="T16" fmla="*/ 92 w 153"/>
                  <a:gd name="T17" fmla="*/ 143 h 280"/>
                  <a:gd name="T18" fmla="*/ 153 w 153"/>
                  <a:gd name="T19" fmla="*/ 66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3" h="280">
                    <a:moveTo>
                      <a:pt x="153" y="66"/>
                    </a:moveTo>
                    <a:lnTo>
                      <a:pt x="87" y="107"/>
                    </a:lnTo>
                    <a:lnTo>
                      <a:pt x="76" y="0"/>
                    </a:lnTo>
                    <a:lnTo>
                      <a:pt x="66" y="107"/>
                    </a:lnTo>
                    <a:lnTo>
                      <a:pt x="0" y="66"/>
                    </a:lnTo>
                    <a:lnTo>
                      <a:pt x="60" y="143"/>
                    </a:lnTo>
                    <a:lnTo>
                      <a:pt x="53" y="280"/>
                    </a:lnTo>
                    <a:lnTo>
                      <a:pt x="99" y="280"/>
                    </a:lnTo>
                    <a:lnTo>
                      <a:pt x="92" y="143"/>
                    </a:lnTo>
                    <a:lnTo>
                      <a:pt x="153" y="6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7" name="Freeform 92"/>
              <p:cNvSpPr>
                <a:spLocks noEditPoints="1"/>
              </p:cNvSpPr>
              <p:nvPr/>
            </p:nvSpPr>
            <p:spPr bwMode="auto">
              <a:xfrm>
                <a:off x="3918" y="3162"/>
                <a:ext cx="123" cy="403"/>
              </a:xfrm>
              <a:custGeom>
                <a:avLst/>
                <a:gdLst>
                  <a:gd name="T0" fmla="*/ 0 w 69"/>
                  <a:gd name="T1" fmla="*/ 151 h 215"/>
                  <a:gd name="T2" fmla="*/ 4 w 69"/>
                  <a:gd name="T3" fmla="*/ 215 h 215"/>
                  <a:gd name="T4" fmla="*/ 4 w 69"/>
                  <a:gd name="T5" fmla="*/ 215 h 215"/>
                  <a:gd name="T6" fmla="*/ 0 w 69"/>
                  <a:gd name="T7" fmla="*/ 151 h 215"/>
                  <a:gd name="T8" fmla="*/ 0 w 69"/>
                  <a:gd name="T9" fmla="*/ 151 h 215"/>
                  <a:gd name="T10" fmla="*/ 58 w 69"/>
                  <a:gd name="T11" fmla="*/ 0 h 215"/>
                  <a:gd name="T12" fmla="*/ 64 w 69"/>
                  <a:gd name="T13" fmla="*/ 15 h 215"/>
                  <a:gd name="T14" fmla="*/ 69 w 69"/>
                  <a:gd name="T15" fmla="*/ 18 h 215"/>
                  <a:gd name="T16" fmla="*/ 69 w 69"/>
                  <a:gd name="T17" fmla="*/ 18 h 215"/>
                  <a:gd name="T18" fmla="*/ 64 w 69"/>
                  <a:gd name="T19" fmla="*/ 15 h 215"/>
                  <a:gd name="T20" fmla="*/ 58 w 69"/>
                  <a:gd name="T21" fmla="*/ 0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9" h="215">
                    <a:moveTo>
                      <a:pt x="0" y="151"/>
                    </a:moveTo>
                    <a:cubicBezTo>
                      <a:pt x="4" y="215"/>
                      <a:pt x="4" y="215"/>
                      <a:pt x="4" y="215"/>
                    </a:cubicBezTo>
                    <a:cubicBezTo>
                      <a:pt x="4" y="215"/>
                      <a:pt x="4" y="215"/>
                      <a:pt x="4" y="215"/>
                    </a:cubicBezTo>
                    <a:cubicBezTo>
                      <a:pt x="0" y="151"/>
                      <a:pt x="0" y="151"/>
                      <a:pt x="0" y="151"/>
                    </a:cubicBezTo>
                    <a:cubicBezTo>
                      <a:pt x="0" y="151"/>
                      <a:pt x="0" y="151"/>
                      <a:pt x="0" y="151"/>
                    </a:cubicBezTo>
                    <a:moveTo>
                      <a:pt x="58" y="0"/>
                    </a:moveTo>
                    <a:cubicBezTo>
                      <a:pt x="61" y="5"/>
                      <a:pt x="62" y="10"/>
                      <a:pt x="64" y="15"/>
                    </a:cubicBezTo>
                    <a:cubicBezTo>
                      <a:pt x="66" y="16"/>
                      <a:pt x="68" y="17"/>
                      <a:pt x="69" y="18"/>
                    </a:cubicBezTo>
                    <a:cubicBezTo>
                      <a:pt x="69" y="18"/>
                      <a:pt x="69" y="18"/>
                      <a:pt x="69" y="18"/>
                    </a:cubicBezTo>
                    <a:cubicBezTo>
                      <a:pt x="68" y="17"/>
                      <a:pt x="66" y="16"/>
                      <a:pt x="64" y="15"/>
                    </a:cubicBezTo>
                    <a:cubicBezTo>
                      <a:pt x="62" y="10"/>
                      <a:pt x="61" y="5"/>
                      <a:pt x="58" y="0"/>
                    </a:cubicBezTo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8" name="Freeform 93"/>
              <p:cNvSpPr>
                <a:spLocks noEditPoints="1"/>
              </p:cNvSpPr>
              <p:nvPr/>
            </p:nvSpPr>
            <p:spPr bwMode="auto">
              <a:xfrm>
                <a:off x="3970" y="3456"/>
                <a:ext cx="3" cy="0"/>
              </a:xfrm>
              <a:custGeom>
                <a:avLst/>
                <a:gdLst>
                  <a:gd name="T0" fmla="*/ 1 w 2"/>
                  <a:gd name="T1" fmla="*/ 2 w 2"/>
                  <a:gd name="T2" fmla="*/ 1 w 2"/>
                  <a:gd name="T3" fmla="*/ 1 w 2"/>
                  <a:gd name="T4" fmla="*/ 1 w 2"/>
                  <a:gd name="T5" fmla="*/ 1 w 2"/>
                  <a:gd name="T6" fmla="*/ 1 w 2"/>
                  <a:gd name="T7" fmla="*/ 1 w 2"/>
                  <a:gd name="T8" fmla="*/ 1 w 2"/>
                  <a:gd name="T9" fmla="*/ 1 w 2"/>
                  <a:gd name="T10" fmla="*/ 1 w 2"/>
                  <a:gd name="T11" fmla="*/ 1 w 2"/>
                  <a:gd name="T12" fmla="*/ 1 w 2"/>
                  <a:gd name="T13" fmla="*/ 1 w 2"/>
                  <a:gd name="T14" fmla="*/ 1 w 2"/>
                  <a:gd name="T15" fmla="*/ 0 w 2"/>
                  <a:gd name="T16" fmla="*/ 1 w 2"/>
                  <a:gd name="T17" fmla="*/ 0 w 2"/>
                  <a:gd name="T18" fmla="*/ 0 w 2"/>
                  <a:gd name="T19" fmla="*/ 0 w 2"/>
                  <a:gd name="T20" fmla="*/ 0 w 2"/>
                  <a:gd name="T21" fmla="*/ 0 w 2"/>
                  <a:gd name="T22" fmla="*/ 0 w 2"/>
                  <a:gd name="T23" fmla="*/ 0 w 2"/>
                  <a:gd name="T24" fmla="*/ 0 w 2"/>
                  <a:gd name="T25" fmla="*/ 0 w 2"/>
                  <a:gd name="T26" fmla="*/ 0 w 2"/>
                  <a:gd name="T27" fmla="*/ 0 w 2"/>
                  <a:gd name="T28" fmla="*/ 0 w 2"/>
                  <a:gd name="T29" fmla="*/ 0 w 2"/>
                  <a:gd name="T30" fmla="*/ 0 w 2"/>
                  <a:gd name="T31" fmla="*/ 0 w 2"/>
                  <a:gd name="T3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" name="Freeform 94"/>
              <p:cNvSpPr/>
              <p:nvPr/>
            </p:nvSpPr>
            <p:spPr bwMode="auto">
              <a:xfrm>
                <a:off x="3904" y="3083"/>
                <a:ext cx="202" cy="373"/>
              </a:xfrm>
              <a:custGeom>
                <a:avLst/>
                <a:gdLst>
                  <a:gd name="T0" fmla="*/ 0 w 114"/>
                  <a:gd name="T1" fmla="*/ 0 h 199"/>
                  <a:gd name="T2" fmla="*/ 0 w 114"/>
                  <a:gd name="T3" fmla="*/ 122 h 199"/>
                  <a:gd name="T4" fmla="*/ 5 w 114"/>
                  <a:gd name="T5" fmla="*/ 167 h 199"/>
                  <a:gd name="T6" fmla="*/ 42 w 114"/>
                  <a:gd name="T7" fmla="*/ 145 h 199"/>
                  <a:gd name="T8" fmla="*/ 8 w 114"/>
                  <a:gd name="T9" fmla="*/ 186 h 199"/>
                  <a:gd name="T10" fmla="*/ 8 w 114"/>
                  <a:gd name="T11" fmla="*/ 193 h 199"/>
                  <a:gd name="T12" fmla="*/ 8 w 114"/>
                  <a:gd name="T13" fmla="*/ 193 h 199"/>
                  <a:gd name="T14" fmla="*/ 8 w 114"/>
                  <a:gd name="T15" fmla="*/ 193 h 199"/>
                  <a:gd name="T16" fmla="*/ 37 w 114"/>
                  <a:gd name="T17" fmla="*/ 199 h 199"/>
                  <a:gd name="T18" fmla="*/ 37 w 114"/>
                  <a:gd name="T19" fmla="*/ 199 h 199"/>
                  <a:gd name="T20" fmla="*/ 37 w 114"/>
                  <a:gd name="T21" fmla="*/ 199 h 199"/>
                  <a:gd name="T22" fmla="*/ 37 w 114"/>
                  <a:gd name="T23" fmla="*/ 199 h 199"/>
                  <a:gd name="T24" fmla="*/ 37 w 114"/>
                  <a:gd name="T25" fmla="*/ 199 h 199"/>
                  <a:gd name="T26" fmla="*/ 37 w 114"/>
                  <a:gd name="T27" fmla="*/ 199 h 199"/>
                  <a:gd name="T28" fmla="*/ 37 w 114"/>
                  <a:gd name="T29" fmla="*/ 199 h 199"/>
                  <a:gd name="T30" fmla="*/ 37 w 114"/>
                  <a:gd name="T31" fmla="*/ 199 h 199"/>
                  <a:gd name="T32" fmla="*/ 37 w 114"/>
                  <a:gd name="T33" fmla="*/ 199 h 199"/>
                  <a:gd name="T34" fmla="*/ 37 w 114"/>
                  <a:gd name="T35" fmla="*/ 199 h 199"/>
                  <a:gd name="T36" fmla="*/ 37 w 114"/>
                  <a:gd name="T37" fmla="*/ 199 h 199"/>
                  <a:gd name="T38" fmla="*/ 38 w 114"/>
                  <a:gd name="T39" fmla="*/ 199 h 199"/>
                  <a:gd name="T40" fmla="*/ 38 w 114"/>
                  <a:gd name="T41" fmla="*/ 199 h 199"/>
                  <a:gd name="T42" fmla="*/ 38 w 114"/>
                  <a:gd name="T43" fmla="*/ 199 h 199"/>
                  <a:gd name="T44" fmla="*/ 38 w 114"/>
                  <a:gd name="T45" fmla="*/ 199 h 199"/>
                  <a:gd name="T46" fmla="*/ 38 w 114"/>
                  <a:gd name="T47" fmla="*/ 199 h 199"/>
                  <a:gd name="T48" fmla="*/ 38 w 114"/>
                  <a:gd name="T49" fmla="*/ 199 h 199"/>
                  <a:gd name="T50" fmla="*/ 38 w 114"/>
                  <a:gd name="T51" fmla="*/ 199 h 199"/>
                  <a:gd name="T52" fmla="*/ 38 w 114"/>
                  <a:gd name="T53" fmla="*/ 199 h 199"/>
                  <a:gd name="T54" fmla="*/ 38 w 114"/>
                  <a:gd name="T55" fmla="*/ 199 h 199"/>
                  <a:gd name="T56" fmla="*/ 38 w 114"/>
                  <a:gd name="T57" fmla="*/ 199 h 199"/>
                  <a:gd name="T58" fmla="*/ 39 w 114"/>
                  <a:gd name="T59" fmla="*/ 199 h 199"/>
                  <a:gd name="T60" fmla="*/ 39 w 114"/>
                  <a:gd name="T61" fmla="*/ 199 h 199"/>
                  <a:gd name="T62" fmla="*/ 114 w 114"/>
                  <a:gd name="T63" fmla="*/ 124 h 199"/>
                  <a:gd name="T64" fmla="*/ 77 w 114"/>
                  <a:gd name="T65" fmla="*/ 60 h 199"/>
                  <a:gd name="T66" fmla="*/ 72 w 114"/>
                  <a:gd name="T67" fmla="*/ 57 h 199"/>
                  <a:gd name="T68" fmla="*/ 66 w 114"/>
                  <a:gd name="T69" fmla="*/ 42 h 199"/>
                  <a:gd name="T70" fmla="*/ 0 w 114"/>
                  <a:gd name="T71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14" h="199">
                    <a:moveTo>
                      <a:pt x="0" y="0"/>
                    </a:moveTo>
                    <a:cubicBezTo>
                      <a:pt x="0" y="122"/>
                      <a:pt x="0" y="122"/>
                      <a:pt x="0" y="122"/>
                    </a:cubicBezTo>
                    <a:cubicBezTo>
                      <a:pt x="5" y="167"/>
                      <a:pt x="5" y="167"/>
                      <a:pt x="5" y="167"/>
                    </a:cubicBezTo>
                    <a:cubicBezTo>
                      <a:pt x="42" y="145"/>
                      <a:pt x="42" y="145"/>
                      <a:pt x="42" y="145"/>
                    </a:cubicBezTo>
                    <a:cubicBezTo>
                      <a:pt x="8" y="186"/>
                      <a:pt x="8" y="186"/>
                      <a:pt x="8" y="186"/>
                    </a:cubicBezTo>
                    <a:cubicBezTo>
                      <a:pt x="8" y="193"/>
                      <a:pt x="8" y="193"/>
                      <a:pt x="8" y="193"/>
                    </a:cubicBezTo>
                    <a:cubicBezTo>
                      <a:pt x="8" y="193"/>
                      <a:pt x="8" y="193"/>
                      <a:pt x="8" y="193"/>
                    </a:cubicBezTo>
                    <a:cubicBezTo>
                      <a:pt x="8" y="193"/>
                      <a:pt x="8" y="193"/>
                      <a:pt x="8" y="193"/>
                    </a:cubicBezTo>
                    <a:cubicBezTo>
                      <a:pt x="17" y="197"/>
                      <a:pt x="26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9" y="199"/>
                      <a:pt x="39" y="199"/>
                    </a:cubicBezTo>
                    <a:cubicBezTo>
                      <a:pt x="39" y="199"/>
                      <a:pt x="39" y="199"/>
                      <a:pt x="39" y="199"/>
                    </a:cubicBezTo>
                    <a:cubicBezTo>
                      <a:pt x="80" y="199"/>
                      <a:pt x="114" y="166"/>
                      <a:pt x="114" y="124"/>
                    </a:cubicBezTo>
                    <a:cubicBezTo>
                      <a:pt x="114" y="97"/>
                      <a:pt x="99" y="73"/>
                      <a:pt x="77" y="60"/>
                    </a:cubicBezTo>
                    <a:cubicBezTo>
                      <a:pt x="76" y="59"/>
                      <a:pt x="74" y="58"/>
                      <a:pt x="72" y="57"/>
                    </a:cubicBezTo>
                    <a:cubicBezTo>
                      <a:pt x="70" y="52"/>
                      <a:pt x="69" y="47"/>
                      <a:pt x="66" y="42"/>
                    </a:cubicBezTo>
                    <a:cubicBezTo>
                      <a:pt x="54" y="17"/>
                      <a:pt x="29" y="1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" name="Freeform 95"/>
              <p:cNvSpPr/>
              <p:nvPr/>
            </p:nvSpPr>
            <p:spPr bwMode="auto">
              <a:xfrm>
                <a:off x="3904" y="3312"/>
                <a:ext cx="75" cy="253"/>
              </a:xfrm>
              <a:custGeom>
                <a:avLst/>
                <a:gdLst>
                  <a:gd name="T0" fmla="*/ 0 w 75"/>
                  <a:gd name="T1" fmla="*/ 0 h 253"/>
                  <a:gd name="T2" fmla="*/ 0 w 75"/>
                  <a:gd name="T3" fmla="*/ 253 h 253"/>
                  <a:gd name="T4" fmla="*/ 21 w 75"/>
                  <a:gd name="T5" fmla="*/ 253 h 253"/>
                  <a:gd name="T6" fmla="*/ 14 w 75"/>
                  <a:gd name="T7" fmla="*/ 133 h 253"/>
                  <a:gd name="T8" fmla="*/ 14 w 75"/>
                  <a:gd name="T9" fmla="*/ 120 h 253"/>
                  <a:gd name="T10" fmla="*/ 75 w 75"/>
                  <a:gd name="T11" fmla="*/ 43 h 253"/>
                  <a:gd name="T12" fmla="*/ 9 w 75"/>
                  <a:gd name="T13" fmla="*/ 84 h 253"/>
                  <a:gd name="T14" fmla="*/ 0 w 75"/>
                  <a:gd name="T15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" h="253">
                    <a:moveTo>
                      <a:pt x="0" y="0"/>
                    </a:moveTo>
                    <a:lnTo>
                      <a:pt x="0" y="253"/>
                    </a:lnTo>
                    <a:lnTo>
                      <a:pt x="21" y="253"/>
                    </a:lnTo>
                    <a:lnTo>
                      <a:pt x="14" y="133"/>
                    </a:lnTo>
                    <a:lnTo>
                      <a:pt x="14" y="120"/>
                    </a:lnTo>
                    <a:lnTo>
                      <a:pt x="75" y="43"/>
                    </a:lnTo>
                    <a:lnTo>
                      <a:pt x="9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1" name="Freeform 96"/>
              <p:cNvSpPr/>
              <p:nvPr/>
            </p:nvSpPr>
            <p:spPr bwMode="auto">
              <a:xfrm>
                <a:off x="3904" y="3312"/>
                <a:ext cx="75" cy="253"/>
              </a:xfrm>
              <a:custGeom>
                <a:avLst/>
                <a:gdLst>
                  <a:gd name="T0" fmla="*/ 0 w 75"/>
                  <a:gd name="T1" fmla="*/ 0 h 253"/>
                  <a:gd name="T2" fmla="*/ 0 w 75"/>
                  <a:gd name="T3" fmla="*/ 253 h 253"/>
                  <a:gd name="T4" fmla="*/ 21 w 75"/>
                  <a:gd name="T5" fmla="*/ 253 h 253"/>
                  <a:gd name="T6" fmla="*/ 14 w 75"/>
                  <a:gd name="T7" fmla="*/ 133 h 253"/>
                  <a:gd name="T8" fmla="*/ 14 w 75"/>
                  <a:gd name="T9" fmla="*/ 120 h 253"/>
                  <a:gd name="T10" fmla="*/ 75 w 75"/>
                  <a:gd name="T11" fmla="*/ 43 h 253"/>
                  <a:gd name="T12" fmla="*/ 9 w 75"/>
                  <a:gd name="T13" fmla="*/ 84 h 253"/>
                  <a:gd name="T14" fmla="*/ 0 w 75"/>
                  <a:gd name="T15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" h="253">
                    <a:moveTo>
                      <a:pt x="0" y="0"/>
                    </a:moveTo>
                    <a:lnTo>
                      <a:pt x="0" y="253"/>
                    </a:lnTo>
                    <a:lnTo>
                      <a:pt x="21" y="253"/>
                    </a:lnTo>
                    <a:lnTo>
                      <a:pt x="14" y="133"/>
                    </a:lnTo>
                    <a:lnTo>
                      <a:pt x="14" y="120"/>
                    </a:lnTo>
                    <a:lnTo>
                      <a:pt x="75" y="43"/>
                    </a:lnTo>
                    <a:lnTo>
                      <a:pt x="9" y="8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2" name="Oval 97"/>
              <p:cNvSpPr>
                <a:spLocks noChangeArrowheads="1"/>
              </p:cNvSpPr>
              <p:nvPr/>
            </p:nvSpPr>
            <p:spPr bwMode="auto">
              <a:xfrm>
                <a:off x="3459" y="2805"/>
                <a:ext cx="262" cy="514"/>
              </a:xfrm>
              <a:prstGeom prst="ellipse">
                <a:avLst/>
              </a:pr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3" name="Freeform 98"/>
              <p:cNvSpPr/>
              <p:nvPr/>
            </p:nvSpPr>
            <p:spPr bwMode="auto">
              <a:xfrm>
                <a:off x="3571" y="3085"/>
                <a:ext cx="39" cy="506"/>
              </a:xfrm>
              <a:custGeom>
                <a:avLst/>
                <a:gdLst>
                  <a:gd name="T0" fmla="*/ 19 w 39"/>
                  <a:gd name="T1" fmla="*/ 0 h 506"/>
                  <a:gd name="T2" fmla="*/ 0 w 39"/>
                  <a:gd name="T3" fmla="*/ 506 h 506"/>
                  <a:gd name="T4" fmla="*/ 39 w 39"/>
                  <a:gd name="T5" fmla="*/ 506 h 506"/>
                  <a:gd name="T6" fmla="*/ 19 w 39"/>
                  <a:gd name="T7" fmla="*/ 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506">
                    <a:moveTo>
                      <a:pt x="19" y="0"/>
                    </a:moveTo>
                    <a:lnTo>
                      <a:pt x="0" y="506"/>
                    </a:lnTo>
                    <a:lnTo>
                      <a:pt x="39" y="506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4" name="Freeform 99"/>
              <p:cNvSpPr/>
              <p:nvPr/>
            </p:nvSpPr>
            <p:spPr bwMode="auto">
              <a:xfrm>
                <a:off x="3571" y="3085"/>
                <a:ext cx="39" cy="506"/>
              </a:xfrm>
              <a:custGeom>
                <a:avLst/>
                <a:gdLst>
                  <a:gd name="T0" fmla="*/ 19 w 39"/>
                  <a:gd name="T1" fmla="*/ 0 h 506"/>
                  <a:gd name="T2" fmla="*/ 0 w 39"/>
                  <a:gd name="T3" fmla="*/ 506 h 506"/>
                  <a:gd name="T4" fmla="*/ 39 w 39"/>
                  <a:gd name="T5" fmla="*/ 506 h 506"/>
                  <a:gd name="T6" fmla="*/ 19 w 39"/>
                  <a:gd name="T7" fmla="*/ 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506">
                    <a:moveTo>
                      <a:pt x="19" y="0"/>
                    </a:moveTo>
                    <a:lnTo>
                      <a:pt x="0" y="506"/>
                    </a:lnTo>
                    <a:lnTo>
                      <a:pt x="39" y="506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5" name="Freeform 100"/>
              <p:cNvSpPr>
                <a:spLocks noEditPoints="1"/>
              </p:cNvSpPr>
              <p:nvPr/>
            </p:nvSpPr>
            <p:spPr bwMode="auto">
              <a:xfrm>
                <a:off x="3599" y="3062"/>
                <a:ext cx="122" cy="527"/>
              </a:xfrm>
              <a:custGeom>
                <a:avLst/>
                <a:gdLst>
                  <a:gd name="T0" fmla="*/ 4 w 69"/>
                  <a:gd name="T1" fmla="*/ 224 h 281"/>
                  <a:gd name="T2" fmla="*/ 5 w 69"/>
                  <a:gd name="T3" fmla="*/ 224 h 281"/>
                  <a:gd name="T4" fmla="*/ 2 w 69"/>
                  <a:gd name="T5" fmla="*/ 173 h 281"/>
                  <a:gd name="T6" fmla="*/ 5 w 69"/>
                  <a:gd name="T7" fmla="*/ 217 h 281"/>
                  <a:gd name="T8" fmla="*/ 4 w 69"/>
                  <a:gd name="T9" fmla="*/ 136 h 281"/>
                  <a:gd name="T10" fmla="*/ 2 w 69"/>
                  <a:gd name="T11" fmla="*/ 168 h 281"/>
                  <a:gd name="T12" fmla="*/ 4 w 69"/>
                  <a:gd name="T13" fmla="*/ 136 h 281"/>
                  <a:gd name="T14" fmla="*/ 69 w 69"/>
                  <a:gd name="T15" fmla="*/ 8 h 281"/>
                  <a:gd name="T16" fmla="*/ 69 w 69"/>
                  <a:gd name="T17" fmla="*/ 7 h 281"/>
                  <a:gd name="T18" fmla="*/ 69 w 69"/>
                  <a:gd name="T19" fmla="*/ 7 h 281"/>
                  <a:gd name="T20" fmla="*/ 69 w 69"/>
                  <a:gd name="T21" fmla="*/ 7 h 281"/>
                  <a:gd name="T22" fmla="*/ 69 w 69"/>
                  <a:gd name="T23" fmla="*/ 7 h 281"/>
                  <a:gd name="T24" fmla="*/ 69 w 69"/>
                  <a:gd name="T25" fmla="*/ 7 h 281"/>
                  <a:gd name="T26" fmla="*/ 69 w 69"/>
                  <a:gd name="T27" fmla="*/ 7 h 281"/>
                  <a:gd name="T28" fmla="*/ 69 w 69"/>
                  <a:gd name="T29" fmla="*/ 7 h 281"/>
                  <a:gd name="T30" fmla="*/ 69 w 69"/>
                  <a:gd name="T31" fmla="*/ 7 h 281"/>
                  <a:gd name="T32" fmla="*/ 69 w 69"/>
                  <a:gd name="T33" fmla="*/ 6 h 281"/>
                  <a:gd name="T34" fmla="*/ 69 w 69"/>
                  <a:gd name="T35" fmla="*/ 5 h 281"/>
                  <a:gd name="T36" fmla="*/ 69 w 69"/>
                  <a:gd name="T37" fmla="*/ 5 h 281"/>
                  <a:gd name="T38" fmla="*/ 69 w 69"/>
                  <a:gd name="T39" fmla="*/ 5 h 281"/>
                  <a:gd name="T40" fmla="*/ 69 w 69"/>
                  <a:gd name="T41" fmla="*/ 5 h 281"/>
                  <a:gd name="T42" fmla="*/ 69 w 69"/>
                  <a:gd name="T43" fmla="*/ 5 h 281"/>
                  <a:gd name="T44" fmla="*/ 69 w 69"/>
                  <a:gd name="T45" fmla="*/ 5 h 281"/>
                  <a:gd name="T46" fmla="*/ 69 w 69"/>
                  <a:gd name="T47" fmla="*/ 5 h 281"/>
                  <a:gd name="T48" fmla="*/ 69 w 69"/>
                  <a:gd name="T49" fmla="*/ 5 h 281"/>
                  <a:gd name="T50" fmla="*/ 69 w 69"/>
                  <a:gd name="T51" fmla="*/ 4 h 281"/>
                  <a:gd name="T52" fmla="*/ 69 w 69"/>
                  <a:gd name="T53" fmla="*/ 4 h 281"/>
                  <a:gd name="T54" fmla="*/ 69 w 69"/>
                  <a:gd name="T55" fmla="*/ 4 h 281"/>
                  <a:gd name="T56" fmla="*/ 69 w 69"/>
                  <a:gd name="T57" fmla="*/ 4 h 281"/>
                  <a:gd name="T58" fmla="*/ 69 w 69"/>
                  <a:gd name="T59" fmla="*/ 4 h 281"/>
                  <a:gd name="T60" fmla="*/ 69 w 69"/>
                  <a:gd name="T61" fmla="*/ 4 h 281"/>
                  <a:gd name="T62" fmla="*/ 69 w 69"/>
                  <a:gd name="T63" fmla="*/ 4 h 281"/>
                  <a:gd name="T64" fmla="*/ 69 w 69"/>
                  <a:gd name="T65" fmla="*/ 3 h 281"/>
                  <a:gd name="T66" fmla="*/ 69 w 69"/>
                  <a:gd name="T67" fmla="*/ 3 h 281"/>
                  <a:gd name="T68" fmla="*/ 69 w 69"/>
                  <a:gd name="T69" fmla="*/ 3 h 281"/>
                  <a:gd name="T70" fmla="*/ 69 w 69"/>
                  <a:gd name="T71" fmla="*/ 3 h 281"/>
                  <a:gd name="T72" fmla="*/ 69 w 69"/>
                  <a:gd name="T73" fmla="*/ 3 h 281"/>
                  <a:gd name="T74" fmla="*/ 69 w 69"/>
                  <a:gd name="T75" fmla="*/ 2 h 281"/>
                  <a:gd name="T76" fmla="*/ 69 w 69"/>
                  <a:gd name="T77" fmla="*/ 2 h 281"/>
                  <a:gd name="T78" fmla="*/ 69 w 69"/>
                  <a:gd name="T79" fmla="*/ 2 h 281"/>
                  <a:gd name="T80" fmla="*/ 69 w 69"/>
                  <a:gd name="T81" fmla="*/ 2 h 281"/>
                  <a:gd name="T82" fmla="*/ 69 w 69"/>
                  <a:gd name="T83" fmla="*/ 2 h 281"/>
                  <a:gd name="T84" fmla="*/ 69 w 69"/>
                  <a:gd name="T85" fmla="*/ 2 h 281"/>
                  <a:gd name="T86" fmla="*/ 69 w 69"/>
                  <a:gd name="T87" fmla="*/ 2 h 281"/>
                  <a:gd name="T88" fmla="*/ 69 w 69"/>
                  <a:gd name="T89" fmla="*/ 1 h 281"/>
                  <a:gd name="T90" fmla="*/ 69 w 69"/>
                  <a:gd name="T91" fmla="*/ 1 h 281"/>
                  <a:gd name="T92" fmla="*/ 69 w 69"/>
                  <a:gd name="T93" fmla="*/ 1 h 281"/>
                  <a:gd name="T94" fmla="*/ 69 w 69"/>
                  <a:gd name="T95" fmla="*/ 1 h 281"/>
                  <a:gd name="T96" fmla="*/ 69 w 69"/>
                  <a:gd name="T97" fmla="*/ 1 h 281"/>
                  <a:gd name="T98" fmla="*/ 69 w 69"/>
                  <a:gd name="T99" fmla="*/ 1 h 281"/>
                  <a:gd name="T100" fmla="*/ 69 w 69"/>
                  <a:gd name="T101" fmla="*/ 0 h 281"/>
                  <a:gd name="T102" fmla="*/ 69 w 69"/>
                  <a:gd name="T103" fmla="*/ 0 h 281"/>
                  <a:gd name="T104" fmla="*/ 69 w 69"/>
                  <a:gd name="T105" fmla="*/ 0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" h="281">
                    <a:moveTo>
                      <a:pt x="5" y="224"/>
                    </a:moveTo>
                    <a:cubicBezTo>
                      <a:pt x="5" y="224"/>
                      <a:pt x="4" y="224"/>
                      <a:pt x="4" y="224"/>
                    </a:cubicBezTo>
                    <a:cubicBezTo>
                      <a:pt x="6" y="281"/>
                      <a:pt x="6" y="281"/>
                      <a:pt x="6" y="281"/>
                    </a:cubicBezTo>
                    <a:cubicBezTo>
                      <a:pt x="5" y="224"/>
                      <a:pt x="5" y="224"/>
                      <a:pt x="5" y="224"/>
                    </a:cubicBezTo>
                    <a:moveTo>
                      <a:pt x="4" y="172"/>
                    </a:moveTo>
                    <a:cubicBezTo>
                      <a:pt x="3" y="172"/>
                      <a:pt x="3" y="173"/>
                      <a:pt x="2" y="173"/>
                    </a:cubicBezTo>
                    <a:cubicBezTo>
                      <a:pt x="4" y="217"/>
                      <a:pt x="4" y="217"/>
                      <a:pt x="4" y="217"/>
                    </a:cubicBezTo>
                    <a:cubicBezTo>
                      <a:pt x="4" y="217"/>
                      <a:pt x="5" y="217"/>
                      <a:pt x="5" y="217"/>
                    </a:cubicBezTo>
                    <a:cubicBezTo>
                      <a:pt x="4" y="172"/>
                      <a:pt x="4" y="172"/>
                      <a:pt x="4" y="172"/>
                    </a:cubicBezTo>
                    <a:moveTo>
                      <a:pt x="4" y="136"/>
                    </a:moveTo>
                    <a:cubicBezTo>
                      <a:pt x="3" y="137"/>
                      <a:pt x="1" y="137"/>
                      <a:pt x="0" y="137"/>
                    </a:cubicBezTo>
                    <a:cubicBezTo>
                      <a:pt x="2" y="168"/>
                      <a:pt x="2" y="168"/>
                      <a:pt x="2" y="168"/>
                    </a:cubicBezTo>
                    <a:cubicBezTo>
                      <a:pt x="2" y="168"/>
                      <a:pt x="3" y="168"/>
                      <a:pt x="4" y="168"/>
                    </a:cubicBezTo>
                    <a:cubicBezTo>
                      <a:pt x="4" y="136"/>
                      <a:pt x="4" y="136"/>
                      <a:pt x="4" y="136"/>
                    </a:cubicBezTo>
                    <a:moveTo>
                      <a:pt x="69" y="8"/>
                    </a:moveTo>
                    <a:cubicBezTo>
                      <a:pt x="69" y="8"/>
                      <a:pt x="69" y="8"/>
                      <a:pt x="69" y="8"/>
                    </a:cubicBezTo>
                    <a:cubicBezTo>
                      <a:pt x="69" y="8"/>
                      <a:pt x="69" y="8"/>
                      <a:pt x="69" y="8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6"/>
                    </a:moveTo>
                    <a:cubicBezTo>
                      <a:pt x="69" y="6"/>
                      <a:pt x="69" y="6"/>
                      <a:pt x="69" y="6"/>
                    </a:cubicBezTo>
                    <a:cubicBezTo>
                      <a:pt x="69" y="6"/>
                      <a:pt x="69" y="6"/>
                      <a:pt x="69" y="6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4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4"/>
                    </a:cubicBezTo>
                    <a:moveTo>
                      <a:pt x="69" y="4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4"/>
                    </a:cubicBezTo>
                    <a:moveTo>
                      <a:pt x="69" y="4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4"/>
                    </a:cubicBezTo>
                    <a:moveTo>
                      <a:pt x="69" y="4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4"/>
                    </a:cubicBezTo>
                    <a:moveTo>
                      <a:pt x="69" y="3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3"/>
                    </a:cubicBezTo>
                    <a:moveTo>
                      <a:pt x="69" y="3"/>
                    </a:moveTo>
                    <a:cubicBezTo>
                      <a:pt x="69" y="3"/>
                      <a:pt x="69" y="3"/>
                      <a:pt x="69" y="3"/>
                    </a:cubicBezTo>
                    <a:cubicBezTo>
                      <a:pt x="69" y="3"/>
                      <a:pt x="69" y="3"/>
                      <a:pt x="69" y="3"/>
                    </a:cubicBezTo>
                    <a:moveTo>
                      <a:pt x="69" y="3"/>
                    </a:moveTo>
                    <a:cubicBezTo>
                      <a:pt x="69" y="3"/>
                      <a:pt x="69" y="3"/>
                      <a:pt x="69" y="3"/>
                    </a:cubicBezTo>
                    <a:cubicBezTo>
                      <a:pt x="69" y="3"/>
                      <a:pt x="69" y="3"/>
                      <a:pt x="69" y="3"/>
                    </a:cubicBezTo>
                    <a:moveTo>
                      <a:pt x="69" y="3"/>
                    </a:moveTo>
                    <a:cubicBezTo>
                      <a:pt x="69" y="3"/>
                      <a:pt x="69" y="3"/>
                      <a:pt x="69" y="3"/>
                    </a:cubicBezTo>
                    <a:cubicBezTo>
                      <a:pt x="69" y="3"/>
                      <a:pt x="69" y="3"/>
                      <a:pt x="69" y="3"/>
                    </a:cubicBezTo>
                    <a:moveTo>
                      <a:pt x="69" y="2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2"/>
                    </a:cubicBezTo>
                    <a:moveTo>
                      <a:pt x="69" y="2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2"/>
                    </a:cubicBezTo>
                    <a:moveTo>
                      <a:pt x="69" y="2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2"/>
                    </a:cubicBezTo>
                    <a:moveTo>
                      <a:pt x="69" y="2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2"/>
                    </a:cubicBezTo>
                    <a:moveTo>
                      <a:pt x="69" y="1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1"/>
                    </a:cubicBezTo>
                    <a:moveTo>
                      <a:pt x="69" y="1"/>
                    </a:moveTo>
                    <a:cubicBezTo>
                      <a:pt x="69" y="1"/>
                      <a:pt x="69" y="1"/>
                      <a:pt x="69" y="1"/>
                    </a:cubicBezTo>
                    <a:cubicBezTo>
                      <a:pt x="69" y="1"/>
                      <a:pt x="69" y="1"/>
                      <a:pt x="69" y="1"/>
                    </a:cubicBezTo>
                    <a:moveTo>
                      <a:pt x="69" y="1"/>
                    </a:moveTo>
                    <a:cubicBezTo>
                      <a:pt x="69" y="1"/>
                      <a:pt x="69" y="1"/>
                      <a:pt x="69" y="1"/>
                    </a:cubicBezTo>
                    <a:cubicBezTo>
                      <a:pt x="69" y="1"/>
                      <a:pt x="69" y="1"/>
                      <a:pt x="69" y="1"/>
                    </a:cubicBezTo>
                    <a:moveTo>
                      <a:pt x="69" y="1"/>
                    </a:moveTo>
                    <a:cubicBezTo>
                      <a:pt x="69" y="1"/>
                      <a:pt x="69" y="1"/>
                      <a:pt x="69" y="1"/>
                    </a:cubicBezTo>
                    <a:cubicBezTo>
                      <a:pt x="69" y="1"/>
                      <a:pt x="69" y="1"/>
                      <a:pt x="69" y="1"/>
                    </a:cubicBezTo>
                    <a:moveTo>
                      <a:pt x="69" y="1"/>
                    </a:moveTo>
                    <a:cubicBezTo>
                      <a:pt x="69" y="1"/>
                      <a:pt x="69" y="1"/>
                      <a:pt x="69" y="1"/>
                    </a:cubicBezTo>
                    <a:cubicBezTo>
                      <a:pt x="69" y="1"/>
                      <a:pt x="69" y="1"/>
                      <a:pt x="69" y="1"/>
                    </a:cubicBezTo>
                    <a:moveTo>
                      <a:pt x="69" y="0"/>
                    </a:moveTo>
                    <a:cubicBezTo>
                      <a:pt x="69" y="0"/>
                      <a:pt x="69" y="0"/>
                      <a:pt x="69" y="1"/>
                    </a:cubicBezTo>
                    <a:cubicBezTo>
                      <a:pt x="69" y="0"/>
                      <a:pt x="69" y="0"/>
                      <a:pt x="69" y="0"/>
                    </a:cubicBezTo>
                    <a:moveTo>
                      <a:pt x="69" y="0"/>
                    </a:moveTo>
                    <a:cubicBezTo>
                      <a:pt x="69" y="0"/>
                      <a:pt x="69" y="0"/>
                      <a:pt x="69" y="0"/>
                    </a:cubicBezTo>
                    <a:cubicBezTo>
                      <a:pt x="69" y="0"/>
                      <a:pt x="69" y="0"/>
                      <a:pt x="69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6" name="Freeform 101"/>
              <p:cNvSpPr/>
              <p:nvPr/>
            </p:nvSpPr>
            <p:spPr bwMode="auto">
              <a:xfrm>
                <a:off x="3603" y="3377"/>
                <a:ext cx="3" cy="10"/>
              </a:xfrm>
              <a:custGeom>
                <a:avLst/>
                <a:gdLst>
                  <a:gd name="T0" fmla="*/ 2 w 2"/>
                  <a:gd name="T1" fmla="*/ 0 h 5"/>
                  <a:gd name="T2" fmla="*/ 0 w 2"/>
                  <a:gd name="T3" fmla="*/ 0 h 5"/>
                  <a:gd name="T4" fmla="*/ 0 w 2"/>
                  <a:gd name="T5" fmla="*/ 5 h 5"/>
                  <a:gd name="T6" fmla="*/ 2 w 2"/>
                  <a:gd name="T7" fmla="*/ 4 h 5"/>
                  <a:gd name="T8" fmla="*/ 2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1" y="4"/>
                      <a:pt x="2" y="4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7" name="Freeform 102"/>
              <p:cNvSpPr/>
              <p:nvPr/>
            </p:nvSpPr>
            <p:spPr bwMode="auto">
              <a:xfrm>
                <a:off x="3606" y="3469"/>
                <a:ext cx="2" cy="14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7 h 7"/>
                  <a:gd name="T4" fmla="*/ 1 w 1"/>
                  <a:gd name="T5" fmla="*/ 7 h 7"/>
                  <a:gd name="T6" fmla="*/ 1 w 1"/>
                  <a:gd name="T7" fmla="*/ 0 h 7"/>
                  <a:gd name="T8" fmla="*/ 0 w 1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7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1" y="7"/>
                      <a:pt x="1" y="7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8" name="Freeform 103"/>
              <p:cNvSpPr/>
              <p:nvPr/>
            </p:nvSpPr>
            <p:spPr bwMode="auto">
              <a:xfrm>
                <a:off x="3587" y="2805"/>
                <a:ext cx="134" cy="514"/>
              </a:xfrm>
              <a:custGeom>
                <a:avLst/>
                <a:gdLst>
                  <a:gd name="T0" fmla="*/ 2 w 76"/>
                  <a:gd name="T1" fmla="*/ 0 h 274"/>
                  <a:gd name="T2" fmla="*/ 0 w 76"/>
                  <a:gd name="T3" fmla="*/ 200 h 274"/>
                  <a:gd name="T4" fmla="*/ 7 w 76"/>
                  <a:gd name="T5" fmla="*/ 274 h 274"/>
                  <a:gd name="T6" fmla="*/ 11 w 76"/>
                  <a:gd name="T7" fmla="*/ 273 h 274"/>
                  <a:gd name="T8" fmla="*/ 76 w 76"/>
                  <a:gd name="T9" fmla="*/ 145 h 274"/>
                  <a:gd name="T10" fmla="*/ 76 w 76"/>
                  <a:gd name="T11" fmla="*/ 144 h 274"/>
                  <a:gd name="T12" fmla="*/ 76 w 76"/>
                  <a:gd name="T13" fmla="*/ 144 h 274"/>
                  <a:gd name="T14" fmla="*/ 76 w 76"/>
                  <a:gd name="T15" fmla="*/ 144 h 274"/>
                  <a:gd name="T16" fmla="*/ 76 w 76"/>
                  <a:gd name="T17" fmla="*/ 144 h 274"/>
                  <a:gd name="T18" fmla="*/ 76 w 76"/>
                  <a:gd name="T19" fmla="*/ 144 h 274"/>
                  <a:gd name="T20" fmla="*/ 76 w 76"/>
                  <a:gd name="T21" fmla="*/ 143 h 274"/>
                  <a:gd name="T22" fmla="*/ 76 w 76"/>
                  <a:gd name="T23" fmla="*/ 142 h 274"/>
                  <a:gd name="T24" fmla="*/ 76 w 76"/>
                  <a:gd name="T25" fmla="*/ 142 h 274"/>
                  <a:gd name="T26" fmla="*/ 76 w 76"/>
                  <a:gd name="T27" fmla="*/ 142 h 274"/>
                  <a:gd name="T28" fmla="*/ 76 w 76"/>
                  <a:gd name="T29" fmla="*/ 142 h 274"/>
                  <a:gd name="T30" fmla="*/ 76 w 76"/>
                  <a:gd name="T31" fmla="*/ 142 h 274"/>
                  <a:gd name="T32" fmla="*/ 76 w 76"/>
                  <a:gd name="T33" fmla="*/ 141 h 274"/>
                  <a:gd name="T34" fmla="*/ 76 w 76"/>
                  <a:gd name="T35" fmla="*/ 141 h 274"/>
                  <a:gd name="T36" fmla="*/ 76 w 76"/>
                  <a:gd name="T37" fmla="*/ 141 h 274"/>
                  <a:gd name="T38" fmla="*/ 76 w 76"/>
                  <a:gd name="T39" fmla="*/ 141 h 274"/>
                  <a:gd name="T40" fmla="*/ 76 w 76"/>
                  <a:gd name="T41" fmla="*/ 140 h 274"/>
                  <a:gd name="T42" fmla="*/ 76 w 76"/>
                  <a:gd name="T43" fmla="*/ 140 h 274"/>
                  <a:gd name="T44" fmla="*/ 76 w 76"/>
                  <a:gd name="T45" fmla="*/ 140 h 274"/>
                  <a:gd name="T46" fmla="*/ 76 w 76"/>
                  <a:gd name="T47" fmla="*/ 140 h 274"/>
                  <a:gd name="T48" fmla="*/ 76 w 76"/>
                  <a:gd name="T49" fmla="*/ 139 h 274"/>
                  <a:gd name="T50" fmla="*/ 76 w 76"/>
                  <a:gd name="T51" fmla="*/ 139 h 274"/>
                  <a:gd name="T52" fmla="*/ 76 w 76"/>
                  <a:gd name="T53" fmla="*/ 139 h 274"/>
                  <a:gd name="T54" fmla="*/ 76 w 76"/>
                  <a:gd name="T55" fmla="*/ 139 h 274"/>
                  <a:gd name="T56" fmla="*/ 76 w 76"/>
                  <a:gd name="T57" fmla="*/ 138 h 274"/>
                  <a:gd name="T58" fmla="*/ 76 w 76"/>
                  <a:gd name="T59" fmla="*/ 138 h 274"/>
                  <a:gd name="T60" fmla="*/ 76 w 76"/>
                  <a:gd name="T61" fmla="*/ 138 h 274"/>
                  <a:gd name="T62" fmla="*/ 76 w 76"/>
                  <a:gd name="T63" fmla="*/ 138 h 274"/>
                  <a:gd name="T64" fmla="*/ 76 w 76"/>
                  <a:gd name="T65" fmla="*/ 138 h 274"/>
                  <a:gd name="T66" fmla="*/ 76 w 76"/>
                  <a:gd name="T67" fmla="*/ 137 h 274"/>
                  <a:gd name="T68" fmla="*/ 76 w 76"/>
                  <a:gd name="T69" fmla="*/ 137 h 274"/>
                  <a:gd name="T70" fmla="*/ 2 w 76"/>
                  <a:gd name="T71" fmla="*/ 0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6" h="274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200"/>
                      <a:pt x="0" y="200"/>
                      <a:pt x="0" y="200"/>
                    </a:cubicBezTo>
                    <a:cubicBezTo>
                      <a:pt x="2" y="149"/>
                      <a:pt x="2" y="149"/>
                      <a:pt x="2" y="149"/>
                    </a:cubicBezTo>
                    <a:cubicBezTo>
                      <a:pt x="7" y="274"/>
                      <a:pt x="7" y="274"/>
                      <a:pt x="7" y="274"/>
                    </a:cubicBezTo>
                    <a:cubicBezTo>
                      <a:pt x="8" y="274"/>
                      <a:pt x="10" y="274"/>
                      <a:pt x="11" y="273"/>
                    </a:cubicBezTo>
                    <a:cubicBezTo>
                      <a:pt x="11" y="273"/>
                      <a:pt x="11" y="273"/>
                      <a:pt x="11" y="273"/>
                    </a:cubicBezTo>
                    <a:cubicBezTo>
                      <a:pt x="46" y="266"/>
                      <a:pt x="74" y="212"/>
                      <a:pt x="76" y="145"/>
                    </a:cubicBezTo>
                    <a:cubicBezTo>
                      <a:pt x="76" y="145"/>
                      <a:pt x="76" y="145"/>
                      <a:pt x="76" y="145"/>
                    </a:cubicBezTo>
                    <a:cubicBezTo>
                      <a:pt x="76" y="145"/>
                      <a:pt x="76" y="145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3"/>
                    </a:cubicBezTo>
                    <a:cubicBezTo>
                      <a:pt x="76" y="143"/>
                      <a:pt x="76" y="143"/>
                      <a:pt x="76" y="143"/>
                    </a:cubicBezTo>
                    <a:cubicBezTo>
                      <a:pt x="76" y="143"/>
                      <a:pt x="76" y="143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7"/>
                      <a:pt x="76" y="137"/>
                      <a:pt x="76" y="137"/>
                    </a:cubicBezTo>
                    <a:cubicBezTo>
                      <a:pt x="76" y="137"/>
                      <a:pt x="76" y="137"/>
                      <a:pt x="76" y="137"/>
                    </a:cubicBezTo>
                    <a:cubicBezTo>
                      <a:pt x="76" y="137"/>
                      <a:pt x="76" y="137"/>
                      <a:pt x="76" y="137"/>
                    </a:cubicBezTo>
                    <a:cubicBezTo>
                      <a:pt x="76" y="137"/>
                      <a:pt x="76" y="137"/>
                      <a:pt x="76" y="137"/>
                    </a:cubicBezTo>
                    <a:cubicBezTo>
                      <a:pt x="76" y="61"/>
                      <a:pt x="43" y="0"/>
                      <a:pt x="2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9" name="Rectangle 104"/>
              <p:cNvSpPr>
                <a:spLocks noChangeArrowheads="1"/>
              </p:cNvSpPr>
              <p:nvPr/>
            </p:nvSpPr>
            <p:spPr bwMode="auto">
              <a:xfrm>
                <a:off x="3587" y="3591"/>
                <a:ext cx="23" cy="4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0" name="Rectangle 105"/>
              <p:cNvSpPr>
                <a:spLocks noChangeArrowheads="1"/>
              </p:cNvSpPr>
              <p:nvPr/>
            </p:nvSpPr>
            <p:spPr bwMode="auto">
              <a:xfrm>
                <a:off x="3587" y="3591"/>
                <a:ext cx="23" cy="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1" name="Freeform 106"/>
              <p:cNvSpPr/>
              <p:nvPr/>
            </p:nvSpPr>
            <p:spPr bwMode="auto">
              <a:xfrm>
                <a:off x="3587" y="3085"/>
                <a:ext cx="23" cy="506"/>
              </a:xfrm>
              <a:custGeom>
                <a:avLst/>
                <a:gdLst>
                  <a:gd name="T0" fmla="*/ 3 w 23"/>
                  <a:gd name="T1" fmla="*/ 0 h 506"/>
                  <a:gd name="T2" fmla="*/ 0 w 23"/>
                  <a:gd name="T3" fmla="*/ 95 h 506"/>
                  <a:gd name="T4" fmla="*/ 0 w 23"/>
                  <a:gd name="T5" fmla="*/ 506 h 506"/>
                  <a:gd name="T6" fmla="*/ 23 w 23"/>
                  <a:gd name="T7" fmla="*/ 506 h 506"/>
                  <a:gd name="T8" fmla="*/ 23 w 23"/>
                  <a:gd name="T9" fmla="*/ 504 h 506"/>
                  <a:gd name="T10" fmla="*/ 19 w 23"/>
                  <a:gd name="T11" fmla="*/ 398 h 506"/>
                  <a:gd name="T12" fmla="*/ 19 w 23"/>
                  <a:gd name="T13" fmla="*/ 384 h 506"/>
                  <a:gd name="T14" fmla="*/ 16 w 23"/>
                  <a:gd name="T15" fmla="*/ 302 h 506"/>
                  <a:gd name="T16" fmla="*/ 16 w 23"/>
                  <a:gd name="T17" fmla="*/ 292 h 506"/>
                  <a:gd name="T18" fmla="*/ 12 w 23"/>
                  <a:gd name="T19" fmla="*/ 234 h 506"/>
                  <a:gd name="T20" fmla="*/ 3 w 23"/>
                  <a:gd name="T21" fmla="*/ 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506">
                    <a:moveTo>
                      <a:pt x="3" y="0"/>
                    </a:moveTo>
                    <a:lnTo>
                      <a:pt x="0" y="95"/>
                    </a:lnTo>
                    <a:lnTo>
                      <a:pt x="0" y="506"/>
                    </a:lnTo>
                    <a:lnTo>
                      <a:pt x="23" y="506"/>
                    </a:lnTo>
                    <a:lnTo>
                      <a:pt x="23" y="504"/>
                    </a:lnTo>
                    <a:lnTo>
                      <a:pt x="19" y="398"/>
                    </a:lnTo>
                    <a:lnTo>
                      <a:pt x="19" y="384"/>
                    </a:lnTo>
                    <a:lnTo>
                      <a:pt x="16" y="302"/>
                    </a:lnTo>
                    <a:lnTo>
                      <a:pt x="16" y="292"/>
                    </a:lnTo>
                    <a:lnTo>
                      <a:pt x="12" y="23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2" name="Freeform 107"/>
              <p:cNvSpPr/>
              <p:nvPr/>
            </p:nvSpPr>
            <p:spPr bwMode="auto">
              <a:xfrm>
                <a:off x="3587" y="3085"/>
                <a:ext cx="23" cy="506"/>
              </a:xfrm>
              <a:custGeom>
                <a:avLst/>
                <a:gdLst>
                  <a:gd name="T0" fmla="*/ 3 w 23"/>
                  <a:gd name="T1" fmla="*/ 0 h 506"/>
                  <a:gd name="T2" fmla="*/ 0 w 23"/>
                  <a:gd name="T3" fmla="*/ 95 h 506"/>
                  <a:gd name="T4" fmla="*/ 0 w 23"/>
                  <a:gd name="T5" fmla="*/ 506 h 506"/>
                  <a:gd name="T6" fmla="*/ 23 w 23"/>
                  <a:gd name="T7" fmla="*/ 506 h 506"/>
                  <a:gd name="T8" fmla="*/ 23 w 23"/>
                  <a:gd name="T9" fmla="*/ 504 h 506"/>
                  <a:gd name="T10" fmla="*/ 19 w 23"/>
                  <a:gd name="T11" fmla="*/ 398 h 506"/>
                  <a:gd name="T12" fmla="*/ 19 w 23"/>
                  <a:gd name="T13" fmla="*/ 384 h 506"/>
                  <a:gd name="T14" fmla="*/ 16 w 23"/>
                  <a:gd name="T15" fmla="*/ 302 h 506"/>
                  <a:gd name="T16" fmla="*/ 16 w 23"/>
                  <a:gd name="T17" fmla="*/ 292 h 506"/>
                  <a:gd name="T18" fmla="*/ 12 w 23"/>
                  <a:gd name="T19" fmla="*/ 234 h 506"/>
                  <a:gd name="T20" fmla="*/ 3 w 23"/>
                  <a:gd name="T21" fmla="*/ 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506">
                    <a:moveTo>
                      <a:pt x="3" y="0"/>
                    </a:moveTo>
                    <a:lnTo>
                      <a:pt x="0" y="95"/>
                    </a:lnTo>
                    <a:lnTo>
                      <a:pt x="0" y="506"/>
                    </a:lnTo>
                    <a:lnTo>
                      <a:pt x="23" y="506"/>
                    </a:lnTo>
                    <a:lnTo>
                      <a:pt x="23" y="504"/>
                    </a:lnTo>
                    <a:lnTo>
                      <a:pt x="19" y="398"/>
                    </a:lnTo>
                    <a:lnTo>
                      <a:pt x="19" y="384"/>
                    </a:lnTo>
                    <a:lnTo>
                      <a:pt x="16" y="302"/>
                    </a:lnTo>
                    <a:lnTo>
                      <a:pt x="16" y="292"/>
                    </a:lnTo>
                    <a:lnTo>
                      <a:pt x="12" y="234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3" name="Freeform 108"/>
              <p:cNvSpPr/>
              <p:nvPr/>
            </p:nvSpPr>
            <p:spPr bwMode="auto">
              <a:xfrm>
                <a:off x="5730" y="2570"/>
                <a:ext cx="532" cy="781"/>
              </a:xfrm>
              <a:custGeom>
                <a:avLst/>
                <a:gdLst>
                  <a:gd name="T0" fmla="*/ 266 w 532"/>
                  <a:gd name="T1" fmla="*/ 0 h 781"/>
                  <a:gd name="T2" fmla="*/ 0 w 532"/>
                  <a:gd name="T3" fmla="*/ 781 h 781"/>
                  <a:gd name="T4" fmla="*/ 261 w 532"/>
                  <a:gd name="T5" fmla="*/ 781 h 781"/>
                  <a:gd name="T6" fmla="*/ 273 w 532"/>
                  <a:gd name="T7" fmla="*/ 781 h 781"/>
                  <a:gd name="T8" fmla="*/ 532 w 532"/>
                  <a:gd name="T9" fmla="*/ 781 h 781"/>
                  <a:gd name="T10" fmla="*/ 266 w 532"/>
                  <a:gd name="T11" fmla="*/ 0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2" h="781">
                    <a:moveTo>
                      <a:pt x="266" y="0"/>
                    </a:moveTo>
                    <a:lnTo>
                      <a:pt x="0" y="781"/>
                    </a:lnTo>
                    <a:lnTo>
                      <a:pt x="261" y="781"/>
                    </a:lnTo>
                    <a:lnTo>
                      <a:pt x="273" y="781"/>
                    </a:lnTo>
                    <a:lnTo>
                      <a:pt x="532" y="781"/>
                    </a:lnTo>
                    <a:lnTo>
                      <a:pt x="266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4" name="Freeform 109"/>
              <p:cNvSpPr/>
              <p:nvPr/>
            </p:nvSpPr>
            <p:spPr bwMode="auto">
              <a:xfrm>
                <a:off x="5730" y="2570"/>
                <a:ext cx="532" cy="781"/>
              </a:xfrm>
              <a:custGeom>
                <a:avLst/>
                <a:gdLst>
                  <a:gd name="T0" fmla="*/ 266 w 532"/>
                  <a:gd name="T1" fmla="*/ 0 h 781"/>
                  <a:gd name="T2" fmla="*/ 0 w 532"/>
                  <a:gd name="T3" fmla="*/ 781 h 781"/>
                  <a:gd name="T4" fmla="*/ 261 w 532"/>
                  <a:gd name="T5" fmla="*/ 781 h 781"/>
                  <a:gd name="T6" fmla="*/ 273 w 532"/>
                  <a:gd name="T7" fmla="*/ 781 h 781"/>
                  <a:gd name="T8" fmla="*/ 532 w 532"/>
                  <a:gd name="T9" fmla="*/ 781 h 781"/>
                  <a:gd name="T10" fmla="*/ 266 w 532"/>
                  <a:gd name="T11" fmla="*/ 0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2" h="781">
                    <a:moveTo>
                      <a:pt x="266" y="0"/>
                    </a:moveTo>
                    <a:lnTo>
                      <a:pt x="0" y="781"/>
                    </a:lnTo>
                    <a:lnTo>
                      <a:pt x="261" y="781"/>
                    </a:lnTo>
                    <a:lnTo>
                      <a:pt x="273" y="781"/>
                    </a:lnTo>
                    <a:lnTo>
                      <a:pt x="532" y="781"/>
                    </a:lnTo>
                    <a:lnTo>
                      <a:pt x="26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5" name="Freeform 110"/>
              <p:cNvSpPr/>
              <p:nvPr/>
            </p:nvSpPr>
            <p:spPr bwMode="auto">
              <a:xfrm>
                <a:off x="5730" y="2595"/>
                <a:ext cx="532" cy="636"/>
              </a:xfrm>
              <a:custGeom>
                <a:avLst/>
                <a:gdLst>
                  <a:gd name="T0" fmla="*/ 266 w 532"/>
                  <a:gd name="T1" fmla="*/ 0 h 636"/>
                  <a:gd name="T2" fmla="*/ 0 w 532"/>
                  <a:gd name="T3" fmla="*/ 636 h 636"/>
                  <a:gd name="T4" fmla="*/ 261 w 532"/>
                  <a:gd name="T5" fmla="*/ 636 h 636"/>
                  <a:gd name="T6" fmla="*/ 273 w 532"/>
                  <a:gd name="T7" fmla="*/ 636 h 636"/>
                  <a:gd name="T8" fmla="*/ 532 w 532"/>
                  <a:gd name="T9" fmla="*/ 636 h 636"/>
                  <a:gd name="T10" fmla="*/ 266 w 532"/>
                  <a:gd name="T11" fmla="*/ 0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2" h="636">
                    <a:moveTo>
                      <a:pt x="266" y="0"/>
                    </a:moveTo>
                    <a:lnTo>
                      <a:pt x="0" y="636"/>
                    </a:lnTo>
                    <a:lnTo>
                      <a:pt x="261" y="636"/>
                    </a:lnTo>
                    <a:lnTo>
                      <a:pt x="273" y="636"/>
                    </a:lnTo>
                    <a:lnTo>
                      <a:pt x="532" y="636"/>
                    </a:lnTo>
                    <a:lnTo>
                      <a:pt x="266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6" name="Freeform 111"/>
              <p:cNvSpPr/>
              <p:nvPr/>
            </p:nvSpPr>
            <p:spPr bwMode="auto">
              <a:xfrm>
                <a:off x="5730" y="2595"/>
                <a:ext cx="532" cy="636"/>
              </a:xfrm>
              <a:custGeom>
                <a:avLst/>
                <a:gdLst>
                  <a:gd name="T0" fmla="*/ 266 w 532"/>
                  <a:gd name="T1" fmla="*/ 0 h 636"/>
                  <a:gd name="T2" fmla="*/ 0 w 532"/>
                  <a:gd name="T3" fmla="*/ 636 h 636"/>
                  <a:gd name="T4" fmla="*/ 261 w 532"/>
                  <a:gd name="T5" fmla="*/ 636 h 636"/>
                  <a:gd name="T6" fmla="*/ 273 w 532"/>
                  <a:gd name="T7" fmla="*/ 636 h 636"/>
                  <a:gd name="T8" fmla="*/ 532 w 532"/>
                  <a:gd name="T9" fmla="*/ 636 h 636"/>
                  <a:gd name="T10" fmla="*/ 266 w 532"/>
                  <a:gd name="T11" fmla="*/ 0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2" h="636">
                    <a:moveTo>
                      <a:pt x="266" y="0"/>
                    </a:moveTo>
                    <a:lnTo>
                      <a:pt x="0" y="636"/>
                    </a:lnTo>
                    <a:lnTo>
                      <a:pt x="261" y="636"/>
                    </a:lnTo>
                    <a:lnTo>
                      <a:pt x="273" y="636"/>
                    </a:lnTo>
                    <a:lnTo>
                      <a:pt x="532" y="636"/>
                    </a:lnTo>
                    <a:lnTo>
                      <a:pt x="26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7" name="Freeform 112"/>
              <p:cNvSpPr/>
              <p:nvPr/>
            </p:nvSpPr>
            <p:spPr bwMode="auto">
              <a:xfrm>
                <a:off x="5852" y="3107"/>
                <a:ext cx="288" cy="498"/>
              </a:xfrm>
              <a:custGeom>
                <a:avLst/>
                <a:gdLst>
                  <a:gd name="T0" fmla="*/ 103 w 288"/>
                  <a:gd name="T1" fmla="*/ 498 h 498"/>
                  <a:gd name="T2" fmla="*/ 185 w 288"/>
                  <a:gd name="T3" fmla="*/ 498 h 498"/>
                  <a:gd name="T4" fmla="*/ 172 w 288"/>
                  <a:gd name="T5" fmla="*/ 214 h 498"/>
                  <a:gd name="T6" fmla="*/ 288 w 288"/>
                  <a:gd name="T7" fmla="*/ 109 h 498"/>
                  <a:gd name="T8" fmla="*/ 163 w 288"/>
                  <a:gd name="T9" fmla="*/ 148 h 498"/>
                  <a:gd name="T10" fmla="*/ 144 w 288"/>
                  <a:gd name="T11" fmla="*/ 0 h 498"/>
                  <a:gd name="T12" fmla="*/ 124 w 288"/>
                  <a:gd name="T13" fmla="*/ 148 h 498"/>
                  <a:gd name="T14" fmla="*/ 0 w 288"/>
                  <a:gd name="T15" fmla="*/ 109 h 498"/>
                  <a:gd name="T16" fmla="*/ 116 w 288"/>
                  <a:gd name="T17" fmla="*/ 214 h 498"/>
                  <a:gd name="T18" fmla="*/ 103 w 288"/>
                  <a:gd name="T19" fmla="*/ 498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8" h="498">
                    <a:moveTo>
                      <a:pt x="103" y="498"/>
                    </a:moveTo>
                    <a:lnTo>
                      <a:pt x="185" y="498"/>
                    </a:lnTo>
                    <a:lnTo>
                      <a:pt x="172" y="214"/>
                    </a:lnTo>
                    <a:lnTo>
                      <a:pt x="288" y="109"/>
                    </a:lnTo>
                    <a:lnTo>
                      <a:pt x="163" y="148"/>
                    </a:lnTo>
                    <a:lnTo>
                      <a:pt x="144" y="0"/>
                    </a:lnTo>
                    <a:lnTo>
                      <a:pt x="124" y="148"/>
                    </a:lnTo>
                    <a:lnTo>
                      <a:pt x="0" y="109"/>
                    </a:lnTo>
                    <a:lnTo>
                      <a:pt x="116" y="214"/>
                    </a:lnTo>
                    <a:lnTo>
                      <a:pt x="103" y="498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8" name="Freeform 113"/>
              <p:cNvSpPr/>
              <p:nvPr/>
            </p:nvSpPr>
            <p:spPr bwMode="auto">
              <a:xfrm>
                <a:off x="5852" y="3107"/>
                <a:ext cx="288" cy="498"/>
              </a:xfrm>
              <a:custGeom>
                <a:avLst/>
                <a:gdLst>
                  <a:gd name="T0" fmla="*/ 103 w 288"/>
                  <a:gd name="T1" fmla="*/ 498 h 498"/>
                  <a:gd name="T2" fmla="*/ 185 w 288"/>
                  <a:gd name="T3" fmla="*/ 498 h 498"/>
                  <a:gd name="T4" fmla="*/ 172 w 288"/>
                  <a:gd name="T5" fmla="*/ 214 h 498"/>
                  <a:gd name="T6" fmla="*/ 288 w 288"/>
                  <a:gd name="T7" fmla="*/ 109 h 498"/>
                  <a:gd name="T8" fmla="*/ 163 w 288"/>
                  <a:gd name="T9" fmla="*/ 148 h 498"/>
                  <a:gd name="T10" fmla="*/ 144 w 288"/>
                  <a:gd name="T11" fmla="*/ 0 h 498"/>
                  <a:gd name="T12" fmla="*/ 124 w 288"/>
                  <a:gd name="T13" fmla="*/ 148 h 498"/>
                  <a:gd name="T14" fmla="*/ 0 w 288"/>
                  <a:gd name="T15" fmla="*/ 109 h 498"/>
                  <a:gd name="T16" fmla="*/ 116 w 288"/>
                  <a:gd name="T17" fmla="*/ 214 h 498"/>
                  <a:gd name="T18" fmla="*/ 103 w 288"/>
                  <a:gd name="T19" fmla="*/ 498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8" h="498">
                    <a:moveTo>
                      <a:pt x="103" y="498"/>
                    </a:moveTo>
                    <a:lnTo>
                      <a:pt x="185" y="498"/>
                    </a:lnTo>
                    <a:lnTo>
                      <a:pt x="172" y="214"/>
                    </a:lnTo>
                    <a:lnTo>
                      <a:pt x="288" y="109"/>
                    </a:lnTo>
                    <a:lnTo>
                      <a:pt x="163" y="148"/>
                    </a:lnTo>
                    <a:lnTo>
                      <a:pt x="144" y="0"/>
                    </a:lnTo>
                    <a:lnTo>
                      <a:pt x="124" y="148"/>
                    </a:lnTo>
                    <a:lnTo>
                      <a:pt x="0" y="109"/>
                    </a:lnTo>
                    <a:lnTo>
                      <a:pt x="116" y="214"/>
                    </a:lnTo>
                    <a:lnTo>
                      <a:pt x="103" y="49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9" name="Freeform 114"/>
              <p:cNvSpPr/>
              <p:nvPr/>
            </p:nvSpPr>
            <p:spPr bwMode="auto">
              <a:xfrm>
                <a:off x="6031" y="2677"/>
                <a:ext cx="231" cy="550"/>
              </a:xfrm>
              <a:custGeom>
                <a:avLst/>
                <a:gdLst>
                  <a:gd name="T0" fmla="*/ 0 w 231"/>
                  <a:gd name="T1" fmla="*/ 0 h 550"/>
                  <a:gd name="T2" fmla="*/ 9 w 231"/>
                  <a:gd name="T3" fmla="*/ 23 h 550"/>
                  <a:gd name="T4" fmla="*/ 229 w 231"/>
                  <a:gd name="T5" fmla="*/ 550 h 550"/>
                  <a:gd name="T6" fmla="*/ 231 w 231"/>
                  <a:gd name="T7" fmla="*/ 550 h 550"/>
                  <a:gd name="T8" fmla="*/ 0 w 231"/>
                  <a:gd name="T9" fmla="*/ 0 h 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550">
                    <a:moveTo>
                      <a:pt x="0" y="0"/>
                    </a:moveTo>
                    <a:lnTo>
                      <a:pt x="9" y="23"/>
                    </a:lnTo>
                    <a:lnTo>
                      <a:pt x="229" y="550"/>
                    </a:lnTo>
                    <a:lnTo>
                      <a:pt x="231" y="5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0" name="Freeform 115"/>
              <p:cNvSpPr/>
              <p:nvPr/>
            </p:nvSpPr>
            <p:spPr bwMode="auto">
              <a:xfrm>
                <a:off x="6031" y="2677"/>
                <a:ext cx="231" cy="550"/>
              </a:xfrm>
              <a:custGeom>
                <a:avLst/>
                <a:gdLst>
                  <a:gd name="T0" fmla="*/ 0 w 231"/>
                  <a:gd name="T1" fmla="*/ 0 h 550"/>
                  <a:gd name="T2" fmla="*/ 9 w 231"/>
                  <a:gd name="T3" fmla="*/ 23 h 550"/>
                  <a:gd name="T4" fmla="*/ 229 w 231"/>
                  <a:gd name="T5" fmla="*/ 550 h 550"/>
                  <a:gd name="T6" fmla="*/ 231 w 231"/>
                  <a:gd name="T7" fmla="*/ 550 h 550"/>
                  <a:gd name="T8" fmla="*/ 0 w 231"/>
                  <a:gd name="T9" fmla="*/ 0 h 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550">
                    <a:moveTo>
                      <a:pt x="0" y="0"/>
                    </a:moveTo>
                    <a:lnTo>
                      <a:pt x="9" y="23"/>
                    </a:lnTo>
                    <a:lnTo>
                      <a:pt x="229" y="550"/>
                    </a:lnTo>
                    <a:lnTo>
                      <a:pt x="231" y="55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1" name="Freeform 116"/>
              <p:cNvSpPr/>
              <p:nvPr/>
            </p:nvSpPr>
            <p:spPr bwMode="auto">
              <a:xfrm>
                <a:off x="6003" y="2597"/>
                <a:ext cx="37" cy="103"/>
              </a:xfrm>
              <a:custGeom>
                <a:avLst/>
                <a:gdLst>
                  <a:gd name="T0" fmla="*/ 0 w 37"/>
                  <a:gd name="T1" fmla="*/ 0 h 103"/>
                  <a:gd name="T2" fmla="*/ 0 w 37"/>
                  <a:gd name="T3" fmla="*/ 15 h 103"/>
                  <a:gd name="T4" fmla="*/ 37 w 37"/>
                  <a:gd name="T5" fmla="*/ 103 h 103"/>
                  <a:gd name="T6" fmla="*/ 28 w 37"/>
                  <a:gd name="T7" fmla="*/ 80 h 103"/>
                  <a:gd name="T8" fmla="*/ 20 w 37"/>
                  <a:gd name="T9" fmla="*/ 60 h 103"/>
                  <a:gd name="T10" fmla="*/ 0 w 37"/>
                  <a:gd name="T11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103">
                    <a:moveTo>
                      <a:pt x="0" y="0"/>
                    </a:moveTo>
                    <a:lnTo>
                      <a:pt x="0" y="15"/>
                    </a:lnTo>
                    <a:lnTo>
                      <a:pt x="37" y="103"/>
                    </a:lnTo>
                    <a:lnTo>
                      <a:pt x="28" y="80"/>
                    </a:lnTo>
                    <a:lnTo>
                      <a:pt x="20" y="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2" name="Freeform 117"/>
              <p:cNvSpPr/>
              <p:nvPr/>
            </p:nvSpPr>
            <p:spPr bwMode="auto">
              <a:xfrm>
                <a:off x="6003" y="2597"/>
                <a:ext cx="37" cy="103"/>
              </a:xfrm>
              <a:custGeom>
                <a:avLst/>
                <a:gdLst>
                  <a:gd name="T0" fmla="*/ 0 w 37"/>
                  <a:gd name="T1" fmla="*/ 0 h 103"/>
                  <a:gd name="T2" fmla="*/ 0 w 37"/>
                  <a:gd name="T3" fmla="*/ 15 h 103"/>
                  <a:gd name="T4" fmla="*/ 37 w 37"/>
                  <a:gd name="T5" fmla="*/ 103 h 103"/>
                  <a:gd name="T6" fmla="*/ 28 w 37"/>
                  <a:gd name="T7" fmla="*/ 80 h 103"/>
                  <a:gd name="T8" fmla="*/ 20 w 37"/>
                  <a:gd name="T9" fmla="*/ 60 h 103"/>
                  <a:gd name="T10" fmla="*/ 0 w 37"/>
                  <a:gd name="T11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103">
                    <a:moveTo>
                      <a:pt x="0" y="0"/>
                    </a:moveTo>
                    <a:lnTo>
                      <a:pt x="0" y="15"/>
                    </a:lnTo>
                    <a:lnTo>
                      <a:pt x="37" y="103"/>
                    </a:lnTo>
                    <a:lnTo>
                      <a:pt x="28" y="80"/>
                    </a:lnTo>
                    <a:lnTo>
                      <a:pt x="20" y="6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3" name="Freeform 118"/>
              <p:cNvSpPr>
                <a:spLocks noEditPoints="1"/>
              </p:cNvSpPr>
              <p:nvPr/>
            </p:nvSpPr>
            <p:spPr bwMode="auto">
              <a:xfrm>
                <a:off x="6026" y="3351"/>
                <a:ext cx="236" cy="254"/>
              </a:xfrm>
              <a:custGeom>
                <a:avLst/>
                <a:gdLst>
                  <a:gd name="T0" fmla="*/ 4 w 133"/>
                  <a:gd name="T1" fmla="*/ 84 h 135"/>
                  <a:gd name="T2" fmla="*/ 6 w 133"/>
                  <a:gd name="T3" fmla="*/ 135 h 135"/>
                  <a:gd name="T4" fmla="*/ 6 w 133"/>
                  <a:gd name="T5" fmla="*/ 135 h 135"/>
                  <a:gd name="T6" fmla="*/ 4 w 133"/>
                  <a:gd name="T7" fmla="*/ 85 h 135"/>
                  <a:gd name="T8" fmla="*/ 4 w 133"/>
                  <a:gd name="T9" fmla="*/ 84 h 135"/>
                  <a:gd name="T10" fmla="*/ 2 w 133"/>
                  <a:gd name="T11" fmla="*/ 33 h 135"/>
                  <a:gd name="T12" fmla="*/ 3 w 133"/>
                  <a:gd name="T13" fmla="*/ 65 h 135"/>
                  <a:gd name="T14" fmla="*/ 3 w 133"/>
                  <a:gd name="T15" fmla="*/ 66 h 135"/>
                  <a:gd name="T16" fmla="*/ 2 w 133"/>
                  <a:gd name="T17" fmla="*/ 34 h 135"/>
                  <a:gd name="T18" fmla="*/ 2 w 133"/>
                  <a:gd name="T19" fmla="*/ 33 h 135"/>
                  <a:gd name="T20" fmla="*/ 63 w 133"/>
                  <a:gd name="T21" fmla="*/ 0 h 135"/>
                  <a:gd name="T22" fmla="*/ 0 w 133"/>
                  <a:gd name="T23" fmla="*/ 0 h 135"/>
                  <a:gd name="T24" fmla="*/ 1 w 133"/>
                  <a:gd name="T25" fmla="*/ 21 h 135"/>
                  <a:gd name="T26" fmla="*/ 2 w 133"/>
                  <a:gd name="T27" fmla="*/ 21 h 135"/>
                  <a:gd name="T28" fmla="*/ 1 w 133"/>
                  <a:gd name="T29" fmla="*/ 3 h 135"/>
                  <a:gd name="T30" fmla="*/ 60 w 133"/>
                  <a:gd name="T31" fmla="*/ 3 h 135"/>
                  <a:gd name="T32" fmla="*/ 61 w 133"/>
                  <a:gd name="T33" fmla="*/ 2 h 135"/>
                  <a:gd name="T34" fmla="*/ 63 w 133"/>
                  <a:gd name="T35" fmla="*/ 0 h 135"/>
                  <a:gd name="T36" fmla="*/ 132 w 133"/>
                  <a:gd name="T37" fmla="*/ 0 h 135"/>
                  <a:gd name="T38" fmla="*/ 64 w 133"/>
                  <a:gd name="T39" fmla="*/ 0 h 135"/>
                  <a:gd name="T40" fmla="*/ 62 w 133"/>
                  <a:gd name="T41" fmla="*/ 3 h 135"/>
                  <a:gd name="T42" fmla="*/ 133 w 133"/>
                  <a:gd name="T43" fmla="*/ 3 h 135"/>
                  <a:gd name="T44" fmla="*/ 132 w 133"/>
                  <a:gd name="T45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3" h="135">
                    <a:moveTo>
                      <a:pt x="4" y="84"/>
                    </a:moveTo>
                    <a:cubicBezTo>
                      <a:pt x="6" y="135"/>
                      <a:pt x="6" y="135"/>
                      <a:pt x="6" y="135"/>
                    </a:cubicBezTo>
                    <a:cubicBezTo>
                      <a:pt x="6" y="135"/>
                      <a:pt x="6" y="135"/>
                      <a:pt x="6" y="135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4" y="84"/>
                      <a:pt x="4" y="84"/>
                      <a:pt x="4" y="84"/>
                    </a:cubicBezTo>
                    <a:moveTo>
                      <a:pt x="2" y="33"/>
                    </a:moveTo>
                    <a:cubicBezTo>
                      <a:pt x="3" y="65"/>
                      <a:pt x="3" y="65"/>
                      <a:pt x="3" y="65"/>
                    </a:cubicBezTo>
                    <a:cubicBezTo>
                      <a:pt x="3" y="65"/>
                      <a:pt x="3" y="66"/>
                      <a:pt x="3" y="66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2" y="34"/>
                      <a:pt x="2" y="33"/>
                      <a:pt x="2" y="33"/>
                    </a:cubicBezTo>
                    <a:moveTo>
                      <a:pt x="6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1" y="21"/>
                      <a:pt x="1" y="21"/>
                      <a:pt x="2" y="2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60" y="3"/>
                      <a:pt x="60" y="3"/>
                      <a:pt x="60" y="3"/>
                    </a:cubicBezTo>
                    <a:cubicBezTo>
                      <a:pt x="60" y="2"/>
                      <a:pt x="61" y="2"/>
                      <a:pt x="61" y="2"/>
                    </a:cubicBezTo>
                    <a:cubicBezTo>
                      <a:pt x="62" y="1"/>
                      <a:pt x="63" y="0"/>
                      <a:pt x="63" y="0"/>
                    </a:cubicBezTo>
                    <a:moveTo>
                      <a:pt x="132" y="0"/>
                    </a:moveTo>
                    <a:cubicBezTo>
                      <a:pt x="64" y="0"/>
                      <a:pt x="64" y="0"/>
                      <a:pt x="64" y="0"/>
                    </a:cubicBezTo>
                    <a:cubicBezTo>
                      <a:pt x="64" y="1"/>
                      <a:pt x="63" y="1"/>
                      <a:pt x="62" y="3"/>
                    </a:cubicBezTo>
                    <a:cubicBezTo>
                      <a:pt x="133" y="3"/>
                      <a:pt x="133" y="3"/>
                      <a:pt x="133" y="3"/>
                    </a:cubicBezTo>
                    <a:cubicBezTo>
                      <a:pt x="132" y="0"/>
                      <a:pt x="132" y="0"/>
                      <a:pt x="132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4" name="Freeform 119"/>
              <p:cNvSpPr/>
              <p:nvPr/>
            </p:nvSpPr>
            <p:spPr bwMode="auto">
              <a:xfrm>
                <a:off x="6028" y="3391"/>
                <a:ext cx="2" cy="24"/>
              </a:xfrm>
              <a:custGeom>
                <a:avLst/>
                <a:gdLst>
                  <a:gd name="T0" fmla="*/ 0 w 1"/>
                  <a:gd name="T1" fmla="*/ 0 h 13"/>
                  <a:gd name="T2" fmla="*/ 1 w 1"/>
                  <a:gd name="T3" fmla="*/ 12 h 13"/>
                  <a:gd name="T4" fmla="*/ 1 w 1"/>
                  <a:gd name="T5" fmla="*/ 13 h 13"/>
                  <a:gd name="T6" fmla="*/ 1 w 1"/>
                  <a:gd name="T7" fmla="*/ 0 h 13"/>
                  <a:gd name="T8" fmla="*/ 0 w 1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3">
                    <a:moveTo>
                      <a:pt x="0" y="0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3"/>
                      <a:pt x="1" y="1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5" name="Freeform 120"/>
              <p:cNvSpPr/>
              <p:nvPr/>
            </p:nvSpPr>
            <p:spPr bwMode="auto">
              <a:xfrm>
                <a:off x="6031" y="3473"/>
                <a:ext cx="2" cy="38"/>
              </a:xfrm>
              <a:custGeom>
                <a:avLst/>
                <a:gdLst>
                  <a:gd name="T0" fmla="*/ 0 w 1"/>
                  <a:gd name="T1" fmla="*/ 0 h 20"/>
                  <a:gd name="T2" fmla="*/ 1 w 1"/>
                  <a:gd name="T3" fmla="*/ 19 h 20"/>
                  <a:gd name="T4" fmla="*/ 1 w 1"/>
                  <a:gd name="T5" fmla="*/ 20 h 20"/>
                  <a:gd name="T6" fmla="*/ 0 w 1"/>
                  <a:gd name="T7" fmla="*/ 1 h 20"/>
                  <a:gd name="T8" fmla="*/ 0 w 1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0">
                    <a:moveTo>
                      <a:pt x="0" y="0"/>
                    </a:moveTo>
                    <a:cubicBezTo>
                      <a:pt x="1" y="19"/>
                      <a:pt x="1" y="19"/>
                      <a:pt x="1" y="19"/>
                    </a:cubicBezTo>
                    <a:cubicBezTo>
                      <a:pt x="1" y="19"/>
                      <a:pt x="1" y="19"/>
                      <a:pt x="1" y="2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6" name="Freeform 121"/>
              <p:cNvSpPr/>
              <p:nvPr/>
            </p:nvSpPr>
            <p:spPr bwMode="auto">
              <a:xfrm>
                <a:off x="6132" y="3351"/>
                <a:ext cx="8" cy="6"/>
              </a:xfrm>
              <a:custGeom>
                <a:avLst/>
                <a:gdLst>
                  <a:gd name="T0" fmla="*/ 4 w 4"/>
                  <a:gd name="T1" fmla="*/ 0 h 3"/>
                  <a:gd name="T2" fmla="*/ 3 w 4"/>
                  <a:gd name="T3" fmla="*/ 0 h 3"/>
                  <a:gd name="T4" fmla="*/ 1 w 4"/>
                  <a:gd name="T5" fmla="*/ 2 h 3"/>
                  <a:gd name="T6" fmla="*/ 0 w 4"/>
                  <a:gd name="T7" fmla="*/ 3 h 3"/>
                  <a:gd name="T8" fmla="*/ 2 w 4"/>
                  <a:gd name="T9" fmla="*/ 3 h 3"/>
                  <a:gd name="T10" fmla="*/ 4 w 4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1"/>
                      <a:pt x="1" y="2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4" y="1"/>
                      <a:pt x="4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7" name="Freeform 122"/>
              <p:cNvSpPr>
                <a:spLocks noEditPoints="1"/>
              </p:cNvSpPr>
              <p:nvPr/>
            </p:nvSpPr>
            <p:spPr bwMode="auto">
              <a:xfrm>
                <a:off x="6012" y="3231"/>
                <a:ext cx="248" cy="120"/>
              </a:xfrm>
              <a:custGeom>
                <a:avLst/>
                <a:gdLst>
                  <a:gd name="T0" fmla="*/ 81 w 248"/>
                  <a:gd name="T1" fmla="*/ 0 h 120"/>
                  <a:gd name="T2" fmla="*/ 0 w 248"/>
                  <a:gd name="T3" fmla="*/ 0 h 120"/>
                  <a:gd name="T4" fmla="*/ 3 w 248"/>
                  <a:gd name="T5" fmla="*/ 24 h 120"/>
                  <a:gd name="T6" fmla="*/ 81 w 248"/>
                  <a:gd name="T7" fmla="*/ 0 h 120"/>
                  <a:gd name="T8" fmla="*/ 207 w 248"/>
                  <a:gd name="T9" fmla="*/ 0 h 120"/>
                  <a:gd name="T10" fmla="*/ 112 w 248"/>
                  <a:gd name="T11" fmla="*/ 0 h 120"/>
                  <a:gd name="T12" fmla="*/ 12 w 248"/>
                  <a:gd name="T13" fmla="*/ 90 h 120"/>
                  <a:gd name="T14" fmla="*/ 14 w 248"/>
                  <a:gd name="T15" fmla="*/ 120 h 120"/>
                  <a:gd name="T16" fmla="*/ 126 w 248"/>
                  <a:gd name="T17" fmla="*/ 120 h 120"/>
                  <a:gd name="T18" fmla="*/ 128 w 248"/>
                  <a:gd name="T19" fmla="*/ 120 h 120"/>
                  <a:gd name="T20" fmla="*/ 248 w 248"/>
                  <a:gd name="T21" fmla="*/ 120 h 120"/>
                  <a:gd name="T22" fmla="*/ 207 w 248"/>
                  <a:gd name="T23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8" h="120">
                    <a:moveTo>
                      <a:pt x="81" y="0"/>
                    </a:moveTo>
                    <a:lnTo>
                      <a:pt x="0" y="0"/>
                    </a:lnTo>
                    <a:lnTo>
                      <a:pt x="3" y="24"/>
                    </a:lnTo>
                    <a:lnTo>
                      <a:pt x="81" y="0"/>
                    </a:lnTo>
                    <a:close/>
                    <a:moveTo>
                      <a:pt x="207" y="0"/>
                    </a:moveTo>
                    <a:lnTo>
                      <a:pt x="112" y="0"/>
                    </a:lnTo>
                    <a:lnTo>
                      <a:pt x="12" y="90"/>
                    </a:lnTo>
                    <a:lnTo>
                      <a:pt x="14" y="120"/>
                    </a:lnTo>
                    <a:lnTo>
                      <a:pt x="126" y="120"/>
                    </a:lnTo>
                    <a:lnTo>
                      <a:pt x="128" y="120"/>
                    </a:lnTo>
                    <a:lnTo>
                      <a:pt x="248" y="120"/>
                    </a:lnTo>
                    <a:lnTo>
                      <a:pt x="207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8" name="Freeform 123"/>
              <p:cNvSpPr>
                <a:spLocks noEditPoints="1"/>
              </p:cNvSpPr>
              <p:nvPr/>
            </p:nvSpPr>
            <p:spPr bwMode="auto">
              <a:xfrm>
                <a:off x="6012" y="3231"/>
                <a:ext cx="248" cy="120"/>
              </a:xfrm>
              <a:custGeom>
                <a:avLst/>
                <a:gdLst>
                  <a:gd name="T0" fmla="*/ 81 w 248"/>
                  <a:gd name="T1" fmla="*/ 0 h 120"/>
                  <a:gd name="T2" fmla="*/ 0 w 248"/>
                  <a:gd name="T3" fmla="*/ 0 h 120"/>
                  <a:gd name="T4" fmla="*/ 3 w 248"/>
                  <a:gd name="T5" fmla="*/ 24 h 120"/>
                  <a:gd name="T6" fmla="*/ 81 w 248"/>
                  <a:gd name="T7" fmla="*/ 0 h 120"/>
                  <a:gd name="T8" fmla="*/ 207 w 248"/>
                  <a:gd name="T9" fmla="*/ 0 h 120"/>
                  <a:gd name="T10" fmla="*/ 112 w 248"/>
                  <a:gd name="T11" fmla="*/ 0 h 120"/>
                  <a:gd name="T12" fmla="*/ 12 w 248"/>
                  <a:gd name="T13" fmla="*/ 90 h 120"/>
                  <a:gd name="T14" fmla="*/ 14 w 248"/>
                  <a:gd name="T15" fmla="*/ 120 h 120"/>
                  <a:gd name="T16" fmla="*/ 126 w 248"/>
                  <a:gd name="T17" fmla="*/ 120 h 120"/>
                  <a:gd name="T18" fmla="*/ 128 w 248"/>
                  <a:gd name="T19" fmla="*/ 120 h 120"/>
                  <a:gd name="T20" fmla="*/ 248 w 248"/>
                  <a:gd name="T21" fmla="*/ 120 h 120"/>
                  <a:gd name="T22" fmla="*/ 207 w 248"/>
                  <a:gd name="T23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8" h="120">
                    <a:moveTo>
                      <a:pt x="81" y="0"/>
                    </a:moveTo>
                    <a:lnTo>
                      <a:pt x="0" y="0"/>
                    </a:lnTo>
                    <a:lnTo>
                      <a:pt x="3" y="24"/>
                    </a:lnTo>
                    <a:lnTo>
                      <a:pt x="81" y="0"/>
                    </a:lnTo>
                    <a:moveTo>
                      <a:pt x="207" y="0"/>
                    </a:moveTo>
                    <a:lnTo>
                      <a:pt x="112" y="0"/>
                    </a:lnTo>
                    <a:lnTo>
                      <a:pt x="12" y="90"/>
                    </a:lnTo>
                    <a:lnTo>
                      <a:pt x="14" y="120"/>
                    </a:lnTo>
                    <a:lnTo>
                      <a:pt x="126" y="120"/>
                    </a:lnTo>
                    <a:lnTo>
                      <a:pt x="128" y="120"/>
                    </a:lnTo>
                    <a:lnTo>
                      <a:pt x="248" y="120"/>
                    </a:lnTo>
                    <a:lnTo>
                      <a:pt x="20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9" name="Freeform 124"/>
              <p:cNvSpPr/>
              <p:nvPr/>
            </p:nvSpPr>
            <p:spPr bwMode="auto">
              <a:xfrm>
                <a:off x="6003" y="2612"/>
                <a:ext cx="257" cy="619"/>
              </a:xfrm>
              <a:custGeom>
                <a:avLst/>
                <a:gdLst>
                  <a:gd name="T0" fmla="*/ 0 w 257"/>
                  <a:gd name="T1" fmla="*/ 0 h 619"/>
                  <a:gd name="T2" fmla="*/ 0 w 257"/>
                  <a:gd name="T3" fmla="*/ 546 h 619"/>
                  <a:gd name="T4" fmla="*/ 9 w 257"/>
                  <a:gd name="T5" fmla="*/ 619 h 619"/>
                  <a:gd name="T6" fmla="*/ 90 w 257"/>
                  <a:gd name="T7" fmla="*/ 619 h 619"/>
                  <a:gd name="T8" fmla="*/ 137 w 257"/>
                  <a:gd name="T9" fmla="*/ 604 h 619"/>
                  <a:gd name="T10" fmla="*/ 121 w 257"/>
                  <a:gd name="T11" fmla="*/ 619 h 619"/>
                  <a:gd name="T12" fmla="*/ 216 w 257"/>
                  <a:gd name="T13" fmla="*/ 619 h 619"/>
                  <a:gd name="T14" fmla="*/ 215 w 257"/>
                  <a:gd name="T15" fmla="*/ 615 h 619"/>
                  <a:gd name="T16" fmla="*/ 257 w 257"/>
                  <a:gd name="T17" fmla="*/ 615 h 619"/>
                  <a:gd name="T18" fmla="*/ 37 w 257"/>
                  <a:gd name="T19" fmla="*/ 88 h 619"/>
                  <a:gd name="T20" fmla="*/ 0 w 257"/>
                  <a:gd name="T21" fmla="*/ 0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7" h="619">
                    <a:moveTo>
                      <a:pt x="0" y="0"/>
                    </a:moveTo>
                    <a:lnTo>
                      <a:pt x="0" y="546"/>
                    </a:lnTo>
                    <a:lnTo>
                      <a:pt x="9" y="619"/>
                    </a:lnTo>
                    <a:lnTo>
                      <a:pt x="90" y="619"/>
                    </a:lnTo>
                    <a:lnTo>
                      <a:pt x="137" y="604"/>
                    </a:lnTo>
                    <a:lnTo>
                      <a:pt x="121" y="619"/>
                    </a:lnTo>
                    <a:lnTo>
                      <a:pt x="216" y="619"/>
                    </a:lnTo>
                    <a:lnTo>
                      <a:pt x="215" y="615"/>
                    </a:lnTo>
                    <a:lnTo>
                      <a:pt x="257" y="615"/>
                    </a:lnTo>
                    <a:lnTo>
                      <a:pt x="37" y="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0" name="Freeform 125"/>
              <p:cNvSpPr/>
              <p:nvPr/>
            </p:nvSpPr>
            <p:spPr bwMode="auto">
              <a:xfrm>
                <a:off x="6003" y="2612"/>
                <a:ext cx="257" cy="619"/>
              </a:xfrm>
              <a:custGeom>
                <a:avLst/>
                <a:gdLst>
                  <a:gd name="T0" fmla="*/ 0 w 257"/>
                  <a:gd name="T1" fmla="*/ 0 h 619"/>
                  <a:gd name="T2" fmla="*/ 0 w 257"/>
                  <a:gd name="T3" fmla="*/ 546 h 619"/>
                  <a:gd name="T4" fmla="*/ 9 w 257"/>
                  <a:gd name="T5" fmla="*/ 619 h 619"/>
                  <a:gd name="T6" fmla="*/ 90 w 257"/>
                  <a:gd name="T7" fmla="*/ 619 h 619"/>
                  <a:gd name="T8" fmla="*/ 137 w 257"/>
                  <a:gd name="T9" fmla="*/ 604 h 619"/>
                  <a:gd name="T10" fmla="*/ 121 w 257"/>
                  <a:gd name="T11" fmla="*/ 619 h 619"/>
                  <a:gd name="T12" fmla="*/ 216 w 257"/>
                  <a:gd name="T13" fmla="*/ 619 h 619"/>
                  <a:gd name="T14" fmla="*/ 215 w 257"/>
                  <a:gd name="T15" fmla="*/ 615 h 619"/>
                  <a:gd name="T16" fmla="*/ 257 w 257"/>
                  <a:gd name="T17" fmla="*/ 615 h 619"/>
                  <a:gd name="T18" fmla="*/ 37 w 257"/>
                  <a:gd name="T19" fmla="*/ 88 h 619"/>
                  <a:gd name="T20" fmla="*/ 0 w 257"/>
                  <a:gd name="T21" fmla="*/ 0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7" h="619">
                    <a:moveTo>
                      <a:pt x="0" y="0"/>
                    </a:moveTo>
                    <a:lnTo>
                      <a:pt x="0" y="546"/>
                    </a:lnTo>
                    <a:lnTo>
                      <a:pt x="9" y="619"/>
                    </a:lnTo>
                    <a:lnTo>
                      <a:pt x="90" y="619"/>
                    </a:lnTo>
                    <a:lnTo>
                      <a:pt x="137" y="604"/>
                    </a:lnTo>
                    <a:lnTo>
                      <a:pt x="121" y="619"/>
                    </a:lnTo>
                    <a:lnTo>
                      <a:pt x="216" y="619"/>
                    </a:lnTo>
                    <a:lnTo>
                      <a:pt x="215" y="615"/>
                    </a:lnTo>
                    <a:lnTo>
                      <a:pt x="257" y="615"/>
                    </a:lnTo>
                    <a:lnTo>
                      <a:pt x="37" y="8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1" name="Freeform 126"/>
              <p:cNvSpPr/>
              <p:nvPr/>
            </p:nvSpPr>
            <p:spPr bwMode="auto">
              <a:xfrm>
                <a:off x="6003" y="3158"/>
                <a:ext cx="137" cy="447"/>
              </a:xfrm>
              <a:custGeom>
                <a:avLst/>
                <a:gdLst>
                  <a:gd name="T0" fmla="*/ 0 w 137"/>
                  <a:gd name="T1" fmla="*/ 0 h 447"/>
                  <a:gd name="T2" fmla="*/ 0 w 137"/>
                  <a:gd name="T3" fmla="*/ 447 h 447"/>
                  <a:gd name="T4" fmla="*/ 34 w 137"/>
                  <a:gd name="T5" fmla="*/ 447 h 447"/>
                  <a:gd name="T6" fmla="*/ 30 w 137"/>
                  <a:gd name="T7" fmla="*/ 351 h 447"/>
                  <a:gd name="T8" fmla="*/ 28 w 137"/>
                  <a:gd name="T9" fmla="*/ 315 h 447"/>
                  <a:gd name="T10" fmla="*/ 27 w 137"/>
                  <a:gd name="T11" fmla="*/ 255 h 447"/>
                  <a:gd name="T12" fmla="*/ 25 w 137"/>
                  <a:gd name="T13" fmla="*/ 233 h 447"/>
                  <a:gd name="T14" fmla="*/ 23 w 137"/>
                  <a:gd name="T15" fmla="*/ 193 h 447"/>
                  <a:gd name="T16" fmla="*/ 21 w 137"/>
                  <a:gd name="T17" fmla="*/ 163 h 447"/>
                  <a:gd name="T18" fmla="*/ 121 w 137"/>
                  <a:gd name="T19" fmla="*/ 73 h 447"/>
                  <a:gd name="T20" fmla="*/ 137 w 137"/>
                  <a:gd name="T21" fmla="*/ 58 h 447"/>
                  <a:gd name="T22" fmla="*/ 90 w 137"/>
                  <a:gd name="T23" fmla="*/ 73 h 447"/>
                  <a:gd name="T24" fmla="*/ 12 w 137"/>
                  <a:gd name="T25" fmla="*/ 97 h 447"/>
                  <a:gd name="T26" fmla="*/ 9 w 137"/>
                  <a:gd name="T27" fmla="*/ 73 h 447"/>
                  <a:gd name="T28" fmla="*/ 0 w 137"/>
                  <a:gd name="T29" fmla="*/ 0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7" h="447">
                    <a:moveTo>
                      <a:pt x="0" y="0"/>
                    </a:moveTo>
                    <a:lnTo>
                      <a:pt x="0" y="447"/>
                    </a:lnTo>
                    <a:lnTo>
                      <a:pt x="34" y="447"/>
                    </a:lnTo>
                    <a:lnTo>
                      <a:pt x="30" y="351"/>
                    </a:lnTo>
                    <a:lnTo>
                      <a:pt x="28" y="315"/>
                    </a:lnTo>
                    <a:lnTo>
                      <a:pt x="27" y="255"/>
                    </a:lnTo>
                    <a:lnTo>
                      <a:pt x="25" y="233"/>
                    </a:lnTo>
                    <a:lnTo>
                      <a:pt x="23" y="193"/>
                    </a:lnTo>
                    <a:lnTo>
                      <a:pt x="21" y="163"/>
                    </a:lnTo>
                    <a:lnTo>
                      <a:pt x="121" y="73"/>
                    </a:lnTo>
                    <a:lnTo>
                      <a:pt x="137" y="58"/>
                    </a:lnTo>
                    <a:lnTo>
                      <a:pt x="90" y="73"/>
                    </a:lnTo>
                    <a:lnTo>
                      <a:pt x="12" y="97"/>
                    </a:lnTo>
                    <a:lnTo>
                      <a:pt x="9" y="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2" name="Freeform 127"/>
              <p:cNvSpPr/>
              <p:nvPr/>
            </p:nvSpPr>
            <p:spPr bwMode="auto">
              <a:xfrm>
                <a:off x="6003" y="3158"/>
                <a:ext cx="137" cy="447"/>
              </a:xfrm>
              <a:custGeom>
                <a:avLst/>
                <a:gdLst>
                  <a:gd name="T0" fmla="*/ 0 w 137"/>
                  <a:gd name="T1" fmla="*/ 0 h 447"/>
                  <a:gd name="T2" fmla="*/ 0 w 137"/>
                  <a:gd name="T3" fmla="*/ 447 h 447"/>
                  <a:gd name="T4" fmla="*/ 34 w 137"/>
                  <a:gd name="T5" fmla="*/ 447 h 447"/>
                  <a:gd name="T6" fmla="*/ 30 w 137"/>
                  <a:gd name="T7" fmla="*/ 351 h 447"/>
                  <a:gd name="T8" fmla="*/ 28 w 137"/>
                  <a:gd name="T9" fmla="*/ 315 h 447"/>
                  <a:gd name="T10" fmla="*/ 27 w 137"/>
                  <a:gd name="T11" fmla="*/ 255 h 447"/>
                  <a:gd name="T12" fmla="*/ 25 w 137"/>
                  <a:gd name="T13" fmla="*/ 233 h 447"/>
                  <a:gd name="T14" fmla="*/ 23 w 137"/>
                  <a:gd name="T15" fmla="*/ 193 h 447"/>
                  <a:gd name="T16" fmla="*/ 21 w 137"/>
                  <a:gd name="T17" fmla="*/ 163 h 447"/>
                  <a:gd name="T18" fmla="*/ 121 w 137"/>
                  <a:gd name="T19" fmla="*/ 73 h 447"/>
                  <a:gd name="T20" fmla="*/ 137 w 137"/>
                  <a:gd name="T21" fmla="*/ 58 h 447"/>
                  <a:gd name="T22" fmla="*/ 90 w 137"/>
                  <a:gd name="T23" fmla="*/ 73 h 447"/>
                  <a:gd name="T24" fmla="*/ 12 w 137"/>
                  <a:gd name="T25" fmla="*/ 97 h 447"/>
                  <a:gd name="T26" fmla="*/ 9 w 137"/>
                  <a:gd name="T27" fmla="*/ 73 h 447"/>
                  <a:gd name="T28" fmla="*/ 0 w 137"/>
                  <a:gd name="T29" fmla="*/ 0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7" h="447">
                    <a:moveTo>
                      <a:pt x="0" y="0"/>
                    </a:moveTo>
                    <a:lnTo>
                      <a:pt x="0" y="447"/>
                    </a:lnTo>
                    <a:lnTo>
                      <a:pt x="34" y="447"/>
                    </a:lnTo>
                    <a:lnTo>
                      <a:pt x="30" y="351"/>
                    </a:lnTo>
                    <a:lnTo>
                      <a:pt x="28" y="315"/>
                    </a:lnTo>
                    <a:lnTo>
                      <a:pt x="27" y="255"/>
                    </a:lnTo>
                    <a:lnTo>
                      <a:pt x="25" y="233"/>
                    </a:lnTo>
                    <a:lnTo>
                      <a:pt x="23" y="193"/>
                    </a:lnTo>
                    <a:lnTo>
                      <a:pt x="21" y="163"/>
                    </a:lnTo>
                    <a:lnTo>
                      <a:pt x="121" y="73"/>
                    </a:lnTo>
                    <a:lnTo>
                      <a:pt x="137" y="58"/>
                    </a:lnTo>
                    <a:lnTo>
                      <a:pt x="90" y="73"/>
                    </a:lnTo>
                    <a:lnTo>
                      <a:pt x="12" y="97"/>
                    </a:lnTo>
                    <a:lnTo>
                      <a:pt x="9" y="7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3" name="Freeform 128"/>
              <p:cNvSpPr/>
              <p:nvPr/>
            </p:nvSpPr>
            <p:spPr bwMode="auto">
              <a:xfrm>
                <a:off x="2238" y="2745"/>
                <a:ext cx="466" cy="621"/>
              </a:xfrm>
              <a:custGeom>
                <a:avLst/>
                <a:gdLst>
                  <a:gd name="T0" fmla="*/ 466 w 466"/>
                  <a:gd name="T1" fmla="*/ 621 h 621"/>
                  <a:gd name="T2" fmla="*/ 347 w 466"/>
                  <a:gd name="T3" fmla="*/ 381 h 621"/>
                  <a:gd name="T4" fmla="*/ 423 w 466"/>
                  <a:gd name="T5" fmla="*/ 381 h 621"/>
                  <a:gd name="T6" fmla="*/ 297 w 466"/>
                  <a:gd name="T7" fmla="*/ 171 h 621"/>
                  <a:gd name="T8" fmla="*/ 365 w 466"/>
                  <a:gd name="T9" fmla="*/ 171 h 621"/>
                  <a:gd name="T10" fmla="*/ 239 w 466"/>
                  <a:gd name="T11" fmla="*/ 7 h 621"/>
                  <a:gd name="T12" fmla="*/ 232 w 466"/>
                  <a:gd name="T13" fmla="*/ 0 h 621"/>
                  <a:gd name="T14" fmla="*/ 227 w 466"/>
                  <a:gd name="T15" fmla="*/ 7 h 621"/>
                  <a:gd name="T16" fmla="*/ 101 w 466"/>
                  <a:gd name="T17" fmla="*/ 171 h 621"/>
                  <a:gd name="T18" fmla="*/ 168 w 466"/>
                  <a:gd name="T19" fmla="*/ 171 h 621"/>
                  <a:gd name="T20" fmla="*/ 42 w 466"/>
                  <a:gd name="T21" fmla="*/ 381 h 621"/>
                  <a:gd name="T22" fmla="*/ 118 w 466"/>
                  <a:gd name="T23" fmla="*/ 381 h 621"/>
                  <a:gd name="T24" fmla="*/ 0 w 466"/>
                  <a:gd name="T25" fmla="*/ 621 h 621"/>
                  <a:gd name="T26" fmla="*/ 232 w 466"/>
                  <a:gd name="T27" fmla="*/ 621 h 621"/>
                  <a:gd name="T28" fmla="*/ 232 w 466"/>
                  <a:gd name="T29" fmla="*/ 604 h 621"/>
                  <a:gd name="T30" fmla="*/ 232 w 466"/>
                  <a:gd name="T31" fmla="*/ 621 h 621"/>
                  <a:gd name="T32" fmla="*/ 466 w 466"/>
                  <a:gd name="T33" fmla="*/ 621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6" h="621">
                    <a:moveTo>
                      <a:pt x="466" y="621"/>
                    </a:moveTo>
                    <a:lnTo>
                      <a:pt x="347" y="381"/>
                    </a:lnTo>
                    <a:lnTo>
                      <a:pt x="423" y="381"/>
                    </a:lnTo>
                    <a:lnTo>
                      <a:pt x="297" y="171"/>
                    </a:lnTo>
                    <a:lnTo>
                      <a:pt x="365" y="171"/>
                    </a:lnTo>
                    <a:lnTo>
                      <a:pt x="239" y="7"/>
                    </a:lnTo>
                    <a:lnTo>
                      <a:pt x="232" y="0"/>
                    </a:lnTo>
                    <a:lnTo>
                      <a:pt x="227" y="7"/>
                    </a:lnTo>
                    <a:lnTo>
                      <a:pt x="101" y="171"/>
                    </a:lnTo>
                    <a:lnTo>
                      <a:pt x="168" y="171"/>
                    </a:lnTo>
                    <a:lnTo>
                      <a:pt x="42" y="381"/>
                    </a:lnTo>
                    <a:lnTo>
                      <a:pt x="118" y="381"/>
                    </a:lnTo>
                    <a:lnTo>
                      <a:pt x="0" y="621"/>
                    </a:lnTo>
                    <a:lnTo>
                      <a:pt x="232" y="621"/>
                    </a:lnTo>
                    <a:lnTo>
                      <a:pt x="232" y="604"/>
                    </a:lnTo>
                    <a:lnTo>
                      <a:pt x="232" y="621"/>
                    </a:lnTo>
                    <a:lnTo>
                      <a:pt x="466" y="621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4" name="Freeform 129"/>
              <p:cNvSpPr/>
              <p:nvPr/>
            </p:nvSpPr>
            <p:spPr bwMode="auto">
              <a:xfrm>
                <a:off x="2238" y="2745"/>
                <a:ext cx="466" cy="621"/>
              </a:xfrm>
              <a:custGeom>
                <a:avLst/>
                <a:gdLst>
                  <a:gd name="T0" fmla="*/ 466 w 466"/>
                  <a:gd name="T1" fmla="*/ 621 h 621"/>
                  <a:gd name="T2" fmla="*/ 347 w 466"/>
                  <a:gd name="T3" fmla="*/ 381 h 621"/>
                  <a:gd name="T4" fmla="*/ 423 w 466"/>
                  <a:gd name="T5" fmla="*/ 381 h 621"/>
                  <a:gd name="T6" fmla="*/ 297 w 466"/>
                  <a:gd name="T7" fmla="*/ 171 h 621"/>
                  <a:gd name="T8" fmla="*/ 365 w 466"/>
                  <a:gd name="T9" fmla="*/ 171 h 621"/>
                  <a:gd name="T10" fmla="*/ 239 w 466"/>
                  <a:gd name="T11" fmla="*/ 7 h 621"/>
                  <a:gd name="T12" fmla="*/ 232 w 466"/>
                  <a:gd name="T13" fmla="*/ 0 h 621"/>
                  <a:gd name="T14" fmla="*/ 227 w 466"/>
                  <a:gd name="T15" fmla="*/ 7 h 621"/>
                  <a:gd name="T16" fmla="*/ 101 w 466"/>
                  <a:gd name="T17" fmla="*/ 171 h 621"/>
                  <a:gd name="T18" fmla="*/ 168 w 466"/>
                  <a:gd name="T19" fmla="*/ 171 h 621"/>
                  <a:gd name="T20" fmla="*/ 42 w 466"/>
                  <a:gd name="T21" fmla="*/ 381 h 621"/>
                  <a:gd name="T22" fmla="*/ 118 w 466"/>
                  <a:gd name="T23" fmla="*/ 381 h 621"/>
                  <a:gd name="T24" fmla="*/ 0 w 466"/>
                  <a:gd name="T25" fmla="*/ 621 h 621"/>
                  <a:gd name="T26" fmla="*/ 232 w 466"/>
                  <a:gd name="T27" fmla="*/ 621 h 621"/>
                  <a:gd name="T28" fmla="*/ 232 w 466"/>
                  <a:gd name="T29" fmla="*/ 604 h 621"/>
                  <a:gd name="T30" fmla="*/ 232 w 466"/>
                  <a:gd name="T31" fmla="*/ 621 h 621"/>
                  <a:gd name="T32" fmla="*/ 466 w 466"/>
                  <a:gd name="T33" fmla="*/ 621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6" h="621">
                    <a:moveTo>
                      <a:pt x="466" y="621"/>
                    </a:moveTo>
                    <a:lnTo>
                      <a:pt x="347" y="381"/>
                    </a:lnTo>
                    <a:lnTo>
                      <a:pt x="423" y="381"/>
                    </a:lnTo>
                    <a:lnTo>
                      <a:pt x="297" y="171"/>
                    </a:lnTo>
                    <a:lnTo>
                      <a:pt x="365" y="171"/>
                    </a:lnTo>
                    <a:lnTo>
                      <a:pt x="239" y="7"/>
                    </a:lnTo>
                    <a:lnTo>
                      <a:pt x="232" y="0"/>
                    </a:lnTo>
                    <a:lnTo>
                      <a:pt x="227" y="7"/>
                    </a:lnTo>
                    <a:lnTo>
                      <a:pt x="101" y="171"/>
                    </a:lnTo>
                    <a:lnTo>
                      <a:pt x="168" y="171"/>
                    </a:lnTo>
                    <a:lnTo>
                      <a:pt x="42" y="381"/>
                    </a:lnTo>
                    <a:lnTo>
                      <a:pt x="118" y="381"/>
                    </a:lnTo>
                    <a:lnTo>
                      <a:pt x="0" y="621"/>
                    </a:lnTo>
                    <a:lnTo>
                      <a:pt x="232" y="621"/>
                    </a:lnTo>
                    <a:lnTo>
                      <a:pt x="232" y="604"/>
                    </a:lnTo>
                    <a:lnTo>
                      <a:pt x="232" y="621"/>
                    </a:lnTo>
                    <a:lnTo>
                      <a:pt x="466" y="62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5" name="Freeform 130"/>
              <p:cNvSpPr/>
              <p:nvPr/>
            </p:nvSpPr>
            <p:spPr bwMode="auto">
              <a:xfrm>
                <a:off x="2376" y="3209"/>
                <a:ext cx="190" cy="397"/>
              </a:xfrm>
              <a:custGeom>
                <a:avLst/>
                <a:gdLst>
                  <a:gd name="T0" fmla="*/ 44 w 190"/>
                  <a:gd name="T1" fmla="*/ 397 h 397"/>
                  <a:gd name="T2" fmla="*/ 142 w 190"/>
                  <a:gd name="T3" fmla="*/ 397 h 397"/>
                  <a:gd name="T4" fmla="*/ 126 w 190"/>
                  <a:gd name="T5" fmla="*/ 150 h 397"/>
                  <a:gd name="T6" fmla="*/ 190 w 190"/>
                  <a:gd name="T7" fmla="*/ 69 h 397"/>
                  <a:gd name="T8" fmla="*/ 119 w 190"/>
                  <a:gd name="T9" fmla="*/ 116 h 397"/>
                  <a:gd name="T10" fmla="*/ 96 w 190"/>
                  <a:gd name="T11" fmla="*/ 0 h 397"/>
                  <a:gd name="T12" fmla="*/ 71 w 190"/>
                  <a:gd name="T13" fmla="*/ 116 h 397"/>
                  <a:gd name="T14" fmla="*/ 0 w 190"/>
                  <a:gd name="T15" fmla="*/ 69 h 397"/>
                  <a:gd name="T16" fmla="*/ 62 w 190"/>
                  <a:gd name="T17" fmla="*/ 150 h 397"/>
                  <a:gd name="T18" fmla="*/ 44 w 190"/>
                  <a:gd name="T19" fmla="*/ 397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0" h="397">
                    <a:moveTo>
                      <a:pt x="44" y="397"/>
                    </a:moveTo>
                    <a:lnTo>
                      <a:pt x="142" y="397"/>
                    </a:lnTo>
                    <a:lnTo>
                      <a:pt x="126" y="150"/>
                    </a:lnTo>
                    <a:lnTo>
                      <a:pt x="190" y="69"/>
                    </a:lnTo>
                    <a:lnTo>
                      <a:pt x="119" y="116"/>
                    </a:lnTo>
                    <a:lnTo>
                      <a:pt x="96" y="0"/>
                    </a:lnTo>
                    <a:lnTo>
                      <a:pt x="71" y="116"/>
                    </a:lnTo>
                    <a:lnTo>
                      <a:pt x="0" y="69"/>
                    </a:lnTo>
                    <a:lnTo>
                      <a:pt x="62" y="150"/>
                    </a:lnTo>
                    <a:lnTo>
                      <a:pt x="44" y="397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6" name="Freeform 131"/>
              <p:cNvSpPr/>
              <p:nvPr/>
            </p:nvSpPr>
            <p:spPr bwMode="auto">
              <a:xfrm>
                <a:off x="2376" y="3209"/>
                <a:ext cx="190" cy="397"/>
              </a:xfrm>
              <a:custGeom>
                <a:avLst/>
                <a:gdLst>
                  <a:gd name="T0" fmla="*/ 44 w 190"/>
                  <a:gd name="T1" fmla="*/ 397 h 397"/>
                  <a:gd name="T2" fmla="*/ 142 w 190"/>
                  <a:gd name="T3" fmla="*/ 397 h 397"/>
                  <a:gd name="T4" fmla="*/ 126 w 190"/>
                  <a:gd name="T5" fmla="*/ 150 h 397"/>
                  <a:gd name="T6" fmla="*/ 190 w 190"/>
                  <a:gd name="T7" fmla="*/ 69 h 397"/>
                  <a:gd name="T8" fmla="*/ 119 w 190"/>
                  <a:gd name="T9" fmla="*/ 116 h 397"/>
                  <a:gd name="T10" fmla="*/ 96 w 190"/>
                  <a:gd name="T11" fmla="*/ 0 h 397"/>
                  <a:gd name="T12" fmla="*/ 71 w 190"/>
                  <a:gd name="T13" fmla="*/ 116 h 397"/>
                  <a:gd name="T14" fmla="*/ 0 w 190"/>
                  <a:gd name="T15" fmla="*/ 69 h 397"/>
                  <a:gd name="T16" fmla="*/ 62 w 190"/>
                  <a:gd name="T17" fmla="*/ 150 h 397"/>
                  <a:gd name="T18" fmla="*/ 44 w 190"/>
                  <a:gd name="T19" fmla="*/ 397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0" h="397">
                    <a:moveTo>
                      <a:pt x="44" y="397"/>
                    </a:moveTo>
                    <a:lnTo>
                      <a:pt x="142" y="397"/>
                    </a:lnTo>
                    <a:lnTo>
                      <a:pt x="126" y="150"/>
                    </a:lnTo>
                    <a:lnTo>
                      <a:pt x="190" y="69"/>
                    </a:lnTo>
                    <a:lnTo>
                      <a:pt x="119" y="116"/>
                    </a:lnTo>
                    <a:lnTo>
                      <a:pt x="96" y="0"/>
                    </a:lnTo>
                    <a:lnTo>
                      <a:pt x="71" y="116"/>
                    </a:lnTo>
                    <a:lnTo>
                      <a:pt x="0" y="69"/>
                    </a:lnTo>
                    <a:lnTo>
                      <a:pt x="62" y="150"/>
                    </a:lnTo>
                    <a:lnTo>
                      <a:pt x="44" y="39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7" name="Freeform 132"/>
              <p:cNvSpPr>
                <a:spLocks noEditPoints="1"/>
              </p:cNvSpPr>
              <p:nvPr/>
            </p:nvSpPr>
            <p:spPr bwMode="auto">
              <a:xfrm>
                <a:off x="2473" y="2747"/>
                <a:ext cx="130" cy="253"/>
              </a:xfrm>
              <a:custGeom>
                <a:avLst/>
                <a:gdLst>
                  <a:gd name="T0" fmla="*/ 36 w 73"/>
                  <a:gd name="T1" fmla="*/ 90 h 135"/>
                  <a:gd name="T2" fmla="*/ 35 w 73"/>
                  <a:gd name="T3" fmla="*/ 90 h 135"/>
                  <a:gd name="T4" fmla="*/ 64 w 73"/>
                  <a:gd name="T5" fmla="*/ 135 h 135"/>
                  <a:gd name="T6" fmla="*/ 64 w 73"/>
                  <a:gd name="T7" fmla="*/ 135 h 135"/>
                  <a:gd name="T8" fmla="*/ 36 w 73"/>
                  <a:gd name="T9" fmla="*/ 90 h 135"/>
                  <a:gd name="T10" fmla="*/ 0 w 73"/>
                  <a:gd name="T11" fmla="*/ 0 h 135"/>
                  <a:gd name="T12" fmla="*/ 0 w 73"/>
                  <a:gd name="T13" fmla="*/ 1 h 135"/>
                  <a:gd name="T14" fmla="*/ 2 w 73"/>
                  <a:gd name="T15" fmla="*/ 3 h 135"/>
                  <a:gd name="T16" fmla="*/ 73 w 73"/>
                  <a:gd name="T17" fmla="*/ 90 h 135"/>
                  <a:gd name="T18" fmla="*/ 57 w 73"/>
                  <a:gd name="T19" fmla="*/ 90 h 135"/>
                  <a:gd name="T20" fmla="*/ 73 w 73"/>
                  <a:gd name="T21" fmla="*/ 90 h 135"/>
                  <a:gd name="T22" fmla="*/ 2 w 73"/>
                  <a:gd name="T23" fmla="*/ 3 h 135"/>
                  <a:gd name="T24" fmla="*/ 0 w 73"/>
                  <a:gd name="T25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3" h="135">
                    <a:moveTo>
                      <a:pt x="36" y="90"/>
                    </a:moveTo>
                    <a:cubicBezTo>
                      <a:pt x="35" y="90"/>
                      <a:pt x="35" y="90"/>
                      <a:pt x="35" y="90"/>
                    </a:cubicBezTo>
                    <a:cubicBezTo>
                      <a:pt x="64" y="135"/>
                      <a:pt x="64" y="135"/>
                      <a:pt x="64" y="135"/>
                    </a:cubicBezTo>
                    <a:cubicBezTo>
                      <a:pt x="64" y="135"/>
                      <a:pt x="64" y="135"/>
                      <a:pt x="64" y="135"/>
                    </a:cubicBezTo>
                    <a:cubicBezTo>
                      <a:pt x="36" y="90"/>
                      <a:pt x="36" y="90"/>
                      <a:pt x="36" y="90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73" y="90"/>
                      <a:pt x="73" y="90"/>
                      <a:pt x="73" y="90"/>
                    </a:cubicBezTo>
                    <a:cubicBezTo>
                      <a:pt x="57" y="90"/>
                      <a:pt x="57" y="90"/>
                      <a:pt x="57" y="90"/>
                    </a:cubicBezTo>
                    <a:cubicBezTo>
                      <a:pt x="73" y="90"/>
                      <a:pt x="73" y="90"/>
                      <a:pt x="73" y="9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8" name="Freeform 133"/>
              <p:cNvSpPr>
                <a:spLocks noEditPoints="1"/>
              </p:cNvSpPr>
              <p:nvPr/>
            </p:nvSpPr>
            <p:spPr bwMode="auto">
              <a:xfrm>
                <a:off x="2587" y="3000"/>
                <a:ext cx="64" cy="107"/>
              </a:xfrm>
              <a:custGeom>
                <a:avLst/>
                <a:gdLst>
                  <a:gd name="T0" fmla="*/ 22 w 36"/>
                  <a:gd name="T1" fmla="*/ 35 h 57"/>
                  <a:gd name="T2" fmla="*/ 22 w 36"/>
                  <a:gd name="T3" fmla="*/ 35 h 57"/>
                  <a:gd name="T4" fmla="*/ 35 w 36"/>
                  <a:gd name="T5" fmla="*/ 57 h 57"/>
                  <a:gd name="T6" fmla="*/ 36 w 36"/>
                  <a:gd name="T7" fmla="*/ 56 h 57"/>
                  <a:gd name="T8" fmla="*/ 22 w 36"/>
                  <a:gd name="T9" fmla="*/ 35 h 57"/>
                  <a:gd name="T10" fmla="*/ 0 w 36"/>
                  <a:gd name="T11" fmla="*/ 0 h 57"/>
                  <a:gd name="T12" fmla="*/ 0 w 36"/>
                  <a:gd name="T13" fmla="*/ 0 h 57"/>
                  <a:gd name="T14" fmla="*/ 21 w 36"/>
                  <a:gd name="T15" fmla="*/ 34 h 57"/>
                  <a:gd name="T16" fmla="*/ 21 w 36"/>
                  <a:gd name="T17" fmla="*/ 33 h 57"/>
                  <a:gd name="T18" fmla="*/ 0 w 36"/>
                  <a:gd name="T1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57">
                    <a:moveTo>
                      <a:pt x="22" y="35"/>
                    </a:moveTo>
                    <a:cubicBezTo>
                      <a:pt x="22" y="35"/>
                      <a:pt x="22" y="35"/>
                      <a:pt x="22" y="35"/>
                    </a:cubicBezTo>
                    <a:cubicBezTo>
                      <a:pt x="35" y="57"/>
                      <a:pt x="35" y="57"/>
                      <a:pt x="35" y="57"/>
                    </a:cubicBezTo>
                    <a:cubicBezTo>
                      <a:pt x="36" y="56"/>
                      <a:pt x="36" y="56"/>
                      <a:pt x="36" y="56"/>
                    </a:cubicBezTo>
                    <a:cubicBezTo>
                      <a:pt x="22" y="35"/>
                      <a:pt x="22" y="35"/>
                      <a:pt x="22" y="35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1" y="34"/>
                      <a:pt x="21" y="34"/>
                      <a:pt x="21" y="34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5D9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9" name="Freeform 134"/>
              <p:cNvSpPr>
                <a:spLocks noEditPoints="1"/>
              </p:cNvSpPr>
              <p:nvPr/>
            </p:nvSpPr>
            <p:spPr bwMode="auto">
              <a:xfrm>
                <a:off x="2624" y="3062"/>
                <a:ext cx="37" cy="62"/>
              </a:xfrm>
              <a:custGeom>
                <a:avLst/>
                <a:gdLst>
                  <a:gd name="T0" fmla="*/ 27 w 37"/>
                  <a:gd name="T1" fmla="*/ 43 h 62"/>
                  <a:gd name="T2" fmla="*/ 25 w 37"/>
                  <a:gd name="T3" fmla="*/ 45 h 62"/>
                  <a:gd name="T4" fmla="*/ 36 w 37"/>
                  <a:gd name="T5" fmla="*/ 62 h 62"/>
                  <a:gd name="T6" fmla="*/ 37 w 37"/>
                  <a:gd name="T7" fmla="*/ 62 h 62"/>
                  <a:gd name="T8" fmla="*/ 27 w 37"/>
                  <a:gd name="T9" fmla="*/ 43 h 62"/>
                  <a:gd name="T10" fmla="*/ 0 w 37"/>
                  <a:gd name="T11" fmla="*/ 0 h 62"/>
                  <a:gd name="T12" fmla="*/ 0 w 37"/>
                  <a:gd name="T13" fmla="*/ 2 h 62"/>
                  <a:gd name="T14" fmla="*/ 2 w 37"/>
                  <a:gd name="T15" fmla="*/ 4 h 62"/>
                  <a:gd name="T16" fmla="*/ 2 w 37"/>
                  <a:gd name="T17" fmla="*/ 4 h 62"/>
                  <a:gd name="T18" fmla="*/ 0 w 37"/>
                  <a:gd name="T1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" h="62">
                    <a:moveTo>
                      <a:pt x="27" y="43"/>
                    </a:moveTo>
                    <a:lnTo>
                      <a:pt x="25" y="45"/>
                    </a:lnTo>
                    <a:lnTo>
                      <a:pt x="36" y="62"/>
                    </a:lnTo>
                    <a:lnTo>
                      <a:pt x="37" y="62"/>
                    </a:lnTo>
                    <a:lnTo>
                      <a:pt x="27" y="43"/>
                    </a:lnTo>
                    <a:close/>
                    <a:moveTo>
                      <a:pt x="0" y="0"/>
                    </a:move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D9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0" name="Freeform 135"/>
              <p:cNvSpPr>
                <a:spLocks noEditPoints="1"/>
              </p:cNvSpPr>
              <p:nvPr/>
            </p:nvSpPr>
            <p:spPr bwMode="auto">
              <a:xfrm>
                <a:off x="2624" y="3062"/>
                <a:ext cx="37" cy="62"/>
              </a:xfrm>
              <a:custGeom>
                <a:avLst/>
                <a:gdLst>
                  <a:gd name="T0" fmla="*/ 27 w 37"/>
                  <a:gd name="T1" fmla="*/ 43 h 62"/>
                  <a:gd name="T2" fmla="*/ 25 w 37"/>
                  <a:gd name="T3" fmla="*/ 45 h 62"/>
                  <a:gd name="T4" fmla="*/ 36 w 37"/>
                  <a:gd name="T5" fmla="*/ 62 h 62"/>
                  <a:gd name="T6" fmla="*/ 37 w 37"/>
                  <a:gd name="T7" fmla="*/ 62 h 62"/>
                  <a:gd name="T8" fmla="*/ 27 w 37"/>
                  <a:gd name="T9" fmla="*/ 43 h 62"/>
                  <a:gd name="T10" fmla="*/ 0 w 37"/>
                  <a:gd name="T11" fmla="*/ 0 h 62"/>
                  <a:gd name="T12" fmla="*/ 0 w 37"/>
                  <a:gd name="T13" fmla="*/ 2 h 62"/>
                  <a:gd name="T14" fmla="*/ 2 w 37"/>
                  <a:gd name="T15" fmla="*/ 4 h 62"/>
                  <a:gd name="T16" fmla="*/ 2 w 37"/>
                  <a:gd name="T17" fmla="*/ 4 h 62"/>
                  <a:gd name="T18" fmla="*/ 0 w 37"/>
                  <a:gd name="T1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" h="62">
                    <a:moveTo>
                      <a:pt x="27" y="43"/>
                    </a:moveTo>
                    <a:lnTo>
                      <a:pt x="25" y="45"/>
                    </a:lnTo>
                    <a:lnTo>
                      <a:pt x="36" y="62"/>
                    </a:lnTo>
                    <a:lnTo>
                      <a:pt x="37" y="62"/>
                    </a:lnTo>
                    <a:lnTo>
                      <a:pt x="27" y="43"/>
                    </a:lnTo>
                    <a:moveTo>
                      <a:pt x="0" y="0"/>
                    </a:move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1" name="Freeform 136"/>
              <p:cNvSpPr/>
              <p:nvPr/>
            </p:nvSpPr>
            <p:spPr bwMode="auto">
              <a:xfrm>
                <a:off x="2587" y="3132"/>
                <a:ext cx="23" cy="43"/>
              </a:xfrm>
              <a:custGeom>
                <a:avLst/>
                <a:gdLst>
                  <a:gd name="T0" fmla="*/ 2 w 23"/>
                  <a:gd name="T1" fmla="*/ 0 h 43"/>
                  <a:gd name="T2" fmla="*/ 0 w 23"/>
                  <a:gd name="T3" fmla="*/ 0 h 43"/>
                  <a:gd name="T4" fmla="*/ 21 w 23"/>
                  <a:gd name="T5" fmla="*/ 43 h 43"/>
                  <a:gd name="T6" fmla="*/ 23 w 23"/>
                  <a:gd name="T7" fmla="*/ 43 h 43"/>
                  <a:gd name="T8" fmla="*/ 2 w 23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43">
                    <a:moveTo>
                      <a:pt x="2" y="0"/>
                    </a:moveTo>
                    <a:lnTo>
                      <a:pt x="0" y="0"/>
                    </a:lnTo>
                    <a:lnTo>
                      <a:pt x="21" y="43"/>
                    </a:lnTo>
                    <a:lnTo>
                      <a:pt x="23" y="4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2" name="Freeform 137"/>
              <p:cNvSpPr/>
              <p:nvPr/>
            </p:nvSpPr>
            <p:spPr bwMode="auto">
              <a:xfrm>
                <a:off x="2587" y="3132"/>
                <a:ext cx="23" cy="43"/>
              </a:xfrm>
              <a:custGeom>
                <a:avLst/>
                <a:gdLst>
                  <a:gd name="T0" fmla="*/ 2 w 23"/>
                  <a:gd name="T1" fmla="*/ 0 h 43"/>
                  <a:gd name="T2" fmla="*/ 0 w 23"/>
                  <a:gd name="T3" fmla="*/ 0 h 43"/>
                  <a:gd name="T4" fmla="*/ 21 w 23"/>
                  <a:gd name="T5" fmla="*/ 43 h 43"/>
                  <a:gd name="T6" fmla="*/ 23 w 23"/>
                  <a:gd name="T7" fmla="*/ 43 h 43"/>
                  <a:gd name="T8" fmla="*/ 2 w 23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43">
                    <a:moveTo>
                      <a:pt x="2" y="0"/>
                    </a:moveTo>
                    <a:lnTo>
                      <a:pt x="0" y="0"/>
                    </a:lnTo>
                    <a:lnTo>
                      <a:pt x="21" y="43"/>
                    </a:lnTo>
                    <a:lnTo>
                      <a:pt x="23" y="43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3" name="Freeform 138"/>
              <p:cNvSpPr/>
              <p:nvPr/>
            </p:nvSpPr>
            <p:spPr bwMode="auto">
              <a:xfrm>
                <a:off x="2585" y="3126"/>
                <a:ext cx="4" cy="6"/>
              </a:xfrm>
              <a:custGeom>
                <a:avLst/>
                <a:gdLst>
                  <a:gd name="T0" fmla="*/ 0 w 4"/>
                  <a:gd name="T1" fmla="*/ 0 h 6"/>
                  <a:gd name="T2" fmla="*/ 0 w 4"/>
                  <a:gd name="T3" fmla="*/ 0 h 6"/>
                  <a:gd name="T4" fmla="*/ 2 w 4"/>
                  <a:gd name="T5" fmla="*/ 6 h 6"/>
                  <a:gd name="T6" fmla="*/ 4 w 4"/>
                  <a:gd name="T7" fmla="*/ 6 h 6"/>
                  <a:gd name="T8" fmla="*/ 0 w 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0" y="0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D9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4" name="Freeform 139"/>
              <p:cNvSpPr/>
              <p:nvPr/>
            </p:nvSpPr>
            <p:spPr bwMode="auto">
              <a:xfrm>
                <a:off x="2585" y="3126"/>
                <a:ext cx="4" cy="6"/>
              </a:xfrm>
              <a:custGeom>
                <a:avLst/>
                <a:gdLst>
                  <a:gd name="T0" fmla="*/ 0 w 4"/>
                  <a:gd name="T1" fmla="*/ 0 h 6"/>
                  <a:gd name="T2" fmla="*/ 0 w 4"/>
                  <a:gd name="T3" fmla="*/ 0 h 6"/>
                  <a:gd name="T4" fmla="*/ 2 w 4"/>
                  <a:gd name="T5" fmla="*/ 6 h 6"/>
                  <a:gd name="T6" fmla="*/ 4 w 4"/>
                  <a:gd name="T7" fmla="*/ 6 h 6"/>
                  <a:gd name="T8" fmla="*/ 0 w 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0" y="0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5" name="Freeform 140"/>
              <p:cNvSpPr/>
              <p:nvPr/>
            </p:nvSpPr>
            <p:spPr bwMode="auto">
              <a:xfrm>
                <a:off x="2608" y="3175"/>
                <a:ext cx="94" cy="189"/>
              </a:xfrm>
              <a:custGeom>
                <a:avLst/>
                <a:gdLst>
                  <a:gd name="T0" fmla="*/ 2 w 94"/>
                  <a:gd name="T1" fmla="*/ 0 h 189"/>
                  <a:gd name="T2" fmla="*/ 0 w 94"/>
                  <a:gd name="T3" fmla="*/ 0 h 189"/>
                  <a:gd name="T4" fmla="*/ 94 w 94"/>
                  <a:gd name="T5" fmla="*/ 189 h 189"/>
                  <a:gd name="T6" fmla="*/ 94 w 94"/>
                  <a:gd name="T7" fmla="*/ 189 h 189"/>
                  <a:gd name="T8" fmla="*/ 2 w 94"/>
                  <a:gd name="T9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189">
                    <a:moveTo>
                      <a:pt x="2" y="0"/>
                    </a:moveTo>
                    <a:lnTo>
                      <a:pt x="0" y="0"/>
                    </a:lnTo>
                    <a:lnTo>
                      <a:pt x="94" y="189"/>
                    </a:lnTo>
                    <a:lnTo>
                      <a:pt x="94" y="18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6" name="Freeform 141"/>
              <p:cNvSpPr/>
              <p:nvPr/>
            </p:nvSpPr>
            <p:spPr bwMode="auto">
              <a:xfrm>
                <a:off x="2608" y="3175"/>
                <a:ext cx="94" cy="189"/>
              </a:xfrm>
              <a:custGeom>
                <a:avLst/>
                <a:gdLst>
                  <a:gd name="T0" fmla="*/ 2 w 94"/>
                  <a:gd name="T1" fmla="*/ 0 h 189"/>
                  <a:gd name="T2" fmla="*/ 0 w 94"/>
                  <a:gd name="T3" fmla="*/ 0 h 189"/>
                  <a:gd name="T4" fmla="*/ 94 w 94"/>
                  <a:gd name="T5" fmla="*/ 189 h 189"/>
                  <a:gd name="T6" fmla="*/ 94 w 94"/>
                  <a:gd name="T7" fmla="*/ 189 h 189"/>
                  <a:gd name="T8" fmla="*/ 2 w 94"/>
                  <a:gd name="T9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189">
                    <a:moveTo>
                      <a:pt x="2" y="0"/>
                    </a:moveTo>
                    <a:lnTo>
                      <a:pt x="0" y="0"/>
                    </a:lnTo>
                    <a:lnTo>
                      <a:pt x="94" y="189"/>
                    </a:lnTo>
                    <a:lnTo>
                      <a:pt x="94" y="189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7" name="Freeform 142"/>
              <p:cNvSpPr/>
              <p:nvPr/>
            </p:nvSpPr>
            <p:spPr bwMode="auto">
              <a:xfrm>
                <a:off x="2504" y="3366"/>
                <a:ext cx="14" cy="240"/>
              </a:xfrm>
              <a:custGeom>
                <a:avLst/>
                <a:gdLst>
                  <a:gd name="T0" fmla="*/ 0 w 14"/>
                  <a:gd name="T1" fmla="*/ 0 h 240"/>
                  <a:gd name="T2" fmla="*/ 0 w 14"/>
                  <a:gd name="T3" fmla="*/ 0 h 240"/>
                  <a:gd name="T4" fmla="*/ 14 w 14"/>
                  <a:gd name="T5" fmla="*/ 240 h 240"/>
                  <a:gd name="T6" fmla="*/ 14 w 14"/>
                  <a:gd name="T7" fmla="*/ 240 h 240"/>
                  <a:gd name="T8" fmla="*/ 0 w 14"/>
                  <a:gd name="T9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40">
                    <a:moveTo>
                      <a:pt x="0" y="0"/>
                    </a:moveTo>
                    <a:lnTo>
                      <a:pt x="0" y="0"/>
                    </a:lnTo>
                    <a:lnTo>
                      <a:pt x="14" y="240"/>
                    </a:lnTo>
                    <a:lnTo>
                      <a:pt x="14" y="2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8" name="Freeform 143"/>
              <p:cNvSpPr/>
              <p:nvPr/>
            </p:nvSpPr>
            <p:spPr bwMode="auto">
              <a:xfrm>
                <a:off x="2504" y="3366"/>
                <a:ext cx="14" cy="240"/>
              </a:xfrm>
              <a:custGeom>
                <a:avLst/>
                <a:gdLst>
                  <a:gd name="T0" fmla="*/ 0 w 14"/>
                  <a:gd name="T1" fmla="*/ 0 h 240"/>
                  <a:gd name="T2" fmla="*/ 0 w 14"/>
                  <a:gd name="T3" fmla="*/ 0 h 240"/>
                  <a:gd name="T4" fmla="*/ 14 w 14"/>
                  <a:gd name="T5" fmla="*/ 240 h 240"/>
                  <a:gd name="T6" fmla="*/ 14 w 14"/>
                  <a:gd name="T7" fmla="*/ 240 h 240"/>
                  <a:gd name="T8" fmla="*/ 0 w 14"/>
                  <a:gd name="T9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40">
                    <a:moveTo>
                      <a:pt x="0" y="0"/>
                    </a:moveTo>
                    <a:lnTo>
                      <a:pt x="0" y="0"/>
                    </a:lnTo>
                    <a:lnTo>
                      <a:pt x="14" y="240"/>
                    </a:lnTo>
                    <a:lnTo>
                      <a:pt x="14" y="24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9" name="Freeform 144"/>
              <p:cNvSpPr/>
              <p:nvPr/>
            </p:nvSpPr>
            <p:spPr bwMode="auto">
              <a:xfrm>
                <a:off x="2472" y="2749"/>
                <a:ext cx="230" cy="617"/>
              </a:xfrm>
              <a:custGeom>
                <a:avLst/>
                <a:gdLst>
                  <a:gd name="T0" fmla="*/ 1 w 230"/>
                  <a:gd name="T1" fmla="*/ 0 h 617"/>
                  <a:gd name="T2" fmla="*/ 0 w 230"/>
                  <a:gd name="T3" fmla="*/ 463 h 617"/>
                  <a:gd name="T4" fmla="*/ 23 w 230"/>
                  <a:gd name="T5" fmla="*/ 576 h 617"/>
                  <a:gd name="T6" fmla="*/ 94 w 230"/>
                  <a:gd name="T7" fmla="*/ 529 h 617"/>
                  <a:gd name="T8" fmla="*/ 30 w 230"/>
                  <a:gd name="T9" fmla="*/ 610 h 617"/>
                  <a:gd name="T10" fmla="*/ 32 w 230"/>
                  <a:gd name="T11" fmla="*/ 617 h 617"/>
                  <a:gd name="T12" fmla="*/ 32 w 230"/>
                  <a:gd name="T13" fmla="*/ 617 h 617"/>
                  <a:gd name="T14" fmla="*/ 32 w 230"/>
                  <a:gd name="T15" fmla="*/ 615 h 617"/>
                  <a:gd name="T16" fmla="*/ 230 w 230"/>
                  <a:gd name="T17" fmla="*/ 615 h 617"/>
                  <a:gd name="T18" fmla="*/ 136 w 230"/>
                  <a:gd name="T19" fmla="*/ 426 h 617"/>
                  <a:gd name="T20" fmla="*/ 115 w 230"/>
                  <a:gd name="T21" fmla="*/ 383 h 617"/>
                  <a:gd name="T22" fmla="*/ 113 w 230"/>
                  <a:gd name="T23" fmla="*/ 377 h 617"/>
                  <a:gd name="T24" fmla="*/ 113 w 230"/>
                  <a:gd name="T25" fmla="*/ 377 h 617"/>
                  <a:gd name="T26" fmla="*/ 113 w 230"/>
                  <a:gd name="T27" fmla="*/ 375 h 617"/>
                  <a:gd name="T28" fmla="*/ 188 w 230"/>
                  <a:gd name="T29" fmla="*/ 375 h 617"/>
                  <a:gd name="T30" fmla="*/ 177 w 230"/>
                  <a:gd name="T31" fmla="*/ 358 h 617"/>
                  <a:gd name="T32" fmla="*/ 154 w 230"/>
                  <a:gd name="T33" fmla="*/ 317 h 617"/>
                  <a:gd name="T34" fmla="*/ 152 w 230"/>
                  <a:gd name="T35" fmla="*/ 315 h 617"/>
                  <a:gd name="T36" fmla="*/ 115 w 230"/>
                  <a:gd name="T37" fmla="*/ 251 h 617"/>
                  <a:gd name="T38" fmla="*/ 63 w 230"/>
                  <a:gd name="T39" fmla="*/ 167 h 617"/>
                  <a:gd name="T40" fmla="*/ 65 w 230"/>
                  <a:gd name="T41" fmla="*/ 167 h 617"/>
                  <a:gd name="T42" fmla="*/ 65 w 230"/>
                  <a:gd name="T43" fmla="*/ 167 h 617"/>
                  <a:gd name="T44" fmla="*/ 102 w 230"/>
                  <a:gd name="T45" fmla="*/ 167 h 617"/>
                  <a:gd name="T46" fmla="*/ 131 w 230"/>
                  <a:gd name="T47" fmla="*/ 167 h 617"/>
                  <a:gd name="T48" fmla="*/ 5 w 230"/>
                  <a:gd name="T49" fmla="*/ 3 h 617"/>
                  <a:gd name="T50" fmla="*/ 1 w 230"/>
                  <a:gd name="T51" fmla="*/ 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30" h="617">
                    <a:moveTo>
                      <a:pt x="1" y="0"/>
                    </a:moveTo>
                    <a:lnTo>
                      <a:pt x="0" y="463"/>
                    </a:lnTo>
                    <a:lnTo>
                      <a:pt x="23" y="576"/>
                    </a:lnTo>
                    <a:lnTo>
                      <a:pt x="94" y="529"/>
                    </a:lnTo>
                    <a:lnTo>
                      <a:pt x="30" y="610"/>
                    </a:lnTo>
                    <a:lnTo>
                      <a:pt x="32" y="617"/>
                    </a:lnTo>
                    <a:lnTo>
                      <a:pt x="32" y="617"/>
                    </a:lnTo>
                    <a:lnTo>
                      <a:pt x="32" y="615"/>
                    </a:lnTo>
                    <a:lnTo>
                      <a:pt x="230" y="615"/>
                    </a:lnTo>
                    <a:lnTo>
                      <a:pt x="136" y="426"/>
                    </a:lnTo>
                    <a:lnTo>
                      <a:pt x="115" y="383"/>
                    </a:lnTo>
                    <a:lnTo>
                      <a:pt x="113" y="377"/>
                    </a:lnTo>
                    <a:lnTo>
                      <a:pt x="113" y="377"/>
                    </a:lnTo>
                    <a:lnTo>
                      <a:pt x="113" y="375"/>
                    </a:lnTo>
                    <a:lnTo>
                      <a:pt x="188" y="375"/>
                    </a:lnTo>
                    <a:lnTo>
                      <a:pt x="177" y="358"/>
                    </a:lnTo>
                    <a:lnTo>
                      <a:pt x="154" y="317"/>
                    </a:lnTo>
                    <a:lnTo>
                      <a:pt x="152" y="315"/>
                    </a:lnTo>
                    <a:lnTo>
                      <a:pt x="115" y="251"/>
                    </a:lnTo>
                    <a:lnTo>
                      <a:pt x="63" y="167"/>
                    </a:lnTo>
                    <a:lnTo>
                      <a:pt x="65" y="167"/>
                    </a:lnTo>
                    <a:lnTo>
                      <a:pt x="65" y="167"/>
                    </a:lnTo>
                    <a:lnTo>
                      <a:pt x="102" y="167"/>
                    </a:lnTo>
                    <a:lnTo>
                      <a:pt x="131" y="167"/>
                    </a:lnTo>
                    <a:lnTo>
                      <a:pt x="5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0" name="Freeform 145"/>
              <p:cNvSpPr/>
              <p:nvPr/>
            </p:nvSpPr>
            <p:spPr bwMode="auto">
              <a:xfrm>
                <a:off x="2472" y="2749"/>
                <a:ext cx="230" cy="617"/>
              </a:xfrm>
              <a:custGeom>
                <a:avLst/>
                <a:gdLst>
                  <a:gd name="T0" fmla="*/ 1 w 230"/>
                  <a:gd name="T1" fmla="*/ 0 h 617"/>
                  <a:gd name="T2" fmla="*/ 0 w 230"/>
                  <a:gd name="T3" fmla="*/ 463 h 617"/>
                  <a:gd name="T4" fmla="*/ 23 w 230"/>
                  <a:gd name="T5" fmla="*/ 576 h 617"/>
                  <a:gd name="T6" fmla="*/ 94 w 230"/>
                  <a:gd name="T7" fmla="*/ 529 h 617"/>
                  <a:gd name="T8" fmla="*/ 30 w 230"/>
                  <a:gd name="T9" fmla="*/ 610 h 617"/>
                  <a:gd name="T10" fmla="*/ 32 w 230"/>
                  <a:gd name="T11" fmla="*/ 617 h 617"/>
                  <a:gd name="T12" fmla="*/ 32 w 230"/>
                  <a:gd name="T13" fmla="*/ 617 h 617"/>
                  <a:gd name="T14" fmla="*/ 32 w 230"/>
                  <a:gd name="T15" fmla="*/ 615 h 617"/>
                  <a:gd name="T16" fmla="*/ 230 w 230"/>
                  <a:gd name="T17" fmla="*/ 615 h 617"/>
                  <a:gd name="T18" fmla="*/ 136 w 230"/>
                  <a:gd name="T19" fmla="*/ 426 h 617"/>
                  <a:gd name="T20" fmla="*/ 115 w 230"/>
                  <a:gd name="T21" fmla="*/ 383 h 617"/>
                  <a:gd name="T22" fmla="*/ 113 w 230"/>
                  <a:gd name="T23" fmla="*/ 377 h 617"/>
                  <a:gd name="T24" fmla="*/ 113 w 230"/>
                  <a:gd name="T25" fmla="*/ 377 h 617"/>
                  <a:gd name="T26" fmla="*/ 113 w 230"/>
                  <a:gd name="T27" fmla="*/ 375 h 617"/>
                  <a:gd name="T28" fmla="*/ 188 w 230"/>
                  <a:gd name="T29" fmla="*/ 375 h 617"/>
                  <a:gd name="T30" fmla="*/ 177 w 230"/>
                  <a:gd name="T31" fmla="*/ 358 h 617"/>
                  <a:gd name="T32" fmla="*/ 154 w 230"/>
                  <a:gd name="T33" fmla="*/ 317 h 617"/>
                  <a:gd name="T34" fmla="*/ 152 w 230"/>
                  <a:gd name="T35" fmla="*/ 315 h 617"/>
                  <a:gd name="T36" fmla="*/ 115 w 230"/>
                  <a:gd name="T37" fmla="*/ 251 h 617"/>
                  <a:gd name="T38" fmla="*/ 63 w 230"/>
                  <a:gd name="T39" fmla="*/ 167 h 617"/>
                  <a:gd name="T40" fmla="*/ 65 w 230"/>
                  <a:gd name="T41" fmla="*/ 167 h 617"/>
                  <a:gd name="T42" fmla="*/ 65 w 230"/>
                  <a:gd name="T43" fmla="*/ 167 h 617"/>
                  <a:gd name="T44" fmla="*/ 102 w 230"/>
                  <a:gd name="T45" fmla="*/ 167 h 617"/>
                  <a:gd name="T46" fmla="*/ 131 w 230"/>
                  <a:gd name="T47" fmla="*/ 167 h 617"/>
                  <a:gd name="T48" fmla="*/ 5 w 230"/>
                  <a:gd name="T49" fmla="*/ 3 h 617"/>
                  <a:gd name="T50" fmla="*/ 1 w 230"/>
                  <a:gd name="T51" fmla="*/ 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30" h="617">
                    <a:moveTo>
                      <a:pt x="1" y="0"/>
                    </a:moveTo>
                    <a:lnTo>
                      <a:pt x="0" y="463"/>
                    </a:lnTo>
                    <a:lnTo>
                      <a:pt x="23" y="576"/>
                    </a:lnTo>
                    <a:lnTo>
                      <a:pt x="94" y="529"/>
                    </a:lnTo>
                    <a:lnTo>
                      <a:pt x="30" y="610"/>
                    </a:lnTo>
                    <a:lnTo>
                      <a:pt x="32" y="617"/>
                    </a:lnTo>
                    <a:lnTo>
                      <a:pt x="32" y="617"/>
                    </a:lnTo>
                    <a:lnTo>
                      <a:pt x="32" y="615"/>
                    </a:lnTo>
                    <a:lnTo>
                      <a:pt x="230" y="615"/>
                    </a:lnTo>
                    <a:lnTo>
                      <a:pt x="136" y="426"/>
                    </a:lnTo>
                    <a:lnTo>
                      <a:pt x="115" y="383"/>
                    </a:lnTo>
                    <a:lnTo>
                      <a:pt x="113" y="377"/>
                    </a:lnTo>
                    <a:lnTo>
                      <a:pt x="113" y="377"/>
                    </a:lnTo>
                    <a:lnTo>
                      <a:pt x="113" y="375"/>
                    </a:lnTo>
                    <a:lnTo>
                      <a:pt x="188" y="375"/>
                    </a:lnTo>
                    <a:lnTo>
                      <a:pt x="177" y="358"/>
                    </a:lnTo>
                    <a:lnTo>
                      <a:pt x="154" y="317"/>
                    </a:lnTo>
                    <a:lnTo>
                      <a:pt x="152" y="315"/>
                    </a:lnTo>
                    <a:lnTo>
                      <a:pt x="115" y="251"/>
                    </a:lnTo>
                    <a:lnTo>
                      <a:pt x="63" y="167"/>
                    </a:lnTo>
                    <a:lnTo>
                      <a:pt x="65" y="167"/>
                    </a:lnTo>
                    <a:lnTo>
                      <a:pt x="65" y="167"/>
                    </a:lnTo>
                    <a:lnTo>
                      <a:pt x="102" y="167"/>
                    </a:lnTo>
                    <a:lnTo>
                      <a:pt x="131" y="167"/>
                    </a:lnTo>
                    <a:lnTo>
                      <a:pt x="5" y="3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1" name="Freeform 146"/>
              <p:cNvSpPr/>
              <p:nvPr/>
            </p:nvSpPr>
            <p:spPr bwMode="auto">
              <a:xfrm>
                <a:off x="2472" y="3212"/>
                <a:ext cx="94" cy="394"/>
              </a:xfrm>
              <a:custGeom>
                <a:avLst/>
                <a:gdLst>
                  <a:gd name="T0" fmla="*/ 0 w 94"/>
                  <a:gd name="T1" fmla="*/ 0 h 394"/>
                  <a:gd name="T2" fmla="*/ 0 w 94"/>
                  <a:gd name="T3" fmla="*/ 394 h 394"/>
                  <a:gd name="T4" fmla="*/ 46 w 94"/>
                  <a:gd name="T5" fmla="*/ 394 h 394"/>
                  <a:gd name="T6" fmla="*/ 32 w 94"/>
                  <a:gd name="T7" fmla="*/ 154 h 394"/>
                  <a:gd name="T8" fmla="*/ 30 w 94"/>
                  <a:gd name="T9" fmla="*/ 147 h 394"/>
                  <a:gd name="T10" fmla="*/ 94 w 94"/>
                  <a:gd name="T11" fmla="*/ 66 h 394"/>
                  <a:gd name="T12" fmla="*/ 23 w 94"/>
                  <a:gd name="T13" fmla="*/ 113 h 394"/>
                  <a:gd name="T14" fmla="*/ 0 w 94"/>
                  <a:gd name="T15" fmla="*/ 0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" h="394">
                    <a:moveTo>
                      <a:pt x="0" y="0"/>
                    </a:moveTo>
                    <a:lnTo>
                      <a:pt x="0" y="394"/>
                    </a:lnTo>
                    <a:lnTo>
                      <a:pt x="46" y="394"/>
                    </a:lnTo>
                    <a:lnTo>
                      <a:pt x="32" y="154"/>
                    </a:lnTo>
                    <a:lnTo>
                      <a:pt x="30" y="147"/>
                    </a:lnTo>
                    <a:lnTo>
                      <a:pt x="94" y="66"/>
                    </a:lnTo>
                    <a:lnTo>
                      <a:pt x="23" y="1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2" name="Freeform 147"/>
              <p:cNvSpPr/>
              <p:nvPr/>
            </p:nvSpPr>
            <p:spPr bwMode="auto">
              <a:xfrm>
                <a:off x="2472" y="3212"/>
                <a:ext cx="94" cy="394"/>
              </a:xfrm>
              <a:custGeom>
                <a:avLst/>
                <a:gdLst>
                  <a:gd name="T0" fmla="*/ 0 w 94"/>
                  <a:gd name="T1" fmla="*/ 0 h 394"/>
                  <a:gd name="T2" fmla="*/ 0 w 94"/>
                  <a:gd name="T3" fmla="*/ 394 h 394"/>
                  <a:gd name="T4" fmla="*/ 46 w 94"/>
                  <a:gd name="T5" fmla="*/ 394 h 394"/>
                  <a:gd name="T6" fmla="*/ 32 w 94"/>
                  <a:gd name="T7" fmla="*/ 154 h 394"/>
                  <a:gd name="T8" fmla="*/ 30 w 94"/>
                  <a:gd name="T9" fmla="*/ 147 h 394"/>
                  <a:gd name="T10" fmla="*/ 94 w 94"/>
                  <a:gd name="T11" fmla="*/ 66 h 394"/>
                  <a:gd name="T12" fmla="*/ 23 w 94"/>
                  <a:gd name="T13" fmla="*/ 113 h 394"/>
                  <a:gd name="T14" fmla="*/ 0 w 94"/>
                  <a:gd name="T15" fmla="*/ 0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" h="394">
                    <a:moveTo>
                      <a:pt x="0" y="0"/>
                    </a:moveTo>
                    <a:lnTo>
                      <a:pt x="0" y="394"/>
                    </a:lnTo>
                    <a:lnTo>
                      <a:pt x="46" y="394"/>
                    </a:lnTo>
                    <a:lnTo>
                      <a:pt x="32" y="154"/>
                    </a:lnTo>
                    <a:lnTo>
                      <a:pt x="30" y="147"/>
                    </a:lnTo>
                    <a:lnTo>
                      <a:pt x="94" y="66"/>
                    </a:lnTo>
                    <a:lnTo>
                      <a:pt x="23" y="11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3" name="Freeform 148"/>
              <p:cNvSpPr/>
              <p:nvPr/>
            </p:nvSpPr>
            <p:spPr bwMode="auto">
              <a:xfrm>
                <a:off x="1692" y="2798"/>
                <a:ext cx="473" cy="658"/>
              </a:xfrm>
              <a:custGeom>
                <a:avLst/>
                <a:gdLst>
                  <a:gd name="T0" fmla="*/ 235 w 473"/>
                  <a:gd name="T1" fmla="*/ 0 h 658"/>
                  <a:gd name="T2" fmla="*/ 0 w 473"/>
                  <a:gd name="T3" fmla="*/ 658 h 658"/>
                  <a:gd name="T4" fmla="*/ 232 w 473"/>
                  <a:gd name="T5" fmla="*/ 658 h 658"/>
                  <a:gd name="T6" fmla="*/ 241 w 473"/>
                  <a:gd name="T7" fmla="*/ 658 h 658"/>
                  <a:gd name="T8" fmla="*/ 473 w 473"/>
                  <a:gd name="T9" fmla="*/ 658 h 658"/>
                  <a:gd name="T10" fmla="*/ 235 w 473"/>
                  <a:gd name="T11" fmla="*/ 0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3" h="658">
                    <a:moveTo>
                      <a:pt x="235" y="0"/>
                    </a:moveTo>
                    <a:lnTo>
                      <a:pt x="0" y="658"/>
                    </a:lnTo>
                    <a:lnTo>
                      <a:pt x="232" y="658"/>
                    </a:lnTo>
                    <a:lnTo>
                      <a:pt x="241" y="658"/>
                    </a:lnTo>
                    <a:lnTo>
                      <a:pt x="473" y="658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4" name="Freeform 149"/>
              <p:cNvSpPr/>
              <p:nvPr/>
            </p:nvSpPr>
            <p:spPr bwMode="auto">
              <a:xfrm>
                <a:off x="1692" y="2798"/>
                <a:ext cx="473" cy="658"/>
              </a:xfrm>
              <a:custGeom>
                <a:avLst/>
                <a:gdLst>
                  <a:gd name="T0" fmla="*/ 235 w 473"/>
                  <a:gd name="T1" fmla="*/ 0 h 658"/>
                  <a:gd name="T2" fmla="*/ 0 w 473"/>
                  <a:gd name="T3" fmla="*/ 658 h 658"/>
                  <a:gd name="T4" fmla="*/ 232 w 473"/>
                  <a:gd name="T5" fmla="*/ 658 h 658"/>
                  <a:gd name="T6" fmla="*/ 241 w 473"/>
                  <a:gd name="T7" fmla="*/ 658 h 658"/>
                  <a:gd name="T8" fmla="*/ 473 w 473"/>
                  <a:gd name="T9" fmla="*/ 658 h 658"/>
                  <a:gd name="T10" fmla="*/ 235 w 473"/>
                  <a:gd name="T11" fmla="*/ 0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3" h="658">
                    <a:moveTo>
                      <a:pt x="235" y="0"/>
                    </a:moveTo>
                    <a:lnTo>
                      <a:pt x="0" y="658"/>
                    </a:lnTo>
                    <a:lnTo>
                      <a:pt x="232" y="658"/>
                    </a:lnTo>
                    <a:lnTo>
                      <a:pt x="241" y="658"/>
                    </a:lnTo>
                    <a:lnTo>
                      <a:pt x="473" y="658"/>
                    </a:lnTo>
                    <a:lnTo>
                      <a:pt x="23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5" name="Freeform 150"/>
              <p:cNvSpPr/>
              <p:nvPr/>
            </p:nvSpPr>
            <p:spPr bwMode="auto">
              <a:xfrm>
                <a:off x="1704" y="2807"/>
                <a:ext cx="449" cy="537"/>
              </a:xfrm>
              <a:custGeom>
                <a:avLst/>
                <a:gdLst>
                  <a:gd name="T0" fmla="*/ 223 w 449"/>
                  <a:gd name="T1" fmla="*/ 0 h 537"/>
                  <a:gd name="T2" fmla="*/ 0 w 449"/>
                  <a:gd name="T3" fmla="*/ 537 h 537"/>
                  <a:gd name="T4" fmla="*/ 220 w 449"/>
                  <a:gd name="T5" fmla="*/ 537 h 537"/>
                  <a:gd name="T6" fmla="*/ 229 w 449"/>
                  <a:gd name="T7" fmla="*/ 537 h 537"/>
                  <a:gd name="T8" fmla="*/ 449 w 449"/>
                  <a:gd name="T9" fmla="*/ 537 h 537"/>
                  <a:gd name="T10" fmla="*/ 223 w 449"/>
                  <a:gd name="T11" fmla="*/ 0 h 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9" h="537">
                    <a:moveTo>
                      <a:pt x="223" y="0"/>
                    </a:moveTo>
                    <a:lnTo>
                      <a:pt x="0" y="537"/>
                    </a:lnTo>
                    <a:lnTo>
                      <a:pt x="220" y="537"/>
                    </a:lnTo>
                    <a:lnTo>
                      <a:pt x="229" y="537"/>
                    </a:lnTo>
                    <a:lnTo>
                      <a:pt x="449" y="537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6" name="Freeform 151"/>
              <p:cNvSpPr/>
              <p:nvPr/>
            </p:nvSpPr>
            <p:spPr bwMode="auto">
              <a:xfrm>
                <a:off x="1704" y="2807"/>
                <a:ext cx="449" cy="537"/>
              </a:xfrm>
              <a:custGeom>
                <a:avLst/>
                <a:gdLst>
                  <a:gd name="T0" fmla="*/ 223 w 449"/>
                  <a:gd name="T1" fmla="*/ 0 h 537"/>
                  <a:gd name="T2" fmla="*/ 0 w 449"/>
                  <a:gd name="T3" fmla="*/ 537 h 537"/>
                  <a:gd name="T4" fmla="*/ 220 w 449"/>
                  <a:gd name="T5" fmla="*/ 537 h 537"/>
                  <a:gd name="T6" fmla="*/ 229 w 449"/>
                  <a:gd name="T7" fmla="*/ 537 h 537"/>
                  <a:gd name="T8" fmla="*/ 449 w 449"/>
                  <a:gd name="T9" fmla="*/ 537 h 537"/>
                  <a:gd name="T10" fmla="*/ 223 w 449"/>
                  <a:gd name="T11" fmla="*/ 0 h 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9" h="537">
                    <a:moveTo>
                      <a:pt x="223" y="0"/>
                    </a:moveTo>
                    <a:lnTo>
                      <a:pt x="0" y="537"/>
                    </a:lnTo>
                    <a:lnTo>
                      <a:pt x="220" y="537"/>
                    </a:lnTo>
                    <a:lnTo>
                      <a:pt x="229" y="537"/>
                    </a:lnTo>
                    <a:lnTo>
                      <a:pt x="449" y="537"/>
                    </a:lnTo>
                    <a:lnTo>
                      <a:pt x="22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7" name="Freeform 152"/>
              <p:cNvSpPr/>
              <p:nvPr/>
            </p:nvSpPr>
            <p:spPr bwMode="auto">
              <a:xfrm>
                <a:off x="1727" y="2809"/>
                <a:ext cx="401" cy="422"/>
              </a:xfrm>
              <a:custGeom>
                <a:avLst/>
                <a:gdLst>
                  <a:gd name="T0" fmla="*/ 200 w 401"/>
                  <a:gd name="T1" fmla="*/ 0 h 422"/>
                  <a:gd name="T2" fmla="*/ 0 w 401"/>
                  <a:gd name="T3" fmla="*/ 422 h 422"/>
                  <a:gd name="T4" fmla="*/ 197 w 401"/>
                  <a:gd name="T5" fmla="*/ 422 h 422"/>
                  <a:gd name="T6" fmla="*/ 206 w 401"/>
                  <a:gd name="T7" fmla="*/ 422 h 422"/>
                  <a:gd name="T8" fmla="*/ 401 w 401"/>
                  <a:gd name="T9" fmla="*/ 422 h 422"/>
                  <a:gd name="T10" fmla="*/ 200 w 401"/>
                  <a:gd name="T11" fmla="*/ 0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1" h="422">
                    <a:moveTo>
                      <a:pt x="200" y="0"/>
                    </a:moveTo>
                    <a:lnTo>
                      <a:pt x="0" y="422"/>
                    </a:lnTo>
                    <a:lnTo>
                      <a:pt x="197" y="422"/>
                    </a:lnTo>
                    <a:lnTo>
                      <a:pt x="206" y="422"/>
                    </a:lnTo>
                    <a:lnTo>
                      <a:pt x="401" y="422"/>
                    </a:lnTo>
                    <a:lnTo>
                      <a:pt x="200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8" name="Freeform 153"/>
              <p:cNvSpPr/>
              <p:nvPr/>
            </p:nvSpPr>
            <p:spPr bwMode="auto">
              <a:xfrm>
                <a:off x="1727" y="2809"/>
                <a:ext cx="401" cy="422"/>
              </a:xfrm>
              <a:custGeom>
                <a:avLst/>
                <a:gdLst>
                  <a:gd name="T0" fmla="*/ 200 w 401"/>
                  <a:gd name="T1" fmla="*/ 0 h 422"/>
                  <a:gd name="T2" fmla="*/ 0 w 401"/>
                  <a:gd name="T3" fmla="*/ 422 h 422"/>
                  <a:gd name="T4" fmla="*/ 197 w 401"/>
                  <a:gd name="T5" fmla="*/ 422 h 422"/>
                  <a:gd name="T6" fmla="*/ 206 w 401"/>
                  <a:gd name="T7" fmla="*/ 422 h 422"/>
                  <a:gd name="T8" fmla="*/ 401 w 401"/>
                  <a:gd name="T9" fmla="*/ 422 h 422"/>
                  <a:gd name="T10" fmla="*/ 200 w 401"/>
                  <a:gd name="T11" fmla="*/ 0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1" h="422">
                    <a:moveTo>
                      <a:pt x="200" y="0"/>
                    </a:moveTo>
                    <a:lnTo>
                      <a:pt x="0" y="422"/>
                    </a:lnTo>
                    <a:lnTo>
                      <a:pt x="197" y="422"/>
                    </a:lnTo>
                    <a:lnTo>
                      <a:pt x="206" y="422"/>
                    </a:lnTo>
                    <a:lnTo>
                      <a:pt x="401" y="422"/>
                    </a:lnTo>
                    <a:lnTo>
                      <a:pt x="20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9" name="Freeform 154"/>
              <p:cNvSpPr/>
              <p:nvPr/>
            </p:nvSpPr>
            <p:spPr bwMode="auto">
              <a:xfrm>
                <a:off x="1757" y="2801"/>
                <a:ext cx="341" cy="287"/>
              </a:xfrm>
              <a:custGeom>
                <a:avLst/>
                <a:gdLst>
                  <a:gd name="T0" fmla="*/ 170 w 341"/>
                  <a:gd name="T1" fmla="*/ 0 h 287"/>
                  <a:gd name="T2" fmla="*/ 0 w 341"/>
                  <a:gd name="T3" fmla="*/ 287 h 287"/>
                  <a:gd name="T4" fmla="*/ 167 w 341"/>
                  <a:gd name="T5" fmla="*/ 287 h 287"/>
                  <a:gd name="T6" fmla="*/ 176 w 341"/>
                  <a:gd name="T7" fmla="*/ 287 h 287"/>
                  <a:gd name="T8" fmla="*/ 341 w 341"/>
                  <a:gd name="T9" fmla="*/ 287 h 287"/>
                  <a:gd name="T10" fmla="*/ 170 w 341"/>
                  <a:gd name="T11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1" h="287">
                    <a:moveTo>
                      <a:pt x="170" y="0"/>
                    </a:moveTo>
                    <a:lnTo>
                      <a:pt x="0" y="287"/>
                    </a:lnTo>
                    <a:lnTo>
                      <a:pt x="167" y="287"/>
                    </a:lnTo>
                    <a:lnTo>
                      <a:pt x="176" y="287"/>
                    </a:lnTo>
                    <a:lnTo>
                      <a:pt x="341" y="287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0" name="Freeform 155"/>
              <p:cNvSpPr/>
              <p:nvPr/>
            </p:nvSpPr>
            <p:spPr bwMode="auto">
              <a:xfrm>
                <a:off x="1757" y="2801"/>
                <a:ext cx="341" cy="287"/>
              </a:xfrm>
              <a:custGeom>
                <a:avLst/>
                <a:gdLst>
                  <a:gd name="T0" fmla="*/ 170 w 341"/>
                  <a:gd name="T1" fmla="*/ 0 h 287"/>
                  <a:gd name="T2" fmla="*/ 0 w 341"/>
                  <a:gd name="T3" fmla="*/ 287 h 287"/>
                  <a:gd name="T4" fmla="*/ 167 w 341"/>
                  <a:gd name="T5" fmla="*/ 287 h 287"/>
                  <a:gd name="T6" fmla="*/ 176 w 341"/>
                  <a:gd name="T7" fmla="*/ 287 h 287"/>
                  <a:gd name="T8" fmla="*/ 341 w 341"/>
                  <a:gd name="T9" fmla="*/ 287 h 287"/>
                  <a:gd name="T10" fmla="*/ 170 w 341"/>
                  <a:gd name="T11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1" h="287">
                    <a:moveTo>
                      <a:pt x="170" y="0"/>
                    </a:moveTo>
                    <a:lnTo>
                      <a:pt x="0" y="287"/>
                    </a:lnTo>
                    <a:lnTo>
                      <a:pt x="167" y="287"/>
                    </a:lnTo>
                    <a:lnTo>
                      <a:pt x="176" y="287"/>
                    </a:lnTo>
                    <a:lnTo>
                      <a:pt x="341" y="287"/>
                    </a:lnTo>
                    <a:lnTo>
                      <a:pt x="17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1" name="Freeform 156"/>
              <p:cNvSpPr/>
              <p:nvPr/>
            </p:nvSpPr>
            <p:spPr bwMode="auto">
              <a:xfrm>
                <a:off x="1812" y="3060"/>
                <a:ext cx="232" cy="516"/>
              </a:xfrm>
              <a:custGeom>
                <a:avLst/>
                <a:gdLst>
                  <a:gd name="T0" fmla="*/ 232 w 232"/>
                  <a:gd name="T1" fmla="*/ 317 h 516"/>
                  <a:gd name="T2" fmla="*/ 140 w 232"/>
                  <a:gd name="T3" fmla="*/ 349 h 516"/>
                  <a:gd name="T4" fmla="*/ 135 w 232"/>
                  <a:gd name="T5" fmla="*/ 280 h 516"/>
                  <a:gd name="T6" fmla="*/ 202 w 232"/>
                  <a:gd name="T7" fmla="*/ 227 h 516"/>
                  <a:gd name="T8" fmla="*/ 133 w 232"/>
                  <a:gd name="T9" fmla="*/ 252 h 516"/>
                  <a:gd name="T10" fmla="*/ 130 w 232"/>
                  <a:gd name="T11" fmla="*/ 184 h 516"/>
                  <a:gd name="T12" fmla="*/ 177 w 232"/>
                  <a:gd name="T13" fmla="*/ 145 h 516"/>
                  <a:gd name="T14" fmla="*/ 128 w 232"/>
                  <a:gd name="T15" fmla="*/ 162 h 516"/>
                  <a:gd name="T16" fmla="*/ 115 w 232"/>
                  <a:gd name="T17" fmla="*/ 0 h 516"/>
                  <a:gd name="T18" fmla="*/ 105 w 232"/>
                  <a:gd name="T19" fmla="*/ 162 h 516"/>
                  <a:gd name="T20" fmla="*/ 55 w 232"/>
                  <a:gd name="T21" fmla="*/ 145 h 516"/>
                  <a:gd name="T22" fmla="*/ 103 w 232"/>
                  <a:gd name="T23" fmla="*/ 184 h 516"/>
                  <a:gd name="T24" fmla="*/ 98 w 232"/>
                  <a:gd name="T25" fmla="*/ 252 h 516"/>
                  <a:gd name="T26" fmla="*/ 30 w 232"/>
                  <a:gd name="T27" fmla="*/ 227 h 516"/>
                  <a:gd name="T28" fmla="*/ 96 w 232"/>
                  <a:gd name="T29" fmla="*/ 280 h 516"/>
                  <a:gd name="T30" fmla="*/ 92 w 232"/>
                  <a:gd name="T31" fmla="*/ 349 h 516"/>
                  <a:gd name="T32" fmla="*/ 0 w 232"/>
                  <a:gd name="T33" fmla="*/ 317 h 516"/>
                  <a:gd name="T34" fmla="*/ 89 w 232"/>
                  <a:gd name="T35" fmla="*/ 389 h 516"/>
                  <a:gd name="T36" fmla="*/ 80 w 232"/>
                  <a:gd name="T37" fmla="*/ 516 h 516"/>
                  <a:gd name="T38" fmla="*/ 153 w 232"/>
                  <a:gd name="T39" fmla="*/ 516 h 516"/>
                  <a:gd name="T40" fmla="*/ 144 w 232"/>
                  <a:gd name="T41" fmla="*/ 389 h 516"/>
                  <a:gd name="T42" fmla="*/ 232 w 232"/>
                  <a:gd name="T43" fmla="*/ 317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2" h="516">
                    <a:moveTo>
                      <a:pt x="232" y="317"/>
                    </a:moveTo>
                    <a:lnTo>
                      <a:pt x="140" y="349"/>
                    </a:lnTo>
                    <a:lnTo>
                      <a:pt x="135" y="280"/>
                    </a:lnTo>
                    <a:lnTo>
                      <a:pt x="202" y="227"/>
                    </a:lnTo>
                    <a:lnTo>
                      <a:pt x="133" y="252"/>
                    </a:lnTo>
                    <a:lnTo>
                      <a:pt x="130" y="184"/>
                    </a:lnTo>
                    <a:lnTo>
                      <a:pt x="177" y="145"/>
                    </a:lnTo>
                    <a:lnTo>
                      <a:pt x="128" y="162"/>
                    </a:lnTo>
                    <a:lnTo>
                      <a:pt x="115" y="0"/>
                    </a:lnTo>
                    <a:lnTo>
                      <a:pt x="105" y="162"/>
                    </a:lnTo>
                    <a:lnTo>
                      <a:pt x="55" y="145"/>
                    </a:lnTo>
                    <a:lnTo>
                      <a:pt x="103" y="184"/>
                    </a:lnTo>
                    <a:lnTo>
                      <a:pt x="98" y="252"/>
                    </a:lnTo>
                    <a:lnTo>
                      <a:pt x="30" y="227"/>
                    </a:lnTo>
                    <a:lnTo>
                      <a:pt x="96" y="280"/>
                    </a:lnTo>
                    <a:lnTo>
                      <a:pt x="92" y="349"/>
                    </a:lnTo>
                    <a:lnTo>
                      <a:pt x="0" y="317"/>
                    </a:lnTo>
                    <a:lnTo>
                      <a:pt x="89" y="389"/>
                    </a:lnTo>
                    <a:lnTo>
                      <a:pt x="80" y="516"/>
                    </a:lnTo>
                    <a:lnTo>
                      <a:pt x="153" y="516"/>
                    </a:lnTo>
                    <a:lnTo>
                      <a:pt x="144" y="389"/>
                    </a:lnTo>
                    <a:lnTo>
                      <a:pt x="232" y="317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2" name="Freeform 157"/>
              <p:cNvSpPr/>
              <p:nvPr/>
            </p:nvSpPr>
            <p:spPr bwMode="auto">
              <a:xfrm>
                <a:off x="1812" y="3060"/>
                <a:ext cx="232" cy="516"/>
              </a:xfrm>
              <a:custGeom>
                <a:avLst/>
                <a:gdLst>
                  <a:gd name="T0" fmla="*/ 232 w 232"/>
                  <a:gd name="T1" fmla="*/ 317 h 516"/>
                  <a:gd name="T2" fmla="*/ 140 w 232"/>
                  <a:gd name="T3" fmla="*/ 349 h 516"/>
                  <a:gd name="T4" fmla="*/ 135 w 232"/>
                  <a:gd name="T5" fmla="*/ 280 h 516"/>
                  <a:gd name="T6" fmla="*/ 202 w 232"/>
                  <a:gd name="T7" fmla="*/ 227 h 516"/>
                  <a:gd name="T8" fmla="*/ 133 w 232"/>
                  <a:gd name="T9" fmla="*/ 252 h 516"/>
                  <a:gd name="T10" fmla="*/ 130 w 232"/>
                  <a:gd name="T11" fmla="*/ 184 h 516"/>
                  <a:gd name="T12" fmla="*/ 177 w 232"/>
                  <a:gd name="T13" fmla="*/ 145 h 516"/>
                  <a:gd name="T14" fmla="*/ 128 w 232"/>
                  <a:gd name="T15" fmla="*/ 162 h 516"/>
                  <a:gd name="T16" fmla="*/ 115 w 232"/>
                  <a:gd name="T17" fmla="*/ 0 h 516"/>
                  <a:gd name="T18" fmla="*/ 105 w 232"/>
                  <a:gd name="T19" fmla="*/ 162 h 516"/>
                  <a:gd name="T20" fmla="*/ 55 w 232"/>
                  <a:gd name="T21" fmla="*/ 145 h 516"/>
                  <a:gd name="T22" fmla="*/ 103 w 232"/>
                  <a:gd name="T23" fmla="*/ 184 h 516"/>
                  <a:gd name="T24" fmla="*/ 98 w 232"/>
                  <a:gd name="T25" fmla="*/ 252 h 516"/>
                  <a:gd name="T26" fmla="*/ 30 w 232"/>
                  <a:gd name="T27" fmla="*/ 227 h 516"/>
                  <a:gd name="T28" fmla="*/ 96 w 232"/>
                  <a:gd name="T29" fmla="*/ 280 h 516"/>
                  <a:gd name="T30" fmla="*/ 92 w 232"/>
                  <a:gd name="T31" fmla="*/ 349 h 516"/>
                  <a:gd name="T32" fmla="*/ 0 w 232"/>
                  <a:gd name="T33" fmla="*/ 317 h 516"/>
                  <a:gd name="T34" fmla="*/ 89 w 232"/>
                  <a:gd name="T35" fmla="*/ 389 h 516"/>
                  <a:gd name="T36" fmla="*/ 80 w 232"/>
                  <a:gd name="T37" fmla="*/ 516 h 516"/>
                  <a:gd name="T38" fmla="*/ 153 w 232"/>
                  <a:gd name="T39" fmla="*/ 516 h 516"/>
                  <a:gd name="T40" fmla="*/ 144 w 232"/>
                  <a:gd name="T41" fmla="*/ 389 h 516"/>
                  <a:gd name="T42" fmla="*/ 232 w 232"/>
                  <a:gd name="T43" fmla="*/ 317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2" h="516">
                    <a:moveTo>
                      <a:pt x="232" y="317"/>
                    </a:moveTo>
                    <a:lnTo>
                      <a:pt x="140" y="349"/>
                    </a:lnTo>
                    <a:lnTo>
                      <a:pt x="135" y="280"/>
                    </a:lnTo>
                    <a:lnTo>
                      <a:pt x="202" y="227"/>
                    </a:lnTo>
                    <a:lnTo>
                      <a:pt x="133" y="252"/>
                    </a:lnTo>
                    <a:lnTo>
                      <a:pt x="130" y="184"/>
                    </a:lnTo>
                    <a:lnTo>
                      <a:pt x="177" y="145"/>
                    </a:lnTo>
                    <a:lnTo>
                      <a:pt x="128" y="162"/>
                    </a:lnTo>
                    <a:lnTo>
                      <a:pt x="115" y="0"/>
                    </a:lnTo>
                    <a:lnTo>
                      <a:pt x="105" y="162"/>
                    </a:lnTo>
                    <a:lnTo>
                      <a:pt x="55" y="145"/>
                    </a:lnTo>
                    <a:lnTo>
                      <a:pt x="103" y="184"/>
                    </a:lnTo>
                    <a:lnTo>
                      <a:pt x="98" y="252"/>
                    </a:lnTo>
                    <a:lnTo>
                      <a:pt x="30" y="227"/>
                    </a:lnTo>
                    <a:lnTo>
                      <a:pt x="96" y="280"/>
                    </a:lnTo>
                    <a:lnTo>
                      <a:pt x="92" y="349"/>
                    </a:lnTo>
                    <a:lnTo>
                      <a:pt x="0" y="317"/>
                    </a:lnTo>
                    <a:lnTo>
                      <a:pt x="89" y="389"/>
                    </a:lnTo>
                    <a:lnTo>
                      <a:pt x="80" y="516"/>
                    </a:lnTo>
                    <a:lnTo>
                      <a:pt x="153" y="516"/>
                    </a:lnTo>
                    <a:lnTo>
                      <a:pt x="144" y="389"/>
                    </a:lnTo>
                    <a:lnTo>
                      <a:pt x="232" y="31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3" name="Freeform 158"/>
              <p:cNvSpPr>
                <a:spLocks noEditPoints="1"/>
              </p:cNvSpPr>
              <p:nvPr/>
            </p:nvSpPr>
            <p:spPr bwMode="auto">
              <a:xfrm>
                <a:off x="1927" y="2796"/>
                <a:ext cx="162" cy="351"/>
              </a:xfrm>
              <a:custGeom>
                <a:avLst/>
                <a:gdLst>
                  <a:gd name="T0" fmla="*/ 158 w 162"/>
                  <a:gd name="T1" fmla="*/ 345 h 351"/>
                  <a:gd name="T2" fmla="*/ 158 w 162"/>
                  <a:gd name="T3" fmla="*/ 345 h 351"/>
                  <a:gd name="T4" fmla="*/ 162 w 162"/>
                  <a:gd name="T5" fmla="*/ 351 h 351"/>
                  <a:gd name="T6" fmla="*/ 162 w 162"/>
                  <a:gd name="T7" fmla="*/ 351 h 351"/>
                  <a:gd name="T8" fmla="*/ 158 w 162"/>
                  <a:gd name="T9" fmla="*/ 345 h 351"/>
                  <a:gd name="T10" fmla="*/ 0 w 162"/>
                  <a:gd name="T11" fmla="*/ 0 h 351"/>
                  <a:gd name="T12" fmla="*/ 0 w 162"/>
                  <a:gd name="T13" fmla="*/ 2 h 351"/>
                  <a:gd name="T14" fmla="*/ 0 w 162"/>
                  <a:gd name="T15" fmla="*/ 3 h 351"/>
                  <a:gd name="T16" fmla="*/ 0 w 162"/>
                  <a:gd name="T17" fmla="*/ 2 h 351"/>
                  <a:gd name="T18" fmla="*/ 2 w 162"/>
                  <a:gd name="T19" fmla="*/ 9 h 351"/>
                  <a:gd name="T20" fmla="*/ 4 w 162"/>
                  <a:gd name="T21" fmla="*/ 11 h 351"/>
                  <a:gd name="T22" fmla="*/ 0 w 162"/>
                  <a:gd name="T23" fmla="*/ 0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2" h="351">
                    <a:moveTo>
                      <a:pt x="158" y="345"/>
                    </a:moveTo>
                    <a:lnTo>
                      <a:pt x="158" y="345"/>
                    </a:lnTo>
                    <a:lnTo>
                      <a:pt x="162" y="351"/>
                    </a:lnTo>
                    <a:lnTo>
                      <a:pt x="162" y="351"/>
                    </a:lnTo>
                    <a:lnTo>
                      <a:pt x="158" y="345"/>
                    </a:lnTo>
                    <a:close/>
                    <a:moveTo>
                      <a:pt x="0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4" name="Freeform 159"/>
              <p:cNvSpPr>
                <a:spLocks noEditPoints="1"/>
              </p:cNvSpPr>
              <p:nvPr/>
            </p:nvSpPr>
            <p:spPr bwMode="auto">
              <a:xfrm>
                <a:off x="1927" y="2796"/>
                <a:ext cx="162" cy="351"/>
              </a:xfrm>
              <a:custGeom>
                <a:avLst/>
                <a:gdLst>
                  <a:gd name="T0" fmla="*/ 158 w 162"/>
                  <a:gd name="T1" fmla="*/ 345 h 351"/>
                  <a:gd name="T2" fmla="*/ 158 w 162"/>
                  <a:gd name="T3" fmla="*/ 345 h 351"/>
                  <a:gd name="T4" fmla="*/ 162 w 162"/>
                  <a:gd name="T5" fmla="*/ 351 h 351"/>
                  <a:gd name="T6" fmla="*/ 162 w 162"/>
                  <a:gd name="T7" fmla="*/ 351 h 351"/>
                  <a:gd name="T8" fmla="*/ 158 w 162"/>
                  <a:gd name="T9" fmla="*/ 345 h 351"/>
                  <a:gd name="T10" fmla="*/ 0 w 162"/>
                  <a:gd name="T11" fmla="*/ 0 h 351"/>
                  <a:gd name="T12" fmla="*/ 0 w 162"/>
                  <a:gd name="T13" fmla="*/ 2 h 351"/>
                  <a:gd name="T14" fmla="*/ 0 w 162"/>
                  <a:gd name="T15" fmla="*/ 3 h 351"/>
                  <a:gd name="T16" fmla="*/ 0 w 162"/>
                  <a:gd name="T17" fmla="*/ 2 h 351"/>
                  <a:gd name="T18" fmla="*/ 2 w 162"/>
                  <a:gd name="T19" fmla="*/ 9 h 351"/>
                  <a:gd name="T20" fmla="*/ 4 w 162"/>
                  <a:gd name="T21" fmla="*/ 11 h 351"/>
                  <a:gd name="T22" fmla="*/ 0 w 162"/>
                  <a:gd name="T23" fmla="*/ 0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2" h="351">
                    <a:moveTo>
                      <a:pt x="158" y="345"/>
                    </a:moveTo>
                    <a:lnTo>
                      <a:pt x="158" y="345"/>
                    </a:lnTo>
                    <a:lnTo>
                      <a:pt x="162" y="351"/>
                    </a:lnTo>
                    <a:lnTo>
                      <a:pt x="162" y="351"/>
                    </a:lnTo>
                    <a:lnTo>
                      <a:pt x="158" y="345"/>
                    </a:lnTo>
                    <a:moveTo>
                      <a:pt x="0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5" name="Freeform 160"/>
              <p:cNvSpPr>
                <a:spLocks noEditPoints="1"/>
              </p:cNvSpPr>
              <p:nvPr/>
            </p:nvSpPr>
            <p:spPr bwMode="auto">
              <a:xfrm>
                <a:off x="2060" y="3088"/>
                <a:ext cx="68" cy="143"/>
              </a:xfrm>
              <a:custGeom>
                <a:avLst/>
                <a:gdLst>
                  <a:gd name="T0" fmla="*/ 29 w 68"/>
                  <a:gd name="T1" fmla="*/ 59 h 143"/>
                  <a:gd name="T2" fmla="*/ 29 w 68"/>
                  <a:gd name="T3" fmla="*/ 59 h 143"/>
                  <a:gd name="T4" fmla="*/ 68 w 68"/>
                  <a:gd name="T5" fmla="*/ 143 h 143"/>
                  <a:gd name="T6" fmla="*/ 68 w 68"/>
                  <a:gd name="T7" fmla="*/ 143 h 143"/>
                  <a:gd name="T8" fmla="*/ 29 w 68"/>
                  <a:gd name="T9" fmla="*/ 59 h 143"/>
                  <a:gd name="T10" fmla="*/ 34 w 68"/>
                  <a:gd name="T11" fmla="*/ 0 h 143"/>
                  <a:gd name="T12" fmla="*/ 0 w 68"/>
                  <a:gd name="T13" fmla="*/ 0 h 143"/>
                  <a:gd name="T14" fmla="*/ 25 w 68"/>
                  <a:gd name="T15" fmla="*/ 53 h 143"/>
                  <a:gd name="T16" fmla="*/ 25 w 68"/>
                  <a:gd name="T17" fmla="*/ 53 h 143"/>
                  <a:gd name="T18" fmla="*/ 4 w 68"/>
                  <a:gd name="T19" fmla="*/ 8 h 143"/>
                  <a:gd name="T20" fmla="*/ 38 w 68"/>
                  <a:gd name="T21" fmla="*/ 8 h 143"/>
                  <a:gd name="T22" fmla="*/ 34 w 68"/>
                  <a:gd name="T2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143">
                    <a:moveTo>
                      <a:pt x="29" y="59"/>
                    </a:moveTo>
                    <a:lnTo>
                      <a:pt x="29" y="59"/>
                    </a:lnTo>
                    <a:lnTo>
                      <a:pt x="68" y="143"/>
                    </a:lnTo>
                    <a:lnTo>
                      <a:pt x="68" y="143"/>
                    </a:lnTo>
                    <a:lnTo>
                      <a:pt x="29" y="59"/>
                    </a:lnTo>
                    <a:close/>
                    <a:moveTo>
                      <a:pt x="34" y="0"/>
                    </a:moveTo>
                    <a:lnTo>
                      <a:pt x="0" y="0"/>
                    </a:lnTo>
                    <a:lnTo>
                      <a:pt x="25" y="53"/>
                    </a:lnTo>
                    <a:lnTo>
                      <a:pt x="25" y="53"/>
                    </a:lnTo>
                    <a:lnTo>
                      <a:pt x="4" y="8"/>
                    </a:lnTo>
                    <a:lnTo>
                      <a:pt x="38" y="8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6" name="Freeform 161"/>
              <p:cNvSpPr>
                <a:spLocks noEditPoints="1"/>
              </p:cNvSpPr>
              <p:nvPr/>
            </p:nvSpPr>
            <p:spPr bwMode="auto">
              <a:xfrm>
                <a:off x="2060" y="3088"/>
                <a:ext cx="68" cy="143"/>
              </a:xfrm>
              <a:custGeom>
                <a:avLst/>
                <a:gdLst>
                  <a:gd name="T0" fmla="*/ 29 w 68"/>
                  <a:gd name="T1" fmla="*/ 59 h 143"/>
                  <a:gd name="T2" fmla="*/ 29 w 68"/>
                  <a:gd name="T3" fmla="*/ 59 h 143"/>
                  <a:gd name="T4" fmla="*/ 68 w 68"/>
                  <a:gd name="T5" fmla="*/ 143 h 143"/>
                  <a:gd name="T6" fmla="*/ 68 w 68"/>
                  <a:gd name="T7" fmla="*/ 143 h 143"/>
                  <a:gd name="T8" fmla="*/ 29 w 68"/>
                  <a:gd name="T9" fmla="*/ 59 h 143"/>
                  <a:gd name="T10" fmla="*/ 34 w 68"/>
                  <a:gd name="T11" fmla="*/ 0 h 143"/>
                  <a:gd name="T12" fmla="*/ 0 w 68"/>
                  <a:gd name="T13" fmla="*/ 0 h 143"/>
                  <a:gd name="T14" fmla="*/ 25 w 68"/>
                  <a:gd name="T15" fmla="*/ 53 h 143"/>
                  <a:gd name="T16" fmla="*/ 25 w 68"/>
                  <a:gd name="T17" fmla="*/ 53 h 143"/>
                  <a:gd name="T18" fmla="*/ 4 w 68"/>
                  <a:gd name="T19" fmla="*/ 8 h 143"/>
                  <a:gd name="T20" fmla="*/ 38 w 68"/>
                  <a:gd name="T21" fmla="*/ 8 h 143"/>
                  <a:gd name="T22" fmla="*/ 34 w 68"/>
                  <a:gd name="T2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143">
                    <a:moveTo>
                      <a:pt x="29" y="59"/>
                    </a:moveTo>
                    <a:lnTo>
                      <a:pt x="29" y="59"/>
                    </a:lnTo>
                    <a:lnTo>
                      <a:pt x="68" y="143"/>
                    </a:lnTo>
                    <a:lnTo>
                      <a:pt x="68" y="143"/>
                    </a:lnTo>
                    <a:lnTo>
                      <a:pt x="29" y="59"/>
                    </a:lnTo>
                    <a:moveTo>
                      <a:pt x="34" y="0"/>
                    </a:moveTo>
                    <a:lnTo>
                      <a:pt x="0" y="0"/>
                    </a:lnTo>
                    <a:lnTo>
                      <a:pt x="25" y="53"/>
                    </a:lnTo>
                    <a:lnTo>
                      <a:pt x="25" y="53"/>
                    </a:lnTo>
                    <a:lnTo>
                      <a:pt x="4" y="8"/>
                    </a:lnTo>
                    <a:lnTo>
                      <a:pt x="38" y="8"/>
                    </a:lnTo>
                    <a:lnTo>
                      <a:pt x="3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7" name="Freeform 162"/>
              <p:cNvSpPr/>
              <p:nvPr/>
            </p:nvSpPr>
            <p:spPr bwMode="auto">
              <a:xfrm>
                <a:off x="2135" y="3374"/>
                <a:ext cx="28" cy="78"/>
              </a:xfrm>
              <a:custGeom>
                <a:avLst/>
                <a:gdLst>
                  <a:gd name="T0" fmla="*/ 0 w 28"/>
                  <a:gd name="T1" fmla="*/ 0 h 78"/>
                  <a:gd name="T2" fmla="*/ 0 w 28"/>
                  <a:gd name="T3" fmla="*/ 0 h 78"/>
                  <a:gd name="T4" fmla="*/ 28 w 28"/>
                  <a:gd name="T5" fmla="*/ 78 h 78"/>
                  <a:gd name="T6" fmla="*/ 28 w 28"/>
                  <a:gd name="T7" fmla="*/ 77 h 78"/>
                  <a:gd name="T8" fmla="*/ 0 w 28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78">
                    <a:moveTo>
                      <a:pt x="0" y="0"/>
                    </a:moveTo>
                    <a:lnTo>
                      <a:pt x="0" y="0"/>
                    </a:lnTo>
                    <a:lnTo>
                      <a:pt x="28" y="78"/>
                    </a:lnTo>
                    <a:lnTo>
                      <a:pt x="28" y="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8" name="Freeform 163"/>
              <p:cNvSpPr/>
              <p:nvPr/>
            </p:nvSpPr>
            <p:spPr bwMode="auto">
              <a:xfrm>
                <a:off x="2135" y="3374"/>
                <a:ext cx="28" cy="78"/>
              </a:xfrm>
              <a:custGeom>
                <a:avLst/>
                <a:gdLst>
                  <a:gd name="T0" fmla="*/ 0 w 28"/>
                  <a:gd name="T1" fmla="*/ 0 h 78"/>
                  <a:gd name="T2" fmla="*/ 0 w 28"/>
                  <a:gd name="T3" fmla="*/ 0 h 78"/>
                  <a:gd name="T4" fmla="*/ 28 w 28"/>
                  <a:gd name="T5" fmla="*/ 78 h 78"/>
                  <a:gd name="T6" fmla="*/ 28 w 28"/>
                  <a:gd name="T7" fmla="*/ 77 h 78"/>
                  <a:gd name="T8" fmla="*/ 0 w 28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78">
                    <a:moveTo>
                      <a:pt x="0" y="0"/>
                    </a:moveTo>
                    <a:lnTo>
                      <a:pt x="0" y="0"/>
                    </a:lnTo>
                    <a:lnTo>
                      <a:pt x="28" y="78"/>
                    </a:lnTo>
                    <a:lnTo>
                      <a:pt x="28" y="7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9" name="Freeform 164"/>
              <p:cNvSpPr>
                <a:spLocks noEditPoints="1"/>
              </p:cNvSpPr>
              <p:nvPr/>
            </p:nvSpPr>
            <p:spPr bwMode="auto">
              <a:xfrm>
                <a:off x="2124" y="3344"/>
                <a:ext cx="41" cy="110"/>
              </a:xfrm>
              <a:custGeom>
                <a:avLst/>
                <a:gdLst>
                  <a:gd name="T0" fmla="*/ 39 w 41"/>
                  <a:gd name="T1" fmla="*/ 107 h 110"/>
                  <a:gd name="T2" fmla="*/ 39 w 41"/>
                  <a:gd name="T3" fmla="*/ 108 h 110"/>
                  <a:gd name="T4" fmla="*/ 41 w 41"/>
                  <a:gd name="T5" fmla="*/ 110 h 110"/>
                  <a:gd name="T6" fmla="*/ 41 w 41"/>
                  <a:gd name="T7" fmla="*/ 110 h 110"/>
                  <a:gd name="T8" fmla="*/ 39 w 41"/>
                  <a:gd name="T9" fmla="*/ 107 h 110"/>
                  <a:gd name="T10" fmla="*/ 29 w 41"/>
                  <a:gd name="T11" fmla="*/ 0 h 110"/>
                  <a:gd name="T12" fmla="*/ 0 w 41"/>
                  <a:gd name="T13" fmla="*/ 0 h 110"/>
                  <a:gd name="T14" fmla="*/ 11 w 41"/>
                  <a:gd name="T15" fmla="*/ 30 h 110"/>
                  <a:gd name="T16" fmla="*/ 11 w 41"/>
                  <a:gd name="T17" fmla="*/ 30 h 110"/>
                  <a:gd name="T18" fmla="*/ 2 w 41"/>
                  <a:gd name="T19" fmla="*/ 2 h 110"/>
                  <a:gd name="T20" fmla="*/ 29 w 41"/>
                  <a:gd name="T21" fmla="*/ 2 h 110"/>
                  <a:gd name="T22" fmla="*/ 29 w 41"/>
                  <a:gd name="T2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" h="110">
                    <a:moveTo>
                      <a:pt x="39" y="107"/>
                    </a:moveTo>
                    <a:lnTo>
                      <a:pt x="39" y="108"/>
                    </a:lnTo>
                    <a:lnTo>
                      <a:pt x="41" y="110"/>
                    </a:lnTo>
                    <a:lnTo>
                      <a:pt x="41" y="110"/>
                    </a:lnTo>
                    <a:lnTo>
                      <a:pt x="39" y="107"/>
                    </a:lnTo>
                    <a:close/>
                    <a:moveTo>
                      <a:pt x="29" y="0"/>
                    </a:moveTo>
                    <a:lnTo>
                      <a:pt x="0" y="0"/>
                    </a:lnTo>
                    <a:lnTo>
                      <a:pt x="11" y="30"/>
                    </a:lnTo>
                    <a:lnTo>
                      <a:pt x="11" y="30"/>
                    </a:lnTo>
                    <a:lnTo>
                      <a:pt x="2" y="2"/>
                    </a:lnTo>
                    <a:lnTo>
                      <a:pt x="29" y="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0" name="Freeform 165"/>
              <p:cNvSpPr>
                <a:spLocks noEditPoints="1"/>
              </p:cNvSpPr>
              <p:nvPr/>
            </p:nvSpPr>
            <p:spPr bwMode="auto">
              <a:xfrm>
                <a:off x="2124" y="3344"/>
                <a:ext cx="41" cy="110"/>
              </a:xfrm>
              <a:custGeom>
                <a:avLst/>
                <a:gdLst>
                  <a:gd name="T0" fmla="*/ 39 w 41"/>
                  <a:gd name="T1" fmla="*/ 107 h 110"/>
                  <a:gd name="T2" fmla="*/ 39 w 41"/>
                  <a:gd name="T3" fmla="*/ 108 h 110"/>
                  <a:gd name="T4" fmla="*/ 41 w 41"/>
                  <a:gd name="T5" fmla="*/ 110 h 110"/>
                  <a:gd name="T6" fmla="*/ 41 w 41"/>
                  <a:gd name="T7" fmla="*/ 110 h 110"/>
                  <a:gd name="T8" fmla="*/ 39 w 41"/>
                  <a:gd name="T9" fmla="*/ 107 h 110"/>
                  <a:gd name="T10" fmla="*/ 29 w 41"/>
                  <a:gd name="T11" fmla="*/ 0 h 110"/>
                  <a:gd name="T12" fmla="*/ 0 w 41"/>
                  <a:gd name="T13" fmla="*/ 0 h 110"/>
                  <a:gd name="T14" fmla="*/ 11 w 41"/>
                  <a:gd name="T15" fmla="*/ 30 h 110"/>
                  <a:gd name="T16" fmla="*/ 11 w 41"/>
                  <a:gd name="T17" fmla="*/ 30 h 110"/>
                  <a:gd name="T18" fmla="*/ 2 w 41"/>
                  <a:gd name="T19" fmla="*/ 2 h 110"/>
                  <a:gd name="T20" fmla="*/ 29 w 41"/>
                  <a:gd name="T21" fmla="*/ 2 h 110"/>
                  <a:gd name="T22" fmla="*/ 29 w 41"/>
                  <a:gd name="T2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" h="110">
                    <a:moveTo>
                      <a:pt x="39" y="107"/>
                    </a:moveTo>
                    <a:lnTo>
                      <a:pt x="39" y="108"/>
                    </a:lnTo>
                    <a:lnTo>
                      <a:pt x="41" y="110"/>
                    </a:lnTo>
                    <a:lnTo>
                      <a:pt x="41" y="110"/>
                    </a:lnTo>
                    <a:lnTo>
                      <a:pt x="39" y="107"/>
                    </a:lnTo>
                    <a:moveTo>
                      <a:pt x="29" y="0"/>
                    </a:moveTo>
                    <a:lnTo>
                      <a:pt x="0" y="0"/>
                    </a:lnTo>
                    <a:lnTo>
                      <a:pt x="11" y="30"/>
                    </a:lnTo>
                    <a:lnTo>
                      <a:pt x="11" y="30"/>
                    </a:lnTo>
                    <a:lnTo>
                      <a:pt x="2" y="2"/>
                    </a:lnTo>
                    <a:lnTo>
                      <a:pt x="29" y="2"/>
                    </a:lnTo>
                    <a:lnTo>
                      <a:pt x="2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1" name="Freeform 166"/>
              <p:cNvSpPr/>
              <p:nvPr/>
            </p:nvSpPr>
            <p:spPr bwMode="auto">
              <a:xfrm>
                <a:off x="1958" y="3471"/>
                <a:ext cx="7" cy="105"/>
              </a:xfrm>
              <a:custGeom>
                <a:avLst/>
                <a:gdLst>
                  <a:gd name="T0" fmla="*/ 0 w 7"/>
                  <a:gd name="T1" fmla="*/ 0 h 105"/>
                  <a:gd name="T2" fmla="*/ 0 w 7"/>
                  <a:gd name="T3" fmla="*/ 0 h 105"/>
                  <a:gd name="T4" fmla="*/ 7 w 7"/>
                  <a:gd name="T5" fmla="*/ 105 h 105"/>
                  <a:gd name="T6" fmla="*/ 7 w 7"/>
                  <a:gd name="T7" fmla="*/ 105 h 105"/>
                  <a:gd name="T8" fmla="*/ 0 w 7"/>
                  <a:gd name="T9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05">
                    <a:moveTo>
                      <a:pt x="0" y="0"/>
                    </a:moveTo>
                    <a:lnTo>
                      <a:pt x="0" y="0"/>
                    </a:lnTo>
                    <a:lnTo>
                      <a:pt x="7" y="105"/>
                    </a:lnTo>
                    <a:lnTo>
                      <a:pt x="7" y="1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2" name="Freeform 167"/>
              <p:cNvSpPr/>
              <p:nvPr/>
            </p:nvSpPr>
            <p:spPr bwMode="auto">
              <a:xfrm>
                <a:off x="1958" y="3471"/>
                <a:ext cx="7" cy="105"/>
              </a:xfrm>
              <a:custGeom>
                <a:avLst/>
                <a:gdLst>
                  <a:gd name="T0" fmla="*/ 0 w 7"/>
                  <a:gd name="T1" fmla="*/ 0 h 105"/>
                  <a:gd name="T2" fmla="*/ 0 w 7"/>
                  <a:gd name="T3" fmla="*/ 0 h 105"/>
                  <a:gd name="T4" fmla="*/ 7 w 7"/>
                  <a:gd name="T5" fmla="*/ 105 h 105"/>
                  <a:gd name="T6" fmla="*/ 7 w 7"/>
                  <a:gd name="T7" fmla="*/ 105 h 105"/>
                  <a:gd name="T8" fmla="*/ 0 w 7"/>
                  <a:gd name="T9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05">
                    <a:moveTo>
                      <a:pt x="0" y="0"/>
                    </a:moveTo>
                    <a:lnTo>
                      <a:pt x="0" y="0"/>
                    </a:lnTo>
                    <a:lnTo>
                      <a:pt x="7" y="105"/>
                    </a:lnTo>
                    <a:lnTo>
                      <a:pt x="7" y="10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3" name="Freeform 168"/>
              <p:cNvSpPr/>
              <p:nvPr/>
            </p:nvSpPr>
            <p:spPr bwMode="auto">
              <a:xfrm>
                <a:off x="1956" y="3456"/>
                <a:ext cx="2" cy="15"/>
              </a:xfrm>
              <a:custGeom>
                <a:avLst/>
                <a:gdLst>
                  <a:gd name="T0" fmla="*/ 0 w 2"/>
                  <a:gd name="T1" fmla="*/ 0 h 15"/>
                  <a:gd name="T2" fmla="*/ 0 w 2"/>
                  <a:gd name="T3" fmla="*/ 0 h 15"/>
                  <a:gd name="T4" fmla="*/ 2 w 2"/>
                  <a:gd name="T5" fmla="*/ 15 h 15"/>
                  <a:gd name="T6" fmla="*/ 2 w 2"/>
                  <a:gd name="T7" fmla="*/ 15 h 15"/>
                  <a:gd name="T8" fmla="*/ 0 w 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5">
                    <a:moveTo>
                      <a:pt x="0" y="0"/>
                    </a:moveTo>
                    <a:lnTo>
                      <a:pt x="0" y="0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4" name="Freeform 169"/>
              <p:cNvSpPr/>
              <p:nvPr/>
            </p:nvSpPr>
            <p:spPr bwMode="auto">
              <a:xfrm>
                <a:off x="1956" y="3456"/>
                <a:ext cx="2" cy="15"/>
              </a:xfrm>
              <a:custGeom>
                <a:avLst/>
                <a:gdLst>
                  <a:gd name="T0" fmla="*/ 0 w 2"/>
                  <a:gd name="T1" fmla="*/ 0 h 15"/>
                  <a:gd name="T2" fmla="*/ 0 w 2"/>
                  <a:gd name="T3" fmla="*/ 0 h 15"/>
                  <a:gd name="T4" fmla="*/ 2 w 2"/>
                  <a:gd name="T5" fmla="*/ 15 h 15"/>
                  <a:gd name="T6" fmla="*/ 2 w 2"/>
                  <a:gd name="T7" fmla="*/ 15 h 15"/>
                  <a:gd name="T8" fmla="*/ 0 w 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5">
                    <a:moveTo>
                      <a:pt x="0" y="0"/>
                    </a:moveTo>
                    <a:lnTo>
                      <a:pt x="0" y="0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5" name="Freeform 170"/>
              <p:cNvSpPr>
                <a:spLocks noEditPoints="1"/>
              </p:cNvSpPr>
              <p:nvPr/>
            </p:nvSpPr>
            <p:spPr bwMode="auto">
              <a:xfrm>
                <a:off x="1927" y="2798"/>
                <a:ext cx="238" cy="658"/>
              </a:xfrm>
              <a:custGeom>
                <a:avLst/>
                <a:gdLst>
                  <a:gd name="T0" fmla="*/ 197 w 238"/>
                  <a:gd name="T1" fmla="*/ 546 h 658"/>
                  <a:gd name="T2" fmla="*/ 22 w 238"/>
                  <a:gd name="T3" fmla="*/ 546 h 658"/>
                  <a:gd name="T4" fmla="*/ 25 w 238"/>
                  <a:gd name="T5" fmla="*/ 611 h 658"/>
                  <a:gd name="T6" fmla="*/ 117 w 238"/>
                  <a:gd name="T7" fmla="*/ 579 h 658"/>
                  <a:gd name="T8" fmla="*/ 29 w 238"/>
                  <a:gd name="T9" fmla="*/ 651 h 658"/>
                  <a:gd name="T10" fmla="*/ 29 w 238"/>
                  <a:gd name="T11" fmla="*/ 658 h 658"/>
                  <a:gd name="T12" fmla="*/ 29 w 238"/>
                  <a:gd name="T13" fmla="*/ 658 h 658"/>
                  <a:gd name="T14" fmla="*/ 29 w 238"/>
                  <a:gd name="T15" fmla="*/ 656 h 658"/>
                  <a:gd name="T16" fmla="*/ 238 w 238"/>
                  <a:gd name="T17" fmla="*/ 656 h 658"/>
                  <a:gd name="T18" fmla="*/ 236 w 238"/>
                  <a:gd name="T19" fmla="*/ 654 h 658"/>
                  <a:gd name="T20" fmla="*/ 208 w 238"/>
                  <a:gd name="T21" fmla="*/ 576 h 658"/>
                  <a:gd name="T22" fmla="*/ 197 w 238"/>
                  <a:gd name="T23" fmla="*/ 546 h 658"/>
                  <a:gd name="T24" fmla="*/ 0 w 238"/>
                  <a:gd name="T25" fmla="*/ 0 h 658"/>
                  <a:gd name="T26" fmla="*/ 0 w 238"/>
                  <a:gd name="T27" fmla="*/ 1 h 658"/>
                  <a:gd name="T28" fmla="*/ 0 w 238"/>
                  <a:gd name="T29" fmla="*/ 3 h 658"/>
                  <a:gd name="T30" fmla="*/ 0 w 238"/>
                  <a:gd name="T31" fmla="*/ 3 h 658"/>
                  <a:gd name="T32" fmla="*/ 2 w 238"/>
                  <a:gd name="T33" fmla="*/ 7 h 658"/>
                  <a:gd name="T34" fmla="*/ 0 w 238"/>
                  <a:gd name="T35" fmla="*/ 0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8" h="658">
                    <a:moveTo>
                      <a:pt x="197" y="546"/>
                    </a:moveTo>
                    <a:lnTo>
                      <a:pt x="22" y="546"/>
                    </a:lnTo>
                    <a:lnTo>
                      <a:pt x="25" y="611"/>
                    </a:lnTo>
                    <a:lnTo>
                      <a:pt x="117" y="579"/>
                    </a:lnTo>
                    <a:lnTo>
                      <a:pt x="29" y="651"/>
                    </a:lnTo>
                    <a:lnTo>
                      <a:pt x="29" y="658"/>
                    </a:lnTo>
                    <a:lnTo>
                      <a:pt x="29" y="658"/>
                    </a:lnTo>
                    <a:lnTo>
                      <a:pt x="29" y="656"/>
                    </a:lnTo>
                    <a:lnTo>
                      <a:pt x="238" y="656"/>
                    </a:lnTo>
                    <a:lnTo>
                      <a:pt x="236" y="654"/>
                    </a:lnTo>
                    <a:lnTo>
                      <a:pt x="208" y="576"/>
                    </a:lnTo>
                    <a:lnTo>
                      <a:pt x="197" y="546"/>
                    </a:lnTo>
                    <a:close/>
                    <a:moveTo>
                      <a:pt x="0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6" name="Freeform 171"/>
              <p:cNvSpPr>
                <a:spLocks noEditPoints="1"/>
              </p:cNvSpPr>
              <p:nvPr/>
            </p:nvSpPr>
            <p:spPr bwMode="auto">
              <a:xfrm>
                <a:off x="1927" y="2798"/>
                <a:ext cx="238" cy="658"/>
              </a:xfrm>
              <a:custGeom>
                <a:avLst/>
                <a:gdLst>
                  <a:gd name="T0" fmla="*/ 197 w 238"/>
                  <a:gd name="T1" fmla="*/ 546 h 658"/>
                  <a:gd name="T2" fmla="*/ 22 w 238"/>
                  <a:gd name="T3" fmla="*/ 546 h 658"/>
                  <a:gd name="T4" fmla="*/ 25 w 238"/>
                  <a:gd name="T5" fmla="*/ 611 h 658"/>
                  <a:gd name="T6" fmla="*/ 117 w 238"/>
                  <a:gd name="T7" fmla="*/ 579 h 658"/>
                  <a:gd name="T8" fmla="*/ 29 w 238"/>
                  <a:gd name="T9" fmla="*/ 651 h 658"/>
                  <a:gd name="T10" fmla="*/ 29 w 238"/>
                  <a:gd name="T11" fmla="*/ 658 h 658"/>
                  <a:gd name="T12" fmla="*/ 29 w 238"/>
                  <a:gd name="T13" fmla="*/ 658 h 658"/>
                  <a:gd name="T14" fmla="*/ 29 w 238"/>
                  <a:gd name="T15" fmla="*/ 656 h 658"/>
                  <a:gd name="T16" fmla="*/ 238 w 238"/>
                  <a:gd name="T17" fmla="*/ 656 h 658"/>
                  <a:gd name="T18" fmla="*/ 236 w 238"/>
                  <a:gd name="T19" fmla="*/ 654 h 658"/>
                  <a:gd name="T20" fmla="*/ 208 w 238"/>
                  <a:gd name="T21" fmla="*/ 576 h 658"/>
                  <a:gd name="T22" fmla="*/ 197 w 238"/>
                  <a:gd name="T23" fmla="*/ 546 h 658"/>
                  <a:gd name="T24" fmla="*/ 0 w 238"/>
                  <a:gd name="T25" fmla="*/ 0 h 658"/>
                  <a:gd name="T26" fmla="*/ 0 w 238"/>
                  <a:gd name="T27" fmla="*/ 1 h 658"/>
                  <a:gd name="T28" fmla="*/ 0 w 238"/>
                  <a:gd name="T29" fmla="*/ 3 h 658"/>
                  <a:gd name="T30" fmla="*/ 0 w 238"/>
                  <a:gd name="T31" fmla="*/ 3 h 658"/>
                  <a:gd name="T32" fmla="*/ 2 w 238"/>
                  <a:gd name="T33" fmla="*/ 7 h 658"/>
                  <a:gd name="T34" fmla="*/ 0 w 238"/>
                  <a:gd name="T35" fmla="*/ 0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8" h="658">
                    <a:moveTo>
                      <a:pt x="197" y="546"/>
                    </a:moveTo>
                    <a:lnTo>
                      <a:pt x="22" y="546"/>
                    </a:lnTo>
                    <a:lnTo>
                      <a:pt x="25" y="611"/>
                    </a:lnTo>
                    <a:lnTo>
                      <a:pt x="117" y="579"/>
                    </a:lnTo>
                    <a:lnTo>
                      <a:pt x="29" y="651"/>
                    </a:lnTo>
                    <a:lnTo>
                      <a:pt x="29" y="658"/>
                    </a:lnTo>
                    <a:lnTo>
                      <a:pt x="29" y="658"/>
                    </a:lnTo>
                    <a:lnTo>
                      <a:pt x="29" y="656"/>
                    </a:lnTo>
                    <a:lnTo>
                      <a:pt x="238" y="656"/>
                    </a:lnTo>
                    <a:lnTo>
                      <a:pt x="236" y="654"/>
                    </a:lnTo>
                    <a:lnTo>
                      <a:pt x="208" y="576"/>
                    </a:lnTo>
                    <a:lnTo>
                      <a:pt x="197" y="546"/>
                    </a:lnTo>
                    <a:moveTo>
                      <a:pt x="0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7" name="Freeform 172"/>
              <p:cNvSpPr/>
              <p:nvPr/>
            </p:nvSpPr>
            <p:spPr bwMode="auto">
              <a:xfrm>
                <a:off x="1942" y="3231"/>
                <a:ext cx="211" cy="113"/>
              </a:xfrm>
              <a:custGeom>
                <a:avLst/>
                <a:gdLst>
                  <a:gd name="T0" fmla="*/ 163 w 211"/>
                  <a:gd name="T1" fmla="*/ 0 h 113"/>
                  <a:gd name="T2" fmla="*/ 14 w 211"/>
                  <a:gd name="T3" fmla="*/ 0 h 113"/>
                  <a:gd name="T4" fmla="*/ 0 w 211"/>
                  <a:gd name="T5" fmla="*/ 13 h 113"/>
                  <a:gd name="T6" fmla="*/ 3 w 211"/>
                  <a:gd name="T7" fmla="*/ 81 h 113"/>
                  <a:gd name="T8" fmla="*/ 72 w 211"/>
                  <a:gd name="T9" fmla="*/ 56 h 113"/>
                  <a:gd name="T10" fmla="*/ 5 w 211"/>
                  <a:gd name="T11" fmla="*/ 109 h 113"/>
                  <a:gd name="T12" fmla="*/ 7 w 211"/>
                  <a:gd name="T13" fmla="*/ 113 h 113"/>
                  <a:gd name="T14" fmla="*/ 182 w 211"/>
                  <a:gd name="T15" fmla="*/ 113 h 113"/>
                  <a:gd name="T16" fmla="*/ 211 w 211"/>
                  <a:gd name="T17" fmla="*/ 113 h 113"/>
                  <a:gd name="T18" fmla="*/ 163 w 211"/>
                  <a:gd name="T19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1" h="113">
                    <a:moveTo>
                      <a:pt x="163" y="0"/>
                    </a:moveTo>
                    <a:lnTo>
                      <a:pt x="14" y="0"/>
                    </a:lnTo>
                    <a:lnTo>
                      <a:pt x="0" y="13"/>
                    </a:lnTo>
                    <a:lnTo>
                      <a:pt x="3" y="81"/>
                    </a:lnTo>
                    <a:lnTo>
                      <a:pt x="72" y="56"/>
                    </a:lnTo>
                    <a:lnTo>
                      <a:pt x="5" y="109"/>
                    </a:lnTo>
                    <a:lnTo>
                      <a:pt x="7" y="113"/>
                    </a:lnTo>
                    <a:lnTo>
                      <a:pt x="182" y="113"/>
                    </a:lnTo>
                    <a:lnTo>
                      <a:pt x="211" y="113"/>
                    </a:lnTo>
                    <a:lnTo>
                      <a:pt x="163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8" name="Freeform 173"/>
              <p:cNvSpPr/>
              <p:nvPr/>
            </p:nvSpPr>
            <p:spPr bwMode="auto">
              <a:xfrm>
                <a:off x="1942" y="3231"/>
                <a:ext cx="211" cy="113"/>
              </a:xfrm>
              <a:custGeom>
                <a:avLst/>
                <a:gdLst>
                  <a:gd name="T0" fmla="*/ 163 w 211"/>
                  <a:gd name="T1" fmla="*/ 0 h 113"/>
                  <a:gd name="T2" fmla="*/ 14 w 211"/>
                  <a:gd name="T3" fmla="*/ 0 h 113"/>
                  <a:gd name="T4" fmla="*/ 0 w 211"/>
                  <a:gd name="T5" fmla="*/ 13 h 113"/>
                  <a:gd name="T6" fmla="*/ 3 w 211"/>
                  <a:gd name="T7" fmla="*/ 81 h 113"/>
                  <a:gd name="T8" fmla="*/ 72 w 211"/>
                  <a:gd name="T9" fmla="*/ 56 h 113"/>
                  <a:gd name="T10" fmla="*/ 5 w 211"/>
                  <a:gd name="T11" fmla="*/ 109 h 113"/>
                  <a:gd name="T12" fmla="*/ 7 w 211"/>
                  <a:gd name="T13" fmla="*/ 113 h 113"/>
                  <a:gd name="T14" fmla="*/ 182 w 211"/>
                  <a:gd name="T15" fmla="*/ 113 h 113"/>
                  <a:gd name="T16" fmla="*/ 211 w 211"/>
                  <a:gd name="T17" fmla="*/ 113 h 113"/>
                  <a:gd name="T18" fmla="*/ 163 w 211"/>
                  <a:gd name="T19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1" h="113">
                    <a:moveTo>
                      <a:pt x="163" y="0"/>
                    </a:moveTo>
                    <a:lnTo>
                      <a:pt x="14" y="0"/>
                    </a:lnTo>
                    <a:lnTo>
                      <a:pt x="0" y="13"/>
                    </a:lnTo>
                    <a:lnTo>
                      <a:pt x="3" y="81"/>
                    </a:lnTo>
                    <a:lnTo>
                      <a:pt x="72" y="56"/>
                    </a:lnTo>
                    <a:lnTo>
                      <a:pt x="5" y="109"/>
                    </a:lnTo>
                    <a:lnTo>
                      <a:pt x="7" y="113"/>
                    </a:lnTo>
                    <a:lnTo>
                      <a:pt x="182" y="113"/>
                    </a:lnTo>
                    <a:lnTo>
                      <a:pt x="211" y="113"/>
                    </a:lnTo>
                    <a:lnTo>
                      <a:pt x="16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9" name="Freeform 174"/>
              <p:cNvSpPr/>
              <p:nvPr/>
            </p:nvSpPr>
            <p:spPr bwMode="auto">
              <a:xfrm>
                <a:off x="1931" y="3088"/>
                <a:ext cx="197" cy="143"/>
              </a:xfrm>
              <a:custGeom>
                <a:avLst/>
                <a:gdLst>
                  <a:gd name="T0" fmla="*/ 129 w 197"/>
                  <a:gd name="T1" fmla="*/ 0 h 143"/>
                  <a:gd name="T2" fmla="*/ 2 w 197"/>
                  <a:gd name="T3" fmla="*/ 0 h 143"/>
                  <a:gd name="T4" fmla="*/ 0 w 197"/>
                  <a:gd name="T5" fmla="*/ 0 h 143"/>
                  <a:gd name="T6" fmla="*/ 9 w 197"/>
                  <a:gd name="T7" fmla="*/ 134 h 143"/>
                  <a:gd name="T8" fmla="*/ 58 w 197"/>
                  <a:gd name="T9" fmla="*/ 117 h 143"/>
                  <a:gd name="T10" fmla="*/ 25 w 197"/>
                  <a:gd name="T11" fmla="*/ 143 h 143"/>
                  <a:gd name="T12" fmla="*/ 174 w 197"/>
                  <a:gd name="T13" fmla="*/ 143 h 143"/>
                  <a:gd name="T14" fmla="*/ 174 w 197"/>
                  <a:gd name="T15" fmla="*/ 143 h 143"/>
                  <a:gd name="T16" fmla="*/ 197 w 197"/>
                  <a:gd name="T17" fmla="*/ 143 h 143"/>
                  <a:gd name="T18" fmla="*/ 158 w 197"/>
                  <a:gd name="T19" fmla="*/ 59 h 143"/>
                  <a:gd name="T20" fmla="*/ 154 w 197"/>
                  <a:gd name="T21" fmla="*/ 53 h 143"/>
                  <a:gd name="T22" fmla="*/ 129 w 197"/>
                  <a:gd name="T2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7" h="143">
                    <a:moveTo>
                      <a:pt x="129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9" y="134"/>
                    </a:lnTo>
                    <a:lnTo>
                      <a:pt x="58" y="117"/>
                    </a:lnTo>
                    <a:lnTo>
                      <a:pt x="25" y="143"/>
                    </a:lnTo>
                    <a:lnTo>
                      <a:pt x="174" y="143"/>
                    </a:lnTo>
                    <a:lnTo>
                      <a:pt x="174" y="143"/>
                    </a:lnTo>
                    <a:lnTo>
                      <a:pt x="197" y="143"/>
                    </a:lnTo>
                    <a:lnTo>
                      <a:pt x="158" y="59"/>
                    </a:lnTo>
                    <a:lnTo>
                      <a:pt x="154" y="53"/>
                    </a:lnTo>
                    <a:lnTo>
                      <a:pt x="129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0" name="Freeform 175"/>
              <p:cNvSpPr/>
              <p:nvPr/>
            </p:nvSpPr>
            <p:spPr bwMode="auto">
              <a:xfrm>
                <a:off x="1931" y="3088"/>
                <a:ext cx="197" cy="143"/>
              </a:xfrm>
              <a:custGeom>
                <a:avLst/>
                <a:gdLst>
                  <a:gd name="T0" fmla="*/ 129 w 197"/>
                  <a:gd name="T1" fmla="*/ 0 h 143"/>
                  <a:gd name="T2" fmla="*/ 2 w 197"/>
                  <a:gd name="T3" fmla="*/ 0 h 143"/>
                  <a:gd name="T4" fmla="*/ 0 w 197"/>
                  <a:gd name="T5" fmla="*/ 0 h 143"/>
                  <a:gd name="T6" fmla="*/ 9 w 197"/>
                  <a:gd name="T7" fmla="*/ 134 h 143"/>
                  <a:gd name="T8" fmla="*/ 58 w 197"/>
                  <a:gd name="T9" fmla="*/ 117 h 143"/>
                  <a:gd name="T10" fmla="*/ 25 w 197"/>
                  <a:gd name="T11" fmla="*/ 143 h 143"/>
                  <a:gd name="T12" fmla="*/ 174 w 197"/>
                  <a:gd name="T13" fmla="*/ 143 h 143"/>
                  <a:gd name="T14" fmla="*/ 174 w 197"/>
                  <a:gd name="T15" fmla="*/ 143 h 143"/>
                  <a:gd name="T16" fmla="*/ 197 w 197"/>
                  <a:gd name="T17" fmla="*/ 143 h 143"/>
                  <a:gd name="T18" fmla="*/ 158 w 197"/>
                  <a:gd name="T19" fmla="*/ 59 h 143"/>
                  <a:gd name="T20" fmla="*/ 154 w 197"/>
                  <a:gd name="T21" fmla="*/ 53 h 143"/>
                  <a:gd name="T22" fmla="*/ 129 w 197"/>
                  <a:gd name="T2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7" h="143">
                    <a:moveTo>
                      <a:pt x="129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9" y="134"/>
                    </a:lnTo>
                    <a:lnTo>
                      <a:pt x="58" y="117"/>
                    </a:lnTo>
                    <a:lnTo>
                      <a:pt x="25" y="143"/>
                    </a:lnTo>
                    <a:lnTo>
                      <a:pt x="174" y="143"/>
                    </a:lnTo>
                    <a:lnTo>
                      <a:pt x="174" y="143"/>
                    </a:lnTo>
                    <a:lnTo>
                      <a:pt x="197" y="143"/>
                    </a:lnTo>
                    <a:lnTo>
                      <a:pt x="158" y="59"/>
                    </a:lnTo>
                    <a:lnTo>
                      <a:pt x="154" y="53"/>
                    </a:lnTo>
                    <a:lnTo>
                      <a:pt x="12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1" name="Freeform 176"/>
              <p:cNvSpPr/>
              <p:nvPr/>
            </p:nvSpPr>
            <p:spPr bwMode="auto">
              <a:xfrm>
                <a:off x="1927" y="2801"/>
                <a:ext cx="167" cy="287"/>
              </a:xfrm>
              <a:custGeom>
                <a:avLst/>
                <a:gdLst>
                  <a:gd name="T0" fmla="*/ 0 w 167"/>
                  <a:gd name="T1" fmla="*/ 0 h 287"/>
                  <a:gd name="T2" fmla="*/ 0 w 167"/>
                  <a:gd name="T3" fmla="*/ 0 h 287"/>
                  <a:gd name="T4" fmla="*/ 0 w 167"/>
                  <a:gd name="T5" fmla="*/ 280 h 287"/>
                  <a:gd name="T6" fmla="*/ 0 w 167"/>
                  <a:gd name="T7" fmla="*/ 259 h 287"/>
                  <a:gd name="T8" fmla="*/ 4 w 167"/>
                  <a:gd name="T9" fmla="*/ 287 h 287"/>
                  <a:gd name="T10" fmla="*/ 6 w 167"/>
                  <a:gd name="T11" fmla="*/ 287 h 287"/>
                  <a:gd name="T12" fmla="*/ 133 w 167"/>
                  <a:gd name="T13" fmla="*/ 287 h 287"/>
                  <a:gd name="T14" fmla="*/ 167 w 167"/>
                  <a:gd name="T15" fmla="*/ 287 h 287"/>
                  <a:gd name="T16" fmla="*/ 11 w 167"/>
                  <a:gd name="T17" fmla="*/ 27 h 287"/>
                  <a:gd name="T18" fmla="*/ 4 w 167"/>
                  <a:gd name="T19" fmla="*/ 6 h 287"/>
                  <a:gd name="T20" fmla="*/ 2 w 167"/>
                  <a:gd name="T21" fmla="*/ 4 h 287"/>
                  <a:gd name="T22" fmla="*/ 0 w 167"/>
                  <a:gd name="T23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7" h="287">
                    <a:moveTo>
                      <a:pt x="0" y="0"/>
                    </a:moveTo>
                    <a:lnTo>
                      <a:pt x="0" y="0"/>
                    </a:lnTo>
                    <a:lnTo>
                      <a:pt x="0" y="280"/>
                    </a:lnTo>
                    <a:lnTo>
                      <a:pt x="0" y="259"/>
                    </a:lnTo>
                    <a:lnTo>
                      <a:pt x="4" y="287"/>
                    </a:lnTo>
                    <a:lnTo>
                      <a:pt x="6" y="287"/>
                    </a:lnTo>
                    <a:lnTo>
                      <a:pt x="133" y="287"/>
                    </a:lnTo>
                    <a:lnTo>
                      <a:pt x="167" y="287"/>
                    </a:lnTo>
                    <a:lnTo>
                      <a:pt x="11" y="27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2" name="Freeform 177"/>
              <p:cNvSpPr/>
              <p:nvPr/>
            </p:nvSpPr>
            <p:spPr bwMode="auto">
              <a:xfrm>
                <a:off x="1927" y="2801"/>
                <a:ext cx="167" cy="287"/>
              </a:xfrm>
              <a:custGeom>
                <a:avLst/>
                <a:gdLst>
                  <a:gd name="T0" fmla="*/ 0 w 167"/>
                  <a:gd name="T1" fmla="*/ 0 h 287"/>
                  <a:gd name="T2" fmla="*/ 0 w 167"/>
                  <a:gd name="T3" fmla="*/ 0 h 287"/>
                  <a:gd name="T4" fmla="*/ 0 w 167"/>
                  <a:gd name="T5" fmla="*/ 280 h 287"/>
                  <a:gd name="T6" fmla="*/ 0 w 167"/>
                  <a:gd name="T7" fmla="*/ 259 h 287"/>
                  <a:gd name="T8" fmla="*/ 4 w 167"/>
                  <a:gd name="T9" fmla="*/ 287 h 287"/>
                  <a:gd name="T10" fmla="*/ 6 w 167"/>
                  <a:gd name="T11" fmla="*/ 287 h 287"/>
                  <a:gd name="T12" fmla="*/ 133 w 167"/>
                  <a:gd name="T13" fmla="*/ 287 h 287"/>
                  <a:gd name="T14" fmla="*/ 167 w 167"/>
                  <a:gd name="T15" fmla="*/ 287 h 287"/>
                  <a:gd name="T16" fmla="*/ 11 w 167"/>
                  <a:gd name="T17" fmla="*/ 27 h 287"/>
                  <a:gd name="T18" fmla="*/ 4 w 167"/>
                  <a:gd name="T19" fmla="*/ 6 h 287"/>
                  <a:gd name="T20" fmla="*/ 2 w 167"/>
                  <a:gd name="T21" fmla="*/ 4 h 287"/>
                  <a:gd name="T22" fmla="*/ 0 w 167"/>
                  <a:gd name="T23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7" h="287">
                    <a:moveTo>
                      <a:pt x="0" y="0"/>
                    </a:moveTo>
                    <a:lnTo>
                      <a:pt x="0" y="0"/>
                    </a:lnTo>
                    <a:lnTo>
                      <a:pt x="0" y="280"/>
                    </a:lnTo>
                    <a:lnTo>
                      <a:pt x="0" y="259"/>
                    </a:lnTo>
                    <a:lnTo>
                      <a:pt x="4" y="287"/>
                    </a:lnTo>
                    <a:lnTo>
                      <a:pt x="6" y="287"/>
                    </a:lnTo>
                    <a:lnTo>
                      <a:pt x="133" y="287"/>
                    </a:lnTo>
                    <a:lnTo>
                      <a:pt x="167" y="287"/>
                    </a:lnTo>
                    <a:lnTo>
                      <a:pt x="11" y="27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3" name="Freeform 178"/>
              <p:cNvSpPr/>
              <p:nvPr/>
            </p:nvSpPr>
            <p:spPr bwMode="auto">
              <a:xfrm>
                <a:off x="1927" y="3060"/>
                <a:ext cx="117" cy="516"/>
              </a:xfrm>
              <a:custGeom>
                <a:avLst/>
                <a:gdLst>
                  <a:gd name="T0" fmla="*/ 0 w 117"/>
                  <a:gd name="T1" fmla="*/ 0 h 516"/>
                  <a:gd name="T2" fmla="*/ 0 w 117"/>
                  <a:gd name="T3" fmla="*/ 21 h 516"/>
                  <a:gd name="T4" fmla="*/ 0 w 117"/>
                  <a:gd name="T5" fmla="*/ 516 h 516"/>
                  <a:gd name="T6" fmla="*/ 38 w 117"/>
                  <a:gd name="T7" fmla="*/ 516 h 516"/>
                  <a:gd name="T8" fmla="*/ 31 w 117"/>
                  <a:gd name="T9" fmla="*/ 411 h 516"/>
                  <a:gd name="T10" fmla="*/ 29 w 117"/>
                  <a:gd name="T11" fmla="*/ 396 h 516"/>
                  <a:gd name="T12" fmla="*/ 29 w 117"/>
                  <a:gd name="T13" fmla="*/ 389 h 516"/>
                  <a:gd name="T14" fmla="*/ 117 w 117"/>
                  <a:gd name="T15" fmla="*/ 317 h 516"/>
                  <a:gd name="T16" fmla="*/ 25 w 117"/>
                  <a:gd name="T17" fmla="*/ 349 h 516"/>
                  <a:gd name="T18" fmla="*/ 22 w 117"/>
                  <a:gd name="T19" fmla="*/ 284 h 516"/>
                  <a:gd name="T20" fmla="*/ 20 w 117"/>
                  <a:gd name="T21" fmla="*/ 280 h 516"/>
                  <a:gd name="T22" fmla="*/ 87 w 117"/>
                  <a:gd name="T23" fmla="*/ 227 h 516"/>
                  <a:gd name="T24" fmla="*/ 18 w 117"/>
                  <a:gd name="T25" fmla="*/ 252 h 516"/>
                  <a:gd name="T26" fmla="*/ 15 w 117"/>
                  <a:gd name="T27" fmla="*/ 184 h 516"/>
                  <a:gd name="T28" fmla="*/ 29 w 117"/>
                  <a:gd name="T29" fmla="*/ 171 h 516"/>
                  <a:gd name="T30" fmla="*/ 62 w 117"/>
                  <a:gd name="T31" fmla="*/ 145 h 516"/>
                  <a:gd name="T32" fmla="*/ 13 w 117"/>
                  <a:gd name="T33" fmla="*/ 162 h 516"/>
                  <a:gd name="T34" fmla="*/ 4 w 117"/>
                  <a:gd name="T35" fmla="*/ 28 h 516"/>
                  <a:gd name="T36" fmla="*/ 0 w 117"/>
                  <a:gd name="T37" fmla="*/ 0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7" h="516">
                    <a:moveTo>
                      <a:pt x="0" y="0"/>
                    </a:moveTo>
                    <a:lnTo>
                      <a:pt x="0" y="21"/>
                    </a:lnTo>
                    <a:lnTo>
                      <a:pt x="0" y="516"/>
                    </a:lnTo>
                    <a:lnTo>
                      <a:pt x="38" y="516"/>
                    </a:lnTo>
                    <a:lnTo>
                      <a:pt x="31" y="411"/>
                    </a:lnTo>
                    <a:lnTo>
                      <a:pt x="29" y="396"/>
                    </a:lnTo>
                    <a:lnTo>
                      <a:pt x="29" y="389"/>
                    </a:lnTo>
                    <a:lnTo>
                      <a:pt x="117" y="317"/>
                    </a:lnTo>
                    <a:lnTo>
                      <a:pt x="25" y="349"/>
                    </a:lnTo>
                    <a:lnTo>
                      <a:pt x="22" y="284"/>
                    </a:lnTo>
                    <a:lnTo>
                      <a:pt x="20" y="280"/>
                    </a:lnTo>
                    <a:lnTo>
                      <a:pt x="87" y="227"/>
                    </a:lnTo>
                    <a:lnTo>
                      <a:pt x="18" y="252"/>
                    </a:lnTo>
                    <a:lnTo>
                      <a:pt x="15" y="184"/>
                    </a:lnTo>
                    <a:lnTo>
                      <a:pt x="29" y="171"/>
                    </a:lnTo>
                    <a:lnTo>
                      <a:pt x="62" y="145"/>
                    </a:lnTo>
                    <a:lnTo>
                      <a:pt x="13" y="162"/>
                    </a:lnTo>
                    <a:lnTo>
                      <a:pt x="4" y="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4" name="Freeform 179"/>
              <p:cNvSpPr/>
              <p:nvPr/>
            </p:nvSpPr>
            <p:spPr bwMode="auto">
              <a:xfrm>
                <a:off x="1927" y="3060"/>
                <a:ext cx="117" cy="516"/>
              </a:xfrm>
              <a:custGeom>
                <a:avLst/>
                <a:gdLst>
                  <a:gd name="T0" fmla="*/ 0 w 117"/>
                  <a:gd name="T1" fmla="*/ 0 h 516"/>
                  <a:gd name="T2" fmla="*/ 0 w 117"/>
                  <a:gd name="T3" fmla="*/ 21 h 516"/>
                  <a:gd name="T4" fmla="*/ 0 w 117"/>
                  <a:gd name="T5" fmla="*/ 516 h 516"/>
                  <a:gd name="T6" fmla="*/ 38 w 117"/>
                  <a:gd name="T7" fmla="*/ 516 h 516"/>
                  <a:gd name="T8" fmla="*/ 31 w 117"/>
                  <a:gd name="T9" fmla="*/ 411 h 516"/>
                  <a:gd name="T10" fmla="*/ 29 w 117"/>
                  <a:gd name="T11" fmla="*/ 396 h 516"/>
                  <a:gd name="T12" fmla="*/ 29 w 117"/>
                  <a:gd name="T13" fmla="*/ 389 h 516"/>
                  <a:gd name="T14" fmla="*/ 117 w 117"/>
                  <a:gd name="T15" fmla="*/ 317 h 516"/>
                  <a:gd name="T16" fmla="*/ 25 w 117"/>
                  <a:gd name="T17" fmla="*/ 349 h 516"/>
                  <a:gd name="T18" fmla="*/ 22 w 117"/>
                  <a:gd name="T19" fmla="*/ 284 h 516"/>
                  <a:gd name="T20" fmla="*/ 20 w 117"/>
                  <a:gd name="T21" fmla="*/ 280 h 516"/>
                  <a:gd name="T22" fmla="*/ 87 w 117"/>
                  <a:gd name="T23" fmla="*/ 227 h 516"/>
                  <a:gd name="T24" fmla="*/ 18 w 117"/>
                  <a:gd name="T25" fmla="*/ 252 h 516"/>
                  <a:gd name="T26" fmla="*/ 15 w 117"/>
                  <a:gd name="T27" fmla="*/ 184 h 516"/>
                  <a:gd name="T28" fmla="*/ 29 w 117"/>
                  <a:gd name="T29" fmla="*/ 171 h 516"/>
                  <a:gd name="T30" fmla="*/ 62 w 117"/>
                  <a:gd name="T31" fmla="*/ 145 h 516"/>
                  <a:gd name="T32" fmla="*/ 13 w 117"/>
                  <a:gd name="T33" fmla="*/ 162 h 516"/>
                  <a:gd name="T34" fmla="*/ 4 w 117"/>
                  <a:gd name="T35" fmla="*/ 28 h 516"/>
                  <a:gd name="T36" fmla="*/ 0 w 117"/>
                  <a:gd name="T37" fmla="*/ 0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7" h="516">
                    <a:moveTo>
                      <a:pt x="0" y="0"/>
                    </a:moveTo>
                    <a:lnTo>
                      <a:pt x="0" y="21"/>
                    </a:lnTo>
                    <a:lnTo>
                      <a:pt x="0" y="516"/>
                    </a:lnTo>
                    <a:lnTo>
                      <a:pt x="38" y="516"/>
                    </a:lnTo>
                    <a:lnTo>
                      <a:pt x="31" y="411"/>
                    </a:lnTo>
                    <a:lnTo>
                      <a:pt x="29" y="396"/>
                    </a:lnTo>
                    <a:lnTo>
                      <a:pt x="29" y="389"/>
                    </a:lnTo>
                    <a:lnTo>
                      <a:pt x="117" y="317"/>
                    </a:lnTo>
                    <a:lnTo>
                      <a:pt x="25" y="349"/>
                    </a:lnTo>
                    <a:lnTo>
                      <a:pt x="22" y="284"/>
                    </a:lnTo>
                    <a:lnTo>
                      <a:pt x="20" y="280"/>
                    </a:lnTo>
                    <a:lnTo>
                      <a:pt x="87" y="227"/>
                    </a:lnTo>
                    <a:lnTo>
                      <a:pt x="18" y="252"/>
                    </a:lnTo>
                    <a:lnTo>
                      <a:pt x="15" y="184"/>
                    </a:lnTo>
                    <a:lnTo>
                      <a:pt x="29" y="171"/>
                    </a:lnTo>
                    <a:lnTo>
                      <a:pt x="62" y="145"/>
                    </a:lnTo>
                    <a:lnTo>
                      <a:pt x="13" y="162"/>
                    </a:lnTo>
                    <a:lnTo>
                      <a:pt x="4" y="2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5" name="Freeform 180"/>
              <p:cNvSpPr/>
              <p:nvPr/>
            </p:nvSpPr>
            <p:spPr bwMode="auto">
              <a:xfrm>
                <a:off x="1330" y="2912"/>
                <a:ext cx="296" cy="657"/>
              </a:xfrm>
              <a:custGeom>
                <a:avLst/>
                <a:gdLst>
                  <a:gd name="T0" fmla="*/ 296 w 296"/>
                  <a:gd name="T1" fmla="*/ 405 h 657"/>
                  <a:gd name="T2" fmla="*/ 181 w 296"/>
                  <a:gd name="T3" fmla="*/ 447 h 657"/>
                  <a:gd name="T4" fmla="*/ 174 w 296"/>
                  <a:gd name="T5" fmla="*/ 358 h 657"/>
                  <a:gd name="T6" fmla="*/ 259 w 296"/>
                  <a:gd name="T7" fmla="*/ 291 h 657"/>
                  <a:gd name="T8" fmla="*/ 172 w 296"/>
                  <a:gd name="T9" fmla="*/ 321 h 657"/>
                  <a:gd name="T10" fmla="*/ 165 w 296"/>
                  <a:gd name="T11" fmla="*/ 235 h 657"/>
                  <a:gd name="T12" fmla="*/ 227 w 296"/>
                  <a:gd name="T13" fmla="*/ 186 h 657"/>
                  <a:gd name="T14" fmla="*/ 163 w 296"/>
                  <a:gd name="T15" fmla="*/ 206 h 657"/>
                  <a:gd name="T16" fmla="*/ 149 w 296"/>
                  <a:gd name="T17" fmla="*/ 0 h 657"/>
                  <a:gd name="T18" fmla="*/ 135 w 296"/>
                  <a:gd name="T19" fmla="*/ 206 h 657"/>
                  <a:gd name="T20" fmla="*/ 69 w 296"/>
                  <a:gd name="T21" fmla="*/ 186 h 657"/>
                  <a:gd name="T22" fmla="*/ 131 w 296"/>
                  <a:gd name="T23" fmla="*/ 235 h 657"/>
                  <a:gd name="T24" fmla="*/ 126 w 296"/>
                  <a:gd name="T25" fmla="*/ 321 h 657"/>
                  <a:gd name="T26" fmla="*/ 39 w 296"/>
                  <a:gd name="T27" fmla="*/ 291 h 657"/>
                  <a:gd name="T28" fmla="*/ 124 w 296"/>
                  <a:gd name="T29" fmla="*/ 358 h 657"/>
                  <a:gd name="T30" fmla="*/ 117 w 296"/>
                  <a:gd name="T31" fmla="*/ 447 h 657"/>
                  <a:gd name="T32" fmla="*/ 0 w 296"/>
                  <a:gd name="T33" fmla="*/ 405 h 657"/>
                  <a:gd name="T34" fmla="*/ 113 w 296"/>
                  <a:gd name="T35" fmla="*/ 495 h 657"/>
                  <a:gd name="T36" fmla="*/ 103 w 296"/>
                  <a:gd name="T37" fmla="*/ 657 h 657"/>
                  <a:gd name="T38" fmla="*/ 195 w 296"/>
                  <a:gd name="T39" fmla="*/ 657 h 657"/>
                  <a:gd name="T40" fmla="*/ 183 w 296"/>
                  <a:gd name="T41" fmla="*/ 495 h 657"/>
                  <a:gd name="T42" fmla="*/ 296 w 296"/>
                  <a:gd name="T43" fmla="*/ 405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96" h="657">
                    <a:moveTo>
                      <a:pt x="296" y="405"/>
                    </a:moveTo>
                    <a:lnTo>
                      <a:pt x="181" y="447"/>
                    </a:lnTo>
                    <a:lnTo>
                      <a:pt x="174" y="358"/>
                    </a:lnTo>
                    <a:lnTo>
                      <a:pt x="259" y="291"/>
                    </a:lnTo>
                    <a:lnTo>
                      <a:pt x="172" y="321"/>
                    </a:lnTo>
                    <a:lnTo>
                      <a:pt x="165" y="235"/>
                    </a:lnTo>
                    <a:lnTo>
                      <a:pt x="227" y="186"/>
                    </a:lnTo>
                    <a:lnTo>
                      <a:pt x="163" y="206"/>
                    </a:lnTo>
                    <a:lnTo>
                      <a:pt x="149" y="0"/>
                    </a:lnTo>
                    <a:lnTo>
                      <a:pt x="135" y="206"/>
                    </a:lnTo>
                    <a:lnTo>
                      <a:pt x="69" y="186"/>
                    </a:lnTo>
                    <a:lnTo>
                      <a:pt x="131" y="235"/>
                    </a:lnTo>
                    <a:lnTo>
                      <a:pt x="126" y="321"/>
                    </a:lnTo>
                    <a:lnTo>
                      <a:pt x="39" y="291"/>
                    </a:lnTo>
                    <a:lnTo>
                      <a:pt x="124" y="358"/>
                    </a:lnTo>
                    <a:lnTo>
                      <a:pt x="117" y="447"/>
                    </a:lnTo>
                    <a:lnTo>
                      <a:pt x="0" y="405"/>
                    </a:lnTo>
                    <a:lnTo>
                      <a:pt x="113" y="495"/>
                    </a:lnTo>
                    <a:lnTo>
                      <a:pt x="103" y="657"/>
                    </a:lnTo>
                    <a:lnTo>
                      <a:pt x="195" y="657"/>
                    </a:lnTo>
                    <a:lnTo>
                      <a:pt x="183" y="495"/>
                    </a:lnTo>
                    <a:lnTo>
                      <a:pt x="296" y="405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6" name="Freeform 181"/>
              <p:cNvSpPr/>
              <p:nvPr/>
            </p:nvSpPr>
            <p:spPr bwMode="auto">
              <a:xfrm>
                <a:off x="1330" y="2912"/>
                <a:ext cx="296" cy="657"/>
              </a:xfrm>
              <a:custGeom>
                <a:avLst/>
                <a:gdLst>
                  <a:gd name="T0" fmla="*/ 296 w 296"/>
                  <a:gd name="T1" fmla="*/ 405 h 657"/>
                  <a:gd name="T2" fmla="*/ 181 w 296"/>
                  <a:gd name="T3" fmla="*/ 447 h 657"/>
                  <a:gd name="T4" fmla="*/ 174 w 296"/>
                  <a:gd name="T5" fmla="*/ 358 h 657"/>
                  <a:gd name="T6" fmla="*/ 259 w 296"/>
                  <a:gd name="T7" fmla="*/ 291 h 657"/>
                  <a:gd name="T8" fmla="*/ 172 w 296"/>
                  <a:gd name="T9" fmla="*/ 321 h 657"/>
                  <a:gd name="T10" fmla="*/ 165 w 296"/>
                  <a:gd name="T11" fmla="*/ 235 h 657"/>
                  <a:gd name="T12" fmla="*/ 227 w 296"/>
                  <a:gd name="T13" fmla="*/ 186 h 657"/>
                  <a:gd name="T14" fmla="*/ 163 w 296"/>
                  <a:gd name="T15" fmla="*/ 206 h 657"/>
                  <a:gd name="T16" fmla="*/ 149 w 296"/>
                  <a:gd name="T17" fmla="*/ 0 h 657"/>
                  <a:gd name="T18" fmla="*/ 135 w 296"/>
                  <a:gd name="T19" fmla="*/ 206 h 657"/>
                  <a:gd name="T20" fmla="*/ 69 w 296"/>
                  <a:gd name="T21" fmla="*/ 186 h 657"/>
                  <a:gd name="T22" fmla="*/ 131 w 296"/>
                  <a:gd name="T23" fmla="*/ 235 h 657"/>
                  <a:gd name="T24" fmla="*/ 126 w 296"/>
                  <a:gd name="T25" fmla="*/ 321 h 657"/>
                  <a:gd name="T26" fmla="*/ 39 w 296"/>
                  <a:gd name="T27" fmla="*/ 291 h 657"/>
                  <a:gd name="T28" fmla="*/ 124 w 296"/>
                  <a:gd name="T29" fmla="*/ 358 h 657"/>
                  <a:gd name="T30" fmla="*/ 117 w 296"/>
                  <a:gd name="T31" fmla="*/ 447 h 657"/>
                  <a:gd name="T32" fmla="*/ 0 w 296"/>
                  <a:gd name="T33" fmla="*/ 405 h 657"/>
                  <a:gd name="T34" fmla="*/ 113 w 296"/>
                  <a:gd name="T35" fmla="*/ 495 h 657"/>
                  <a:gd name="T36" fmla="*/ 103 w 296"/>
                  <a:gd name="T37" fmla="*/ 657 h 657"/>
                  <a:gd name="T38" fmla="*/ 195 w 296"/>
                  <a:gd name="T39" fmla="*/ 657 h 657"/>
                  <a:gd name="T40" fmla="*/ 183 w 296"/>
                  <a:gd name="T41" fmla="*/ 495 h 657"/>
                  <a:gd name="T42" fmla="*/ 296 w 296"/>
                  <a:gd name="T43" fmla="*/ 405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96" h="657">
                    <a:moveTo>
                      <a:pt x="296" y="405"/>
                    </a:moveTo>
                    <a:lnTo>
                      <a:pt x="181" y="447"/>
                    </a:lnTo>
                    <a:lnTo>
                      <a:pt x="174" y="358"/>
                    </a:lnTo>
                    <a:lnTo>
                      <a:pt x="259" y="291"/>
                    </a:lnTo>
                    <a:lnTo>
                      <a:pt x="172" y="321"/>
                    </a:lnTo>
                    <a:lnTo>
                      <a:pt x="165" y="235"/>
                    </a:lnTo>
                    <a:lnTo>
                      <a:pt x="227" y="186"/>
                    </a:lnTo>
                    <a:lnTo>
                      <a:pt x="163" y="206"/>
                    </a:lnTo>
                    <a:lnTo>
                      <a:pt x="149" y="0"/>
                    </a:lnTo>
                    <a:lnTo>
                      <a:pt x="135" y="206"/>
                    </a:lnTo>
                    <a:lnTo>
                      <a:pt x="69" y="186"/>
                    </a:lnTo>
                    <a:lnTo>
                      <a:pt x="131" y="235"/>
                    </a:lnTo>
                    <a:lnTo>
                      <a:pt x="126" y="321"/>
                    </a:lnTo>
                    <a:lnTo>
                      <a:pt x="39" y="291"/>
                    </a:lnTo>
                    <a:lnTo>
                      <a:pt x="124" y="358"/>
                    </a:lnTo>
                    <a:lnTo>
                      <a:pt x="117" y="447"/>
                    </a:lnTo>
                    <a:lnTo>
                      <a:pt x="0" y="405"/>
                    </a:lnTo>
                    <a:lnTo>
                      <a:pt x="113" y="495"/>
                    </a:lnTo>
                    <a:lnTo>
                      <a:pt x="103" y="657"/>
                    </a:lnTo>
                    <a:lnTo>
                      <a:pt x="195" y="657"/>
                    </a:lnTo>
                    <a:lnTo>
                      <a:pt x="183" y="495"/>
                    </a:lnTo>
                    <a:lnTo>
                      <a:pt x="296" y="40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7" name="Freeform 182"/>
              <p:cNvSpPr/>
              <p:nvPr/>
            </p:nvSpPr>
            <p:spPr bwMode="auto">
              <a:xfrm>
                <a:off x="1176" y="2569"/>
                <a:ext cx="606" cy="842"/>
              </a:xfrm>
              <a:custGeom>
                <a:avLst/>
                <a:gdLst>
                  <a:gd name="T0" fmla="*/ 301 w 606"/>
                  <a:gd name="T1" fmla="*/ 0 h 842"/>
                  <a:gd name="T2" fmla="*/ 0 w 606"/>
                  <a:gd name="T3" fmla="*/ 842 h 842"/>
                  <a:gd name="T4" fmla="*/ 296 w 606"/>
                  <a:gd name="T5" fmla="*/ 842 h 842"/>
                  <a:gd name="T6" fmla="*/ 308 w 606"/>
                  <a:gd name="T7" fmla="*/ 842 h 842"/>
                  <a:gd name="T8" fmla="*/ 606 w 606"/>
                  <a:gd name="T9" fmla="*/ 842 h 842"/>
                  <a:gd name="T10" fmla="*/ 301 w 606"/>
                  <a:gd name="T11" fmla="*/ 0 h 8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6" h="842">
                    <a:moveTo>
                      <a:pt x="301" y="0"/>
                    </a:moveTo>
                    <a:lnTo>
                      <a:pt x="0" y="842"/>
                    </a:lnTo>
                    <a:lnTo>
                      <a:pt x="296" y="842"/>
                    </a:lnTo>
                    <a:lnTo>
                      <a:pt x="308" y="842"/>
                    </a:lnTo>
                    <a:lnTo>
                      <a:pt x="606" y="842"/>
                    </a:lnTo>
                    <a:lnTo>
                      <a:pt x="301" y="0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8" name="Freeform 183"/>
              <p:cNvSpPr/>
              <p:nvPr/>
            </p:nvSpPr>
            <p:spPr bwMode="auto">
              <a:xfrm>
                <a:off x="1176" y="2569"/>
                <a:ext cx="606" cy="842"/>
              </a:xfrm>
              <a:custGeom>
                <a:avLst/>
                <a:gdLst>
                  <a:gd name="T0" fmla="*/ 301 w 606"/>
                  <a:gd name="T1" fmla="*/ 0 h 842"/>
                  <a:gd name="T2" fmla="*/ 0 w 606"/>
                  <a:gd name="T3" fmla="*/ 842 h 842"/>
                  <a:gd name="T4" fmla="*/ 296 w 606"/>
                  <a:gd name="T5" fmla="*/ 842 h 842"/>
                  <a:gd name="T6" fmla="*/ 308 w 606"/>
                  <a:gd name="T7" fmla="*/ 842 h 842"/>
                  <a:gd name="T8" fmla="*/ 606 w 606"/>
                  <a:gd name="T9" fmla="*/ 842 h 842"/>
                  <a:gd name="T10" fmla="*/ 301 w 606"/>
                  <a:gd name="T11" fmla="*/ 0 h 8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6" h="842">
                    <a:moveTo>
                      <a:pt x="301" y="0"/>
                    </a:moveTo>
                    <a:lnTo>
                      <a:pt x="0" y="842"/>
                    </a:lnTo>
                    <a:lnTo>
                      <a:pt x="296" y="842"/>
                    </a:lnTo>
                    <a:lnTo>
                      <a:pt x="308" y="842"/>
                    </a:lnTo>
                    <a:lnTo>
                      <a:pt x="606" y="842"/>
                    </a:lnTo>
                    <a:lnTo>
                      <a:pt x="30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9" name="Freeform 184"/>
              <p:cNvSpPr/>
              <p:nvPr/>
            </p:nvSpPr>
            <p:spPr bwMode="auto">
              <a:xfrm>
                <a:off x="1192" y="2582"/>
                <a:ext cx="574" cy="687"/>
              </a:xfrm>
              <a:custGeom>
                <a:avLst/>
                <a:gdLst>
                  <a:gd name="T0" fmla="*/ 285 w 574"/>
                  <a:gd name="T1" fmla="*/ 0 h 687"/>
                  <a:gd name="T2" fmla="*/ 0 w 574"/>
                  <a:gd name="T3" fmla="*/ 687 h 687"/>
                  <a:gd name="T4" fmla="*/ 280 w 574"/>
                  <a:gd name="T5" fmla="*/ 687 h 687"/>
                  <a:gd name="T6" fmla="*/ 292 w 574"/>
                  <a:gd name="T7" fmla="*/ 687 h 687"/>
                  <a:gd name="T8" fmla="*/ 574 w 574"/>
                  <a:gd name="T9" fmla="*/ 687 h 687"/>
                  <a:gd name="T10" fmla="*/ 285 w 574"/>
                  <a:gd name="T11" fmla="*/ 0 h 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" h="687">
                    <a:moveTo>
                      <a:pt x="285" y="0"/>
                    </a:moveTo>
                    <a:lnTo>
                      <a:pt x="0" y="687"/>
                    </a:lnTo>
                    <a:lnTo>
                      <a:pt x="280" y="687"/>
                    </a:lnTo>
                    <a:lnTo>
                      <a:pt x="292" y="687"/>
                    </a:lnTo>
                    <a:lnTo>
                      <a:pt x="574" y="687"/>
                    </a:lnTo>
                    <a:lnTo>
                      <a:pt x="285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0" name="Freeform 185"/>
              <p:cNvSpPr/>
              <p:nvPr/>
            </p:nvSpPr>
            <p:spPr bwMode="auto">
              <a:xfrm>
                <a:off x="1192" y="2582"/>
                <a:ext cx="574" cy="687"/>
              </a:xfrm>
              <a:custGeom>
                <a:avLst/>
                <a:gdLst>
                  <a:gd name="T0" fmla="*/ 285 w 574"/>
                  <a:gd name="T1" fmla="*/ 0 h 687"/>
                  <a:gd name="T2" fmla="*/ 0 w 574"/>
                  <a:gd name="T3" fmla="*/ 687 h 687"/>
                  <a:gd name="T4" fmla="*/ 280 w 574"/>
                  <a:gd name="T5" fmla="*/ 687 h 687"/>
                  <a:gd name="T6" fmla="*/ 292 w 574"/>
                  <a:gd name="T7" fmla="*/ 687 h 687"/>
                  <a:gd name="T8" fmla="*/ 574 w 574"/>
                  <a:gd name="T9" fmla="*/ 687 h 687"/>
                  <a:gd name="T10" fmla="*/ 285 w 574"/>
                  <a:gd name="T11" fmla="*/ 0 h 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" h="687">
                    <a:moveTo>
                      <a:pt x="285" y="0"/>
                    </a:moveTo>
                    <a:lnTo>
                      <a:pt x="0" y="687"/>
                    </a:lnTo>
                    <a:lnTo>
                      <a:pt x="280" y="687"/>
                    </a:lnTo>
                    <a:lnTo>
                      <a:pt x="292" y="687"/>
                    </a:lnTo>
                    <a:lnTo>
                      <a:pt x="574" y="687"/>
                    </a:lnTo>
                    <a:lnTo>
                      <a:pt x="28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1" name="Freeform 186"/>
              <p:cNvSpPr/>
              <p:nvPr/>
            </p:nvSpPr>
            <p:spPr bwMode="auto">
              <a:xfrm>
                <a:off x="1222" y="2593"/>
                <a:ext cx="512" cy="540"/>
              </a:xfrm>
              <a:custGeom>
                <a:avLst/>
                <a:gdLst>
                  <a:gd name="T0" fmla="*/ 255 w 512"/>
                  <a:gd name="T1" fmla="*/ 0 h 540"/>
                  <a:gd name="T2" fmla="*/ 0 w 512"/>
                  <a:gd name="T3" fmla="*/ 540 h 540"/>
                  <a:gd name="T4" fmla="*/ 252 w 512"/>
                  <a:gd name="T5" fmla="*/ 540 h 540"/>
                  <a:gd name="T6" fmla="*/ 262 w 512"/>
                  <a:gd name="T7" fmla="*/ 540 h 540"/>
                  <a:gd name="T8" fmla="*/ 512 w 512"/>
                  <a:gd name="T9" fmla="*/ 540 h 540"/>
                  <a:gd name="T10" fmla="*/ 255 w 512"/>
                  <a:gd name="T11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2" h="540">
                    <a:moveTo>
                      <a:pt x="255" y="0"/>
                    </a:moveTo>
                    <a:lnTo>
                      <a:pt x="0" y="540"/>
                    </a:lnTo>
                    <a:lnTo>
                      <a:pt x="252" y="540"/>
                    </a:lnTo>
                    <a:lnTo>
                      <a:pt x="262" y="540"/>
                    </a:lnTo>
                    <a:lnTo>
                      <a:pt x="512" y="540"/>
                    </a:lnTo>
                    <a:lnTo>
                      <a:pt x="255" y="0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2" name="Freeform 187"/>
              <p:cNvSpPr/>
              <p:nvPr/>
            </p:nvSpPr>
            <p:spPr bwMode="auto">
              <a:xfrm>
                <a:off x="1222" y="2593"/>
                <a:ext cx="512" cy="540"/>
              </a:xfrm>
              <a:custGeom>
                <a:avLst/>
                <a:gdLst>
                  <a:gd name="T0" fmla="*/ 255 w 512"/>
                  <a:gd name="T1" fmla="*/ 0 h 540"/>
                  <a:gd name="T2" fmla="*/ 0 w 512"/>
                  <a:gd name="T3" fmla="*/ 540 h 540"/>
                  <a:gd name="T4" fmla="*/ 252 w 512"/>
                  <a:gd name="T5" fmla="*/ 540 h 540"/>
                  <a:gd name="T6" fmla="*/ 262 w 512"/>
                  <a:gd name="T7" fmla="*/ 540 h 540"/>
                  <a:gd name="T8" fmla="*/ 512 w 512"/>
                  <a:gd name="T9" fmla="*/ 540 h 540"/>
                  <a:gd name="T10" fmla="*/ 255 w 512"/>
                  <a:gd name="T11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2" h="540">
                    <a:moveTo>
                      <a:pt x="255" y="0"/>
                    </a:moveTo>
                    <a:lnTo>
                      <a:pt x="0" y="540"/>
                    </a:lnTo>
                    <a:lnTo>
                      <a:pt x="252" y="540"/>
                    </a:lnTo>
                    <a:lnTo>
                      <a:pt x="262" y="540"/>
                    </a:lnTo>
                    <a:lnTo>
                      <a:pt x="512" y="540"/>
                    </a:lnTo>
                    <a:lnTo>
                      <a:pt x="25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3" name="Freeform 188"/>
              <p:cNvSpPr/>
              <p:nvPr/>
            </p:nvSpPr>
            <p:spPr bwMode="auto">
              <a:xfrm>
                <a:off x="1261" y="2585"/>
                <a:ext cx="436" cy="368"/>
              </a:xfrm>
              <a:custGeom>
                <a:avLst/>
                <a:gdLst>
                  <a:gd name="T0" fmla="*/ 216 w 436"/>
                  <a:gd name="T1" fmla="*/ 0 h 368"/>
                  <a:gd name="T2" fmla="*/ 0 w 436"/>
                  <a:gd name="T3" fmla="*/ 368 h 368"/>
                  <a:gd name="T4" fmla="*/ 213 w 436"/>
                  <a:gd name="T5" fmla="*/ 368 h 368"/>
                  <a:gd name="T6" fmla="*/ 223 w 436"/>
                  <a:gd name="T7" fmla="*/ 368 h 368"/>
                  <a:gd name="T8" fmla="*/ 436 w 436"/>
                  <a:gd name="T9" fmla="*/ 368 h 368"/>
                  <a:gd name="T10" fmla="*/ 216 w 436"/>
                  <a:gd name="T11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6" h="368">
                    <a:moveTo>
                      <a:pt x="216" y="0"/>
                    </a:moveTo>
                    <a:lnTo>
                      <a:pt x="0" y="368"/>
                    </a:lnTo>
                    <a:lnTo>
                      <a:pt x="213" y="368"/>
                    </a:lnTo>
                    <a:lnTo>
                      <a:pt x="223" y="368"/>
                    </a:lnTo>
                    <a:lnTo>
                      <a:pt x="436" y="368"/>
                    </a:lnTo>
                    <a:lnTo>
                      <a:pt x="216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4" name="Freeform 189"/>
              <p:cNvSpPr/>
              <p:nvPr/>
            </p:nvSpPr>
            <p:spPr bwMode="auto">
              <a:xfrm>
                <a:off x="1261" y="2585"/>
                <a:ext cx="436" cy="368"/>
              </a:xfrm>
              <a:custGeom>
                <a:avLst/>
                <a:gdLst>
                  <a:gd name="T0" fmla="*/ 216 w 436"/>
                  <a:gd name="T1" fmla="*/ 0 h 368"/>
                  <a:gd name="T2" fmla="*/ 0 w 436"/>
                  <a:gd name="T3" fmla="*/ 368 h 368"/>
                  <a:gd name="T4" fmla="*/ 213 w 436"/>
                  <a:gd name="T5" fmla="*/ 368 h 368"/>
                  <a:gd name="T6" fmla="*/ 223 w 436"/>
                  <a:gd name="T7" fmla="*/ 368 h 368"/>
                  <a:gd name="T8" fmla="*/ 436 w 436"/>
                  <a:gd name="T9" fmla="*/ 368 h 368"/>
                  <a:gd name="T10" fmla="*/ 216 w 436"/>
                  <a:gd name="T11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6" h="368">
                    <a:moveTo>
                      <a:pt x="216" y="0"/>
                    </a:moveTo>
                    <a:lnTo>
                      <a:pt x="0" y="368"/>
                    </a:lnTo>
                    <a:lnTo>
                      <a:pt x="213" y="368"/>
                    </a:lnTo>
                    <a:lnTo>
                      <a:pt x="223" y="368"/>
                    </a:lnTo>
                    <a:lnTo>
                      <a:pt x="436" y="368"/>
                    </a:lnTo>
                    <a:lnTo>
                      <a:pt x="21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5" name="Freeform 190"/>
              <p:cNvSpPr/>
              <p:nvPr/>
            </p:nvSpPr>
            <p:spPr bwMode="auto">
              <a:xfrm>
                <a:off x="1470" y="2572"/>
                <a:ext cx="18" cy="30"/>
              </a:xfrm>
              <a:custGeom>
                <a:avLst/>
                <a:gdLst>
                  <a:gd name="T0" fmla="*/ 7 w 18"/>
                  <a:gd name="T1" fmla="*/ 0 h 30"/>
                  <a:gd name="T2" fmla="*/ 0 w 18"/>
                  <a:gd name="T3" fmla="*/ 23 h 30"/>
                  <a:gd name="T4" fmla="*/ 0 w 18"/>
                  <a:gd name="T5" fmla="*/ 27 h 30"/>
                  <a:gd name="T6" fmla="*/ 0 w 18"/>
                  <a:gd name="T7" fmla="*/ 25 h 30"/>
                  <a:gd name="T8" fmla="*/ 7 w 18"/>
                  <a:gd name="T9" fmla="*/ 10 h 30"/>
                  <a:gd name="T10" fmla="*/ 12 w 18"/>
                  <a:gd name="T11" fmla="*/ 21 h 30"/>
                  <a:gd name="T12" fmla="*/ 18 w 18"/>
                  <a:gd name="T13" fmla="*/ 30 h 30"/>
                  <a:gd name="T14" fmla="*/ 7 w 18"/>
                  <a:gd name="T1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30">
                    <a:moveTo>
                      <a:pt x="7" y="0"/>
                    </a:moveTo>
                    <a:lnTo>
                      <a:pt x="0" y="23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7" y="10"/>
                    </a:lnTo>
                    <a:lnTo>
                      <a:pt x="12" y="21"/>
                    </a:lnTo>
                    <a:lnTo>
                      <a:pt x="18" y="3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6" name="Freeform 191"/>
              <p:cNvSpPr/>
              <p:nvPr/>
            </p:nvSpPr>
            <p:spPr bwMode="auto">
              <a:xfrm>
                <a:off x="1470" y="2572"/>
                <a:ext cx="18" cy="30"/>
              </a:xfrm>
              <a:custGeom>
                <a:avLst/>
                <a:gdLst>
                  <a:gd name="T0" fmla="*/ 7 w 18"/>
                  <a:gd name="T1" fmla="*/ 0 h 30"/>
                  <a:gd name="T2" fmla="*/ 0 w 18"/>
                  <a:gd name="T3" fmla="*/ 23 h 30"/>
                  <a:gd name="T4" fmla="*/ 0 w 18"/>
                  <a:gd name="T5" fmla="*/ 27 h 30"/>
                  <a:gd name="T6" fmla="*/ 0 w 18"/>
                  <a:gd name="T7" fmla="*/ 25 h 30"/>
                  <a:gd name="T8" fmla="*/ 7 w 18"/>
                  <a:gd name="T9" fmla="*/ 10 h 30"/>
                  <a:gd name="T10" fmla="*/ 12 w 18"/>
                  <a:gd name="T11" fmla="*/ 21 h 30"/>
                  <a:gd name="T12" fmla="*/ 18 w 18"/>
                  <a:gd name="T13" fmla="*/ 30 h 30"/>
                  <a:gd name="T14" fmla="*/ 7 w 18"/>
                  <a:gd name="T1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30">
                    <a:moveTo>
                      <a:pt x="7" y="0"/>
                    </a:moveTo>
                    <a:lnTo>
                      <a:pt x="0" y="23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7" y="10"/>
                    </a:lnTo>
                    <a:lnTo>
                      <a:pt x="12" y="21"/>
                    </a:lnTo>
                    <a:lnTo>
                      <a:pt x="18" y="30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7" name="Freeform 192"/>
              <p:cNvSpPr/>
              <p:nvPr/>
            </p:nvSpPr>
            <p:spPr bwMode="auto">
              <a:xfrm>
                <a:off x="1470" y="2582"/>
                <a:ext cx="12" cy="15"/>
              </a:xfrm>
              <a:custGeom>
                <a:avLst/>
                <a:gdLst>
                  <a:gd name="T0" fmla="*/ 7 w 12"/>
                  <a:gd name="T1" fmla="*/ 0 h 15"/>
                  <a:gd name="T2" fmla="*/ 0 w 12"/>
                  <a:gd name="T3" fmla="*/ 15 h 15"/>
                  <a:gd name="T4" fmla="*/ 7 w 12"/>
                  <a:gd name="T5" fmla="*/ 3 h 15"/>
                  <a:gd name="T6" fmla="*/ 12 w 12"/>
                  <a:gd name="T7" fmla="*/ 11 h 15"/>
                  <a:gd name="T8" fmla="*/ 7 w 1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5">
                    <a:moveTo>
                      <a:pt x="7" y="0"/>
                    </a:moveTo>
                    <a:lnTo>
                      <a:pt x="0" y="15"/>
                    </a:lnTo>
                    <a:lnTo>
                      <a:pt x="7" y="3"/>
                    </a:lnTo>
                    <a:lnTo>
                      <a:pt x="12" y="1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8" name="Freeform 193"/>
              <p:cNvSpPr/>
              <p:nvPr/>
            </p:nvSpPr>
            <p:spPr bwMode="auto">
              <a:xfrm>
                <a:off x="1470" y="2582"/>
                <a:ext cx="12" cy="15"/>
              </a:xfrm>
              <a:custGeom>
                <a:avLst/>
                <a:gdLst>
                  <a:gd name="T0" fmla="*/ 7 w 12"/>
                  <a:gd name="T1" fmla="*/ 0 h 15"/>
                  <a:gd name="T2" fmla="*/ 0 w 12"/>
                  <a:gd name="T3" fmla="*/ 15 h 15"/>
                  <a:gd name="T4" fmla="*/ 7 w 12"/>
                  <a:gd name="T5" fmla="*/ 3 h 15"/>
                  <a:gd name="T6" fmla="*/ 12 w 12"/>
                  <a:gd name="T7" fmla="*/ 11 h 15"/>
                  <a:gd name="T8" fmla="*/ 7 w 1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5">
                    <a:moveTo>
                      <a:pt x="7" y="0"/>
                    </a:moveTo>
                    <a:lnTo>
                      <a:pt x="0" y="15"/>
                    </a:lnTo>
                    <a:lnTo>
                      <a:pt x="7" y="3"/>
                    </a:lnTo>
                    <a:lnTo>
                      <a:pt x="12" y="11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9" name="Freeform 194"/>
              <p:cNvSpPr/>
              <p:nvPr/>
            </p:nvSpPr>
            <p:spPr bwMode="auto">
              <a:xfrm>
                <a:off x="1649" y="2953"/>
                <a:ext cx="48" cy="62"/>
              </a:xfrm>
              <a:custGeom>
                <a:avLst/>
                <a:gdLst>
                  <a:gd name="T0" fmla="*/ 46 w 48"/>
                  <a:gd name="T1" fmla="*/ 0 h 62"/>
                  <a:gd name="T2" fmla="*/ 0 w 48"/>
                  <a:gd name="T3" fmla="*/ 0 h 62"/>
                  <a:gd name="T4" fmla="*/ 30 w 48"/>
                  <a:gd name="T5" fmla="*/ 62 h 62"/>
                  <a:gd name="T6" fmla="*/ 30 w 48"/>
                  <a:gd name="T7" fmla="*/ 60 h 62"/>
                  <a:gd name="T8" fmla="*/ 4 w 48"/>
                  <a:gd name="T9" fmla="*/ 2 h 62"/>
                  <a:gd name="T10" fmla="*/ 48 w 48"/>
                  <a:gd name="T11" fmla="*/ 2 h 62"/>
                  <a:gd name="T12" fmla="*/ 46 w 48"/>
                  <a:gd name="T1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62">
                    <a:moveTo>
                      <a:pt x="46" y="0"/>
                    </a:moveTo>
                    <a:lnTo>
                      <a:pt x="0" y="0"/>
                    </a:lnTo>
                    <a:lnTo>
                      <a:pt x="30" y="62"/>
                    </a:lnTo>
                    <a:lnTo>
                      <a:pt x="30" y="60"/>
                    </a:lnTo>
                    <a:lnTo>
                      <a:pt x="4" y="2"/>
                    </a:lnTo>
                    <a:lnTo>
                      <a:pt x="48" y="2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0" name="Freeform 195"/>
              <p:cNvSpPr/>
              <p:nvPr/>
            </p:nvSpPr>
            <p:spPr bwMode="auto">
              <a:xfrm>
                <a:off x="1649" y="2953"/>
                <a:ext cx="48" cy="62"/>
              </a:xfrm>
              <a:custGeom>
                <a:avLst/>
                <a:gdLst>
                  <a:gd name="T0" fmla="*/ 46 w 48"/>
                  <a:gd name="T1" fmla="*/ 0 h 62"/>
                  <a:gd name="T2" fmla="*/ 0 w 48"/>
                  <a:gd name="T3" fmla="*/ 0 h 62"/>
                  <a:gd name="T4" fmla="*/ 30 w 48"/>
                  <a:gd name="T5" fmla="*/ 62 h 62"/>
                  <a:gd name="T6" fmla="*/ 30 w 48"/>
                  <a:gd name="T7" fmla="*/ 60 h 62"/>
                  <a:gd name="T8" fmla="*/ 4 w 48"/>
                  <a:gd name="T9" fmla="*/ 2 h 62"/>
                  <a:gd name="T10" fmla="*/ 48 w 48"/>
                  <a:gd name="T11" fmla="*/ 2 h 62"/>
                  <a:gd name="T12" fmla="*/ 46 w 48"/>
                  <a:gd name="T1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62">
                    <a:moveTo>
                      <a:pt x="46" y="0"/>
                    </a:moveTo>
                    <a:lnTo>
                      <a:pt x="0" y="0"/>
                    </a:lnTo>
                    <a:lnTo>
                      <a:pt x="30" y="62"/>
                    </a:lnTo>
                    <a:lnTo>
                      <a:pt x="30" y="60"/>
                    </a:lnTo>
                    <a:lnTo>
                      <a:pt x="4" y="2"/>
                    </a:lnTo>
                    <a:lnTo>
                      <a:pt x="48" y="2"/>
                    </a:lnTo>
                    <a:lnTo>
                      <a:pt x="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1" name="Freeform 196"/>
              <p:cNvSpPr>
                <a:spLocks noEditPoints="1"/>
              </p:cNvSpPr>
              <p:nvPr/>
            </p:nvSpPr>
            <p:spPr bwMode="auto">
              <a:xfrm>
                <a:off x="1679" y="3013"/>
                <a:ext cx="55" cy="261"/>
              </a:xfrm>
              <a:custGeom>
                <a:avLst/>
                <a:gdLst>
                  <a:gd name="T0" fmla="*/ 55 w 55"/>
                  <a:gd name="T1" fmla="*/ 256 h 261"/>
                  <a:gd name="T2" fmla="*/ 52 w 55"/>
                  <a:gd name="T3" fmla="*/ 256 h 261"/>
                  <a:gd name="T4" fmla="*/ 53 w 55"/>
                  <a:gd name="T5" fmla="*/ 261 h 261"/>
                  <a:gd name="T6" fmla="*/ 55 w 55"/>
                  <a:gd name="T7" fmla="*/ 256 h 261"/>
                  <a:gd name="T8" fmla="*/ 0 w 55"/>
                  <a:gd name="T9" fmla="*/ 0 h 261"/>
                  <a:gd name="T10" fmla="*/ 0 w 55"/>
                  <a:gd name="T11" fmla="*/ 2 h 261"/>
                  <a:gd name="T12" fmla="*/ 53 w 55"/>
                  <a:gd name="T13" fmla="*/ 117 h 261"/>
                  <a:gd name="T14" fmla="*/ 55 w 55"/>
                  <a:gd name="T15" fmla="*/ 117 h 261"/>
                  <a:gd name="T16" fmla="*/ 0 w 55"/>
                  <a:gd name="T17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261">
                    <a:moveTo>
                      <a:pt x="55" y="256"/>
                    </a:moveTo>
                    <a:lnTo>
                      <a:pt x="52" y="256"/>
                    </a:lnTo>
                    <a:lnTo>
                      <a:pt x="53" y="261"/>
                    </a:lnTo>
                    <a:lnTo>
                      <a:pt x="55" y="256"/>
                    </a:lnTo>
                    <a:close/>
                    <a:moveTo>
                      <a:pt x="0" y="0"/>
                    </a:moveTo>
                    <a:lnTo>
                      <a:pt x="0" y="2"/>
                    </a:lnTo>
                    <a:lnTo>
                      <a:pt x="53" y="117"/>
                    </a:lnTo>
                    <a:lnTo>
                      <a:pt x="55" y="1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2" name="Freeform 197"/>
              <p:cNvSpPr>
                <a:spLocks noEditPoints="1"/>
              </p:cNvSpPr>
              <p:nvPr/>
            </p:nvSpPr>
            <p:spPr bwMode="auto">
              <a:xfrm>
                <a:off x="1679" y="3013"/>
                <a:ext cx="55" cy="261"/>
              </a:xfrm>
              <a:custGeom>
                <a:avLst/>
                <a:gdLst>
                  <a:gd name="T0" fmla="*/ 55 w 55"/>
                  <a:gd name="T1" fmla="*/ 256 h 261"/>
                  <a:gd name="T2" fmla="*/ 52 w 55"/>
                  <a:gd name="T3" fmla="*/ 256 h 261"/>
                  <a:gd name="T4" fmla="*/ 53 w 55"/>
                  <a:gd name="T5" fmla="*/ 261 h 261"/>
                  <a:gd name="T6" fmla="*/ 55 w 55"/>
                  <a:gd name="T7" fmla="*/ 256 h 261"/>
                  <a:gd name="T8" fmla="*/ 0 w 55"/>
                  <a:gd name="T9" fmla="*/ 0 h 261"/>
                  <a:gd name="T10" fmla="*/ 0 w 55"/>
                  <a:gd name="T11" fmla="*/ 2 h 261"/>
                  <a:gd name="T12" fmla="*/ 53 w 55"/>
                  <a:gd name="T13" fmla="*/ 117 h 261"/>
                  <a:gd name="T14" fmla="*/ 55 w 55"/>
                  <a:gd name="T15" fmla="*/ 117 h 261"/>
                  <a:gd name="T16" fmla="*/ 0 w 55"/>
                  <a:gd name="T17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261">
                    <a:moveTo>
                      <a:pt x="55" y="256"/>
                    </a:moveTo>
                    <a:lnTo>
                      <a:pt x="52" y="256"/>
                    </a:lnTo>
                    <a:lnTo>
                      <a:pt x="53" y="261"/>
                    </a:lnTo>
                    <a:lnTo>
                      <a:pt x="55" y="256"/>
                    </a:lnTo>
                    <a:moveTo>
                      <a:pt x="0" y="0"/>
                    </a:moveTo>
                    <a:lnTo>
                      <a:pt x="0" y="2"/>
                    </a:lnTo>
                    <a:lnTo>
                      <a:pt x="53" y="117"/>
                    </a:lnTo>
                    <a:lnTo>
                      <a:pt x="55" y="11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3" name="Freeform 198"/>
              <p:cNvSpPr/>
              <p:nvPr/>
            </p:nvSpPr>
            <p:spPr bwMode="auto">
              <a:xfrm>
                <a:off x="1732" y="3269"/>
                <a:ext cx="34" cy="7"/>
              </a:xfrm>
              <a:custGeom>
                <a:avLst/>
                <a:gdLst>
                  <a:gd name="T0" fmla="*/ 31 w 34"/>
                  <a:gd name="T1" fmla="*/ 0 h 7"/>
                  <a:gd name="T2" fmla="*/ 2 w 34"/>
                  <a:gd name="T3" fmla="*/ 0 h 7"/>
                  <a:gd name="T4" fmla="*/ 0 w 34"/>
                  <a:gd name="T5" fmla="*/ 5 h 7"/>
                  <a:gd name="T6" fmla="*/ 0 w 34"/>
                  <a:gd name="T7" fmla="*/ 7 h 7"/>
                  <a:gd name="T8" fmla="*/ 34 w 34"/>
                  <a:gd name="T9" fmla="*/ 7 h 7"/>
                  <a:gd name="T10" fmla="*/ 31 w 34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7">
                    <a:moveTo>
                      <a:pt x="31" y="0"/>
                    </a:moveTo>
                    <a:lnTo>
                      <a:pt x="2" y="0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34" y="7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4" name="Freeform 199"/>
              <p:cNvSpPr/>
              <p:nvPr/>
            </p:nvSpPr>
            <p:spPr bwMode="auto">
              <a:xfrm>
                <a:off x="1732" y="3269"/>
                <a:ext cx="34" cy="7"/>
              </a:xfrm>
              <a:custGeom>
                <a:avLst/>
                <a:gdLst>
                  <a:gd name="T0" fmla="*/ 31 w 34"/>
                  <a:gd name="T1" fmla="*/ 0 h 7"/>
                  <a:gd name="T2" fmla="*/ 2 w 34"/>
                  <a:gd name="T3" fmla="*/ 0 h 7"/>
                  <a:gd name="T4" fmla="*/ 0 w 34"/>
                  <a:gd name="T5" fmla="*/ 5 h 7"/>
                  <a:gd name="T6" fmla="*/ 0 w 34"/>
                  <a:gd name="T7" fmla="*/ 7 h 7"/>
                  <a:gd name="T8" fmla="*/ 34 w 34"/>
                  <a:gd name="T9" fmla="*/ 7 h 7"/>
                  <a:gd name="T10" fmla="*/ 31 w 34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7">
                    <a:moveTo>
                      <a:pt x="31" y="0"/>
                    </a:moveTo>
                    <a:lnTo>
                      <a:pt x="2" y="0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34" y="7"/>
                    </a:lnTo>
                    <a:lnTo>
                      <a:pt x="3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5" name="Freeform 200"/>
              <p:cNvSpPr/>
              <p:nvPr/>
            </p:nvSpPr>
            <p:spPr bwMode="auto">
              <a:xfrm>
                <a:off x="1514" y="3411"/>
                <a:ext cx="31" cy="6"/>
              </a:xfrm>
              <a:custGeom>
                <a:avLst/>
                <a:gdLst>
                  <a:gd name="T0" fmla="*/ 31 w 31"/>
                  <a:gd name="T1" fmla="*/ 0 h 6"/>
                  <a:gd name="T2" fmla="*/ 0 w 31"/>
                  <a:gd name="T3" fmla="*/ 0 h 6"/>
                  <a:gd name="T4" fmla="*/ 0 w 31"/>
                  <a:gd name="T5" fmla="*/ 6 h 6"/>
                  <a:gd name="T6" fmla="*/ 29 w 31"/>
                  <a:gd name="T7" fmla="*/ 6 h 6"/>
                  <a:gd name="T8" fmla="*/ 31 w 3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6">
                    <a:moveTo>
                      <a:pt x="31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29" y="6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6" name="Freeform 201"/>
              <p:cNvSpPr/>
              <p:nvPr/>
            </p:nvSpPr>
            <p:spPr bwMode="auto">
              <a:xfrm>
                <a:off x="1514" y="3411"/>
                <a:ext cx="31" cy="6"/>
              </a:xfrm>
              <a:custGeom>
                <a:avLst/>
                <a:gdLst>
                  <a:gd name="T0" fmla="*/ 31 w 31"/>
                  <a:gd name="T1" fmla="*/ 0 h 6"/>
                  <a:gd name="T2" fmla="*/ 0 w 31"/>
                  <a:gd name="T3" fmla="*/ 0 h 6"/>
                  <a:gd name="T4" fmla="*/ 0 w 31"/>
                  <a:gd name="T5" fmla="*/ 6 h 6"/>
                  <a:gd name="T6" fmla="*/ 29 w 31"/>
                  <a:gd name="T7" fmla="*/ 6 h 6"/>
                  <a:gd name="T8" fmla="*/ 31 w 3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6">
                    <a:moveTo>
                      <a:pt x="31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29" y="6"/>
                    </a:lnTo>
                    <a:lnTo>
                      <a:pt x="3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7" name="Freeform 202"/>
              <p:cNvSpPr/>
              <p:nvPr/>
            </p:nvSpPr>
            <p:spPr bwMode="auto">
              <a:xfrm>
                <a:off x="1543" y="3411"/>
                <a:ext cx="165" cy="6"/>
              </a:xfrm>
              <a:custGeom>
                <a:avLst/>
                <a:gdLst>
                  <a:gd name="T0" fmla="*/ 165 w 165"/>
                  <a:gd name="T1" fmla="*/ 0 h 6"/>
                  <a:gd name="T2" fmla="*/ 2 w 165"/>
                  <a:gd name="T3" fmla="*/ 0 h 6"/>
                  <a:gd name="T4" fmla="*/ 0 w 165"/>
                  <a:gd name="T5" fmla="*/ 6 h 6"/>
                  <a:gd name="T6" fmla="*/ 163 w 165"/>
                  <a:gd name="T7" fmla="*/ 6 h 6"/>
                  <a:gd name="T8" fmla="*/ 165 w 16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6">
                    <a:moveTo>
                      <a:pt x="165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163" y="6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8" name="Freeform 203"/>
              <p:cNvSpPr/>
              <p:nvPr/>
            </p:nvSpPr>
            <p:spPr bwMode="auto">
              <a:xfrm>
                <a:off x="1543" y="3411"/>
                <a:ext cx="165" cy="6"/>
              </a:xfrm>
              <a:custGeom>
                <a:avLst/>
                <a:gdLst>
                  <a:gd name="T0" fmla="*/ 165 w 165"/>
                  <a:gd name="T1" fmla="*/ 0 h 6"/>
                  <a:gd name="T2" fmla="*/ 2 w 165"/>
                  <a:gd name="T3" fmla="*/ 0 h 6"/>
                  <a:gd name="T4" fmla="*/ 0 w 165"/>
                  <a:gd name="T5" fmla="*/ 6 h 6"/>
                  <a:gd name="T6" fmla="*/ 163 w 165"/>
                  <a:gd name="T7" fmla="*/ 6 h 6"/>
                  <a:gd name="T8" fmla="*/ 165 w 16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6">
                    <a:moveTo>
                      <a:pt x="165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163" y="6"/>
                    </a:lnTo>
                    <a:lnTo>
                      <a:pt x="16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9" name="Freeform 204"/>
              <p:cNvSpPr/>
              <p:nvPr/>
            </p:nvSpPr>
            <p:spPr bwMode="auto">
              <a:xfrm>
                <a:off x="1706" y="3411"/>
                <a:ext cx="76" cy="6"/>
              </a:xfrm>
              <a:custGeom>
                <a:avLst/>
                <a:gdLst>
                  <a:gd name="T0" fmla="*/ 74 w 76"/>
                  <a:gd name="T1" fmla="*/ 0 h 6"/>
                  <a:gd name="T2" fmla="*/ 2 w 76"/>
                  <a:gd name="T3" fmla="*/ 0 h 6"/>
                  <a:gd name="T4" fmla="*/ 0 w 76"/>
                  <a:gd name="T5" fmla="*/ 6 h 6"/>
                  <a:gd name="T6" fmla="*/ 76 w 76"/>
                  <a:gd name="T7" fmla="*/ 6 h 6"/>
                  <a:gd name="T8" fmla="*/ 74 w 7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">
                    <a:moveTo>
                      <a:pt x="74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76" y="6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9" name="Group 406"/>
            <p:cNvGrpSpPr/>
            <p:nvPr/>
          </p:nvGrpSpPr>
          <p:grpSpPr bwMode="auto">
            <a:xfrm>
              <a:off x="1149" y="2225"/>
              <a:ext cx="5026" cy="1408"/>
              <a:chOff x="1149" y="2225"/>
              <a:chExt cx="5026" cy="1408"/>
            </a:xfrm>
          </p:grpSpPr>
          <p:sp>
            <p:nvSpPr>
              <p:cNvPr id="90" name="Freeform 206"/>
              <p:cNvSpPr/>
              <p:nvPr/>
            </p:nvSpPr>
            <p:spPr bwMode="auto">
              <a:xfrm>
                <a:off x="1706" y="3411"/>
                <a:ext cx="76" cy="6"/>
              </a:xfrm>
              <a:custGeom>
                <a:avLst/>
                <a:gdLst>
                  <a:gd name="T0" fmla="*/ 74 w 76"/>
                  <a:gd name="T1" fmla="*/ 0 h 6"/>
                  <a:gd name="T2" fmla="*/ 2 w 76"/>
                  <a:gd name="T3" fmla="*/ 0 h 6"/>
                  <a:gd name="T4" fmla="*/ 0 w 76"/>
                  <a:gd name="T5" fmla="*/ 6 h 6"/>
                  <a:gd name="T6" fmla="*/ 76 w 76"/>
                  <a:gd name="T7" fmla="*/ 6 h 6"/>
                  <a:gd name="T8" fmla="*/ 74 w 7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">
                    <a:moveTo>
                      <a:pt x="74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76" y="6"/>
                    </a:lnTo>
                    <a:lnTo>
                      <a:pt x="7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Rectangle 207"/>
              <p:cNvSpPr>
                <a:spLocks noChangeArrowheads="1"/>
              </p:cNvSpPr>
              <p:nvPr/>
            </p:nvSpPr>
            <p:spPr bwMode="auto">
              <a:xfrm>
                <a:off x="1470" y="3569"/>
                <a:ext cx="55" cy="4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Rectangle 208"/>
              <p:cNvSpPr>
                <a:spLocks noChangeArrowheads="1"/>
              </p:cNvSpPr>
              <p:nvPr/>
            </p:nvSpPr>
            <p:spPr bwMode="auto">
              <a:xfrm>
                <a:off x="1470" y="3569"/>
                <a:ext cx="55" cy="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Freeform 209"/>
              <p:cNvSpPr/>
              <p:nvPr/>
            </p:nvSpPr>
            <p:spPr bwMode="auto">
              <a:xfrm>
                <a:off x="1470" y="3411"/>
                <a:ext cx="55" cy="158"/>
              </a:xfrm>
              <a:custGeom>
                <a:avLst/>
                <a:gdLst>
                  <a:gd name="T0" fmla="*/ 44 w 55"/>
                  <a:gd name="T1" fmla="*/ 0 h 158"/>
                  <a:gd name="T2" fmla="*/ 14 w 55"/>
                  <a:gd name="T3" fmla="*/ 0 h 158"/>
                  <a:gd name="T4" fmla="*/ 2 w 55"/>
                  <a:gd name="T5" fmla="*/ 0 h 158"/>
                  <a:gd name="T6" fmla="*/ 0 w 55"/>
                  <a:gd name="T7" fmla="*/ 0 h 158"/>
                  <a:gd name="T8" fmla="*/ 0 w 55"/>
                  <a:gd name="T9" fmla="*/ 158 h 158"/>
                  <a:gd name="T10" fmla="*/ 55 w 55"/>
                  <a:gd name="T11" fmla="*/ 158 h 158"/>
                  <a:gd name="T12" fmla="*/ 44 w 55"/>
                  <a:gd name="T13" fmla="*/ 6 h 158"/>
                  <a:gd name="T14" fmla="*/ 44 w 55"/>
                  <a:gd name="T15" fmla="*/ 6 h 158"/>
                  <a:gd name="T16" fmla="*/ 44 w 55"/>
                  <a:gd name="T17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158">
                    <a:moveTo>
                      <a:pt x="44" y="0"/>
                    </a:moveTo>
                    <a:lnTo>
                      <a:pt x="1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58"/>
                    </a:lnTo>
                    <a:lnTo>
                      <a:pt x="55" y="158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Freeform 210"/>
              <p:cNvSpPr/>
              <p:nvPr/>
            </p:nvSpPr>
            <p:spPr bwMode="auto">
              <a:xfrm>
                <a:off x="1470" y="3411"/>
                <a:ext cx="55" cy="158"/>
              </a:xfrm>
              <a:custGeom>
                <a:avLst/>
                <a:gdLst>
                  <a:gd name="T0" fmla="*/ 44 w 55"/>
                  <a:gd name="T1" fmla="*/ 0 h 158"/>
                  <a:gd name="T2" fmla="*/ 14 w 55"/>
                  <a:gd name="T3" fmla="*/ 0 h 158"/>
                  <a:gd name="T4" fmla="*/ 2 w 55"/>
                  <a:gd name="T5" fmla="*/ 0 h 158"/>
                  <a:gd name="T6" fmla="*/ 0 w 55"/>
                  <a:gd name="T7" fmla="*/ 0 h 158"/>
                  <a:gd name="T8" fmla="*/ 0 w 55"/>
                  <a:gd name="T9" fmla="*/ 158 h 158"/>
                  <a:gd name="T10" fmla="*/ 55 w 55"/>
                  <a:gd name="T11" fmla="*/ 158 h 158"/>
                  <a:gd name="T12" fmla="*/ 44 w 55"/>
                  <a:gd name="T13" fmla="*/ 6 h 158"/>
                  <a:gd name="T14" fmla="*/ 44 w 55"/>
                  <a:gd name="T15" fmla="*/ 6 h 158"/>
                  <a:gd name="T16" fmla="*/ 44 w 55"/>
                  <a:gd name="T17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158">
                    <a:moveTo>
                      <a:pt x="44" y="0"/>
                    </a:moveTo>
                    <a:lnTo>
                      <a:pt x="1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58"/>
                    </a:lnTo>
                    <a:lnTo>
                      <a:pt x="55" y="158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4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Freeform 211"/>
              <p:cNvSpPr/>
              <p:nvPr/>
            </p:nvSpPr>
            <p:spPr bwMode="auto">
              <a:xfrm>
                <a:off x="1470" y="3269"/>
                <a:ext cx="310" cy="142"/>
              </a:xfrm>
              <a:custGeom>
                <a:avLst/>
                <a:gdLst>
                  <a:gd name="T0" fmla="*/ 261 w 310"/>
                  <a:gd name="T1" fmla="*/ 0 h 142"/>
                  <a:gd name="T2" fmla="*/ 14 w 310"/>
                  <a:gd name="T3" fmla="*/ 0 h 142"/>
                  <a:gd name="T4" fmla="*/ 2 w 310"/>
                  <a:gd name="T5" fmla="*/ 0 h 142"/>
                  <a:gd name="T6" fmla="*/ 0 w 310"/>
                  <a:gd name="T7" fmla="*/ 0 h 142"/>
                  <a:gd name="T8" fmla="*/ 0 w 310"/>
                  <a:gd name="T9" fmla="*/ 142 h 142"/>
                  <a:gd name="T10" fmla="*/ 2 w 310"/>
                  <a:gd name="T11" fmla="*/ 142 h 142"/>
                  <a:gd name="T12" fmla="*/ 14 w 310"/>
                  <a:gd name="T13" fmla="*/ 142 h 142"/>
                  <a:gd name="T14" fmla="*/ 44 w 310"/>
                  <a:gd name="T15" fmla="*/ 142 h 142"/>
                  <a:gd name="T16" fmla="*/ 75 w 310"/>
                  <a:gd name="T17" fmla="*/ 142 h 142"/>
                  <a:gd name="T18" fmla="*/ 238 w 310"/>
                  <a:gd name="T19" fmla="*/ 142 h 142"/>
                  <a:gd name="T20" fmla="*/ 310 w 310"/>
                  <a:gd name="T21" fmla="*/ 142 h 142"/>
                  <a:gd name="T22" fmla="*/ 261 w 310"/>
                  <a:gd name="T23" fmla="*/ 7 h 142"/>
                  <a:gd name="T24" fmla="*/ 262 w 310"/>
                  <a:gd name="T25" fmla="*/ 7 h 142"/>
                  <a:gd name="T26" fmla="*/ 262 w 310"/>
                  <a:gd name="T27" fmla="*/ 5 h 142"/>
                  <a:gd name="T28" fmla="*/ 261 w 310"/>
                  <a:gd name="T29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0" h="142">
                    <a:moveTo>
                      <a:pt x="261" y="0"/>
                    </a:moveTo>
                    <a:lnTo>
                      <a:pt x="1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42"/>
                    </a:lnTo>
                    <a:lnTo>
                      <a:pt x="2" y="142"/>
                    </a:lnTo>
                    <a:lnTo>
                      <a:pt x="14" y="142"/>
                    </a:lnTo>
                    <a:lnTo>
                      <a:pt x="44" y="142"/>
                    </a:lnTo>
                    <a:lnTo>
                      <a:pt x="75" y="142"/>
                    </a:lnTo>
                    <a:lnTo>
                      <a:pt x="238" y="142"/>
                    </a:lnTo>
                    <a:lnTo>
                      <a:pt x="310" y="142"/>
                    </a:lnTo>
                    <a:lnTo>
                      <a:pt x="261" y="7"/>
                    </a:lnTo>
                    <a:lnTo>
                      <a:pt x="262" y="7"/>
                    </a:lnTo>
                    <a:lnTo>
                      <a:pt x="262" y="5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Freeform 212"/>
              <p:cNvSpPr/>
              <p:nvPr/>
            </p:nvSpPr>
            <p:spPr bwMode="auto">
              <a:xfrm>
                <a:off x="1470" y="3269"/>
                <a:ext cx="310" cy="142"/>
              </a:xfrm>
              <a:custGeom>
                <a:avLst/>
                <a:gdLst>
                  <a:gd name="T0" fmla="*/ 261 w 310"/>
                  <a:gd name="T1" fmla="*/ 0 h 142"/>
                  <a:gd name="T2" fmla="*/ 14 w 310"/>
                  <a:gd name="T3" fmla="*/ 0 h 142"/>
                  <a:gd name="T4" fmla="*/ 2 w 310"/>
                  <a:gd name="T5" fmla="*/ 0 h 142"/>
                  <a:gd name="T6" fmla="*/ 0 w 310"/>
                  <a:gd name="T7" fmla="*/ 0 h 142"/>
                  <a:gd name="T8" fmla="*/ 0 w 310"/>
                  <a:gd name="T9" fmla="*/ 142 h 142"/>
                  <a:gd name="T10" fmla="*/ 2 w 310"/>
                  <a:gd name="T11" fmla="*/ 142 h 142"/>
                  <a:gd name="T12" fmla="*/ 14 w 310"/>
                  <a:gd name="T13" fmla="*/ 142 h 142"/>
                  <a:gd name="T14" fmla="*/ 44 w 310"/>
                  <a:gd name="T15" fmla="*/ 142 h 142"/>
                  <a:gd name="T16" fmla="*/ 75 w 310"/>
                  <a:gd name="T17" fmla="*/ 142 h 142"/>
                  <a:gd name="T18" fmla="*/ 238 w 310"/>
                  <a:gd name="T19" fmla="*/ 142 h 142"/>
                  <a:gd name="T20" fmla="*/ 310 w 310"/>
                  <a:gd name="T21" fmla="*/ 142 h 142"/>
                  <a:gd name="T22" fmla="*/ 261 w 310"/>
                  <a:gd name="T23" fmla="*/ 7 h 142"/>
                  <a:gd name="T24" fmla="*/ 262 w 310"/>
                  <a:gd name="T25" fmla="*/ 7 h 142"/>
                  <a:gd name="T26" fmla="*/ 262 w 310"/>
                  <a:gd name="T27" fmla="*/ 5 h 142"/>
                  <a:gd name="T28" fmla="*/ 261 w 310"/>
                  <a:gd name="T29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0" h="142">
                    <a:moveTo>
                      <a:pt x="261" y="0"/>
                    </a:moveTo>
                    <a:lnTo>
                      <a:pt x="1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42"/>
                    </a:lnTo>
                    <a:lnTo>
                      <a:pt x="2" y="142"/>
                    </a:lnTo>
                    <a:lnTo>
                      <a:pt x="14" y="142"/>
                    </a:lnTo>
                    <a:lnTo>
                      <a:pt x="44" y="142"/>
                    </a:lnTo>
                    <a:lnTo>
                      <a:pt x="75" y="142"/>
                    </a:lnTo>
                    <a:lnTo>
                      <a:pt x="238" y="142"/>
                    </a:lnTo>
                    <a:lnTo>
                      <a:pt x="310" y="142"/>
                    </a:lnTo>
                    <a:lnTo>
                      <a:pt x="261" y="7"/>
                    </a:lnTo>
                    <a:lnTo>
                      <a:pt x="262" y="7"/>
                    </a:lnTo>
                    <a:lnTo>
                      <a:pt x="262" y="5"/>
                    </a:lnTo>
                    <a:lnTo>
                      <a:pt x="26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Freeform 213"/>
              <p:cNvSpPr/>
              <p:nvPr/>
            </p:nvSpPr>
            <p:spPr bwMode="auto">
              <a:xfrm>
                <a:off x="1470" y="3133"/>
                <a:ext cx="293" cy="136"/>
              </a:xfrm>
              <a:custGeom>
                <a:avLst/>
                <a:gdLst>
                  <a:gd name="T0" fmla="*/ 236 w 293"/>
                  <a:gd name="T1" fmla="*/ 0 h 136"/>
                  <a:gd name="T2" fmla="*/ 14 w 293"/>
                  <a:gd name="T3" fmla="*/ 0 h 136"/>
                  <a:gd name="T4" fmla="*/ 4 w 293"/>
                  <a:gd name="T5" fmla="*/ 0 h 136"/>
                  <a:gd name="T6" fmla="*/ 0 w 293"/>
                  <a:gd name="T7" fmla="*/ 0 h 136"/>
                  <a:gd name="T8" fmla="*/ 0 w 293"/>
                  <a:gd name="T9" fmla="*/ 136 h 136"/>
                  <a:gd name="T10" fmla="*/ 2 w 293"/>
                  <a:gd name="T11" fmla="*/ 136 h 136"/>
                  <a:gd name="T12" fmla="*/ 14 w 293"/>
                  <a:gd name="T13" fmla="*/ 136 h 136"/>
                  <a:gd name="T14" fmla="*/ 261 w 293"/>
                  <a:gd name="T15" fmla="*/ 136 h 136"/>
                  <a:gd name="T16" fmla="*/ 264 w 293"/>
                  <a:gd name="T17" fmla="*/ 136 h 136"/>
                  <a:gd name="T18" fmla="*/ 293 w 293"/>
                  <a:gd name="T19" fmla="*/ 136 h 136"/>
                  <a:gd name="T20" fmla="*/ 236 w 293"/>
                  <a:gd name="T21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3" h="136">
                    <a:moveTo>
                      <a:pt x="236" y="0"/>
                    </a:moveTo>
                    <a:lnTo>
                      <a:pt x="1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36"/>
                    </a:lnTo>
                    <a:lnTo>
                      <a:pt x="2" y="136"/>
                    </a:lnTo>
                    <a:lnTo>
                      <a:pt x="14" y="136"/>
                    </a:lnTo>
                    <a:lnTo>
                      <a:pt x="261" y="136"/>
                    </a:lnTo>
                    <a:lnTo>
                      <a:pt x="264" y="136"/>
                    </a:lnTo>
                    <a:lnTo>
                      <a:pt x="293" y="136"/>
                    </a:lnTo>
                    <a:lnTo>
                      <a:pt x="236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Freeform 214"/>
              <p:cNvSpPr/>
              <p:nvPr/>
            </p:nvSpPr>
            <p:spPr bwMode="auto">
              <a:xfrm>
                <a:off x="1470" y="3133"/>
                <a:ext cx="293" cy="136"/>
              </a:xfrm>
              <a:custGeom>
                <a:avLst/>
                <a:gdLst>
                  <a:gd name="T0" fmla="*/ 236 w 293"/>
                  <a:gd name="T1" fmla="*/ 0 h 136"/>
                  <a:gd name="T2" fmla="*/ 14 w 293"/>
                  <a:gd name="T3" fmla="*/ 0 h 136"/>
                  <a:gd name="T4" fmla="*/ 4 w 293"/>
                  <a:gd name="T5" fmla="*/ 0 h 136"/>
                  <a:gd name="T6" fmla="*/ 0 w 293"/>
                  <a:gd name="T7" fmla="*/ 0 h 136"/>
                  <a:gd name="T8" fmla="*/ 0 w 293"/>
                  <a:gd name="T9" fmla="*/ 136 h 136"/>
                  <a:gd name="T10" fmla="*/ 2 w 293"/>
                  <a:gd name="T11" fmla="*/ 136 h 136"/>
                  <a:gd name="T12" fmla="*/ 14 w 293"/>
                  <a:gd name="T13" fmla="*/ 136 h 136"/>
                  <a:gd name="T14" fmla="*/ 261 w 293"/>
                  <a:gd name="T15" fmla="*/ 136 h 136"/>
                  <a:gd name="T16" fmla="*/ 264 w 293"/>
                  <a:gd name="T17" fmla="*/ 136 h 136"/>
                  <a:gd name="T18" fmla="*/ 293 w 293"/>
                  <a:gd name="T19" fmla="*/ 136 h 136"/>
                  <a:gd name="T20" fmla="*/ 236 w 293"/>
                  <a:gd name="T21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3" h="136">
                    <a:moveTo>
                      <a:pt x="236" y="0"/>
                    </a:moveTo>
                    <a:lnTo>
                      <a:pt x="1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36"/>
                    </a:lnTo>
                    <a:lnTo>
                      <a:pt x="2" y="136"/>
                    </a:lnTo>
                    <a:lnTo>
                      <a:pt x="14" y="136"/>
                    </a:lnTo>
                    <a:lnTo>
                      <a:pt x="261" y="136"/>
                    </a:lnTo>
                    <a:lnTo>
                      <a:pt x="264" y="136"/>
                    </a:lnTo>
                    <a:lnTo>
                      <a:pt x="293" y="136"/>
                    </a:lnTo>
                    <a:lnTo>
                      <a:pt x="23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Freeform 215"/>
              <p:cNvSpPr/>
              <p:nvPr/>
            </p:nvSpPr>
            <p:spPr bwMode="auto">
              <a:xfrm>
                <a:off x="1470" y="2953"/>
                <a:ext cx="262" cy="180"/>
              </a:xfrm>
              <a:custGeom>
                <a:avLst/>
                <a:gdLst>
                  <a:gd name="T0" fmla="*/ 179 w 262"/>
                  <a:gd name="T1" fmla="*/ 0 h 180"/>
                  <a:gd name="T2" fmla="*/ 14 w 262"/>
                  <a:gd name="T3" fmla="*/ 0 h 180"/>
                  <a:gd name="T4" fmla="*/ 4 w 262"/>
                  <a:gd name="T5" fmla="*/ 0 h 180"/>
                  <a:gd name="T6" fmla="*/ 0 w 262"/>
                  <a:gd name="T7" fmla="*/ 0 h 180"/>
                  <a:gd name="T8" fmla="*/ 0 w 262"/>
                  <a:gd name="T9" fmla="*/ 180 h 180"/>
                  <a:gd name="T10" fmla="*/ 4 w 262"/>
                  <a:gd name="T11" fmla="*/ 180 h 180"/>
                  <a:gd name="T12" fmla="*/ 14 w 262"/>
                  <a:gd name="T13" fmla="*/ 180 h 180"/>
                  <a:gd name="T14" fmla="*/ 236 w 262"/>
                  <a:gd name="T15" fmla="*/ 180 h 180"/>
                  <a:gd name="T16" fmla="*/ 234 w 262"/>
                  <a:gd name="T17" fmla="*/ 177 h 180"/>
                  <a:gd name="T18" fmla="*/ 262 w 262"/>
                  <a:gd name="T19" fmla="*/ 177 h 180"/>
                  <a:gd name="T20" fmla="*/ 209 w 262"/>
                  <a:gd name="T21" fmla="*/ 62 h 180"/>
                  <a:gd name="T22" fmla="*/ 179 w 262"/>
                  <a:gd name="T23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2" h="180">
                    <a:moveTo>
                      <a:pt x="179" y="0"/>
                    </a:moveTo>
                    <a:lnTo>
                      <a:pt x="1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80"/>
                    </a:lnTo>
                    <a:lnTo>
                      <a:pt x="4" y="180"/>
                    </a:lnTo>
                    <a:lnTo>
                      <a:pt x="14" y="180"/>
                    </a:lnTo>
                    <a:lnTo>
                      <a:pt x="236" y="180"/>
                    </a:lnTo>
                    <a:lnTo>
                      <a:pt x="234" y="177"/>
                    </a:lnTo>
                    <a:lnTo>
                      <a:pt x="262" y="177"/>
                    </a:lnTo>
                    <a:lnTo>
                      <a:pt x="209" y="62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Freeform 216"/>
              <p:cNvSpPr/>
              <p:nvPr/>
            </p:nvSpPr>
            <p:spPr bwMode="auto">
              <a:xfrm>
                <a:off x="1470" y="2953"/>
                <a:ext cx="262" cy="180"/>
              </a:xfrm>
              <a:custGeom>
                <a:avLst/>
                <a:gdLst>
                  <a:gd name="T0" fmla="*/ 179 w 262"/>
                  <a:gd name="T1" fmla="*/ 0 h 180"/>
                  <a:gd name="T2" fmla="*/ 14 w 262"/>
                  <a:gd name="T3" fmla="*/ 0 h 180"/>
                  <a:gd name="T4" fmla="*/ 4 w 262"/>
                  <a:gd name="T5" fmla="*/ 0 h 180"/>
                  <a:gd name="T6" fmla="*/ 0 w 262"/>
                  <a:gd name="T7" fmla="*/ 0 h 180"/>
                  <a:gd name="T8" fmla="*/ 0 w 262"/>
                  <a:gd name="T9" fmla="*/ 180 h 180"/>
                  <a:gd name="T10" fmla="*/ 4 w 262"/>
                  <a:gd name="T11" fmla="*/ 180 h 180"/>
                  <a:gd name="T12" fmla="*/ 14 w 262"/>
                  <a:gd name="T13" fmla="*/ 180 h 180"/>
                  <a:gd name="T14" fmla="*/ 236 w 262"/>
                  <a:gd name="T15" fmla="*/ 180 h 180"/>
                  <a:gd name="T16" fmla="*/ 234 w 262"/>
                  <a:gd name="T17" fmla="*/ 177 h 180"/>
                  <a:gd name="T18" fmla="*/ 262 w 262"/>
                  <a:gd name="T19" fmla="*/ 177 h 180"/>
                  <a:gd name="T20" fmla="*/ 209 w 262"/>
                  <a:gd name="T21" fmla="*/ 62 h 180"/>
                  <a:gd name="T22" fmla="*/ 179 w 262"/>
                  <a:gd name="T23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2" h="180">
                    <a:moveTo>
                      <a:pt x="179" y="0"/>
                    </a:moveTo>
                    <a:lnTo>
                      <a:pt x="1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80"/>
                    </a:lnTo>
                    <a:lnTo>
                      <a:pt x="4" y="180"/>
                    </a:lnTo>
                    <a:lnTo>
                      <a:pt x="14" y="180"/>
                    </a:lnTo>
                    <a:lnTo>
                      <a:pt x="236" y="180"/>
                    </a:lnTo>
                    <a:lnTo>
                      <a:pt x="234" y="177"/>
                    </a:lnTo>
                    <a:lnTo>
                      <a:pt x="262" y="177"/>
                    </a:lnTo>
                    <a:lnTo>
                      <a:pt x="209" y="62"/>
                    </a:lnTo>
                    <a:lnTo>
                      <a:pt x="17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Freeform 217"/>
              <p:cNvSpPr/>
              <p:nvPr/>
            </p:nvSpPr>
            <p:spPr bwMode="auto">
              <a:xfrm>
                <a:off x="1470" y="2585"/>
                <a:ext cx="225" cy="368"/>
              </a:xfrm>
              <a:custGeom>
                <a:avLst/>
                <a:gdLst>
                  <a:gd name="T0" fmla="*/ 7 w 225"/>
                  <a:gd name="T1" fmla="*/ 0 h 368"/>
                  <a:gd name="T2" fmla="*/ 0 w 225"/>
                  <a:gd name="T3" fmla="*/ 12 h 368"/>
                  <a:gd name="T4" fmla="*/ 0 w 225"/>
                  <a:gd name="T5" fmla="*/ 14 h 368"/>
                  <a:gd name="T6" fmla="*/ 0 w 225"/>
                  <a:gd name="T7" fmla="*/ 368 h 368"/>
                  <a:gd name="T8" fmla="*/ 4 w 225"/>
                  <a:gd name="T9" fmla="*/ 368 h 368"/>
                  <a:gd name="T10" fmla="*/ 14 w 225"/>
                  <a:gd name="T11" fmla="*/ 368 h 368"/>
                  <a:gd name="T12" fmla="*/ 179 w 225"/>
                  <a:gd name="T13" fmla="*/ 368 h 368"/>
                  <a:gd name="T14" fmla="*/ 225 w 225"/>
                  <a:gd name="T15" fmla="*/ 368 h 368"/>
                  <a:gd name="T16" fmla="*/ 20 w 225"/>
                  <a:gd name="T17" fmla="*/ 23 h 368"/>
                  <a:gd name="T18" fmla="*/ 18 w 225"/>
                  <a:gd name="T19" fmla="*/ 17 h 368"/>
                  <a:gd name="T20" fmla="*/ 12 w 225"/>
                  <a:gd name="T21" fmla="*/ 8 h 368"/>
                  <a:gd name="T22" fmla="*/ 7 w 225"/>
                  <a:gd name="T23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5" h="368">
                    <a:moveTo>
                      <a:pt x="7" y="0"/>
                    </a:moveTo>
                    <a:lnTo>
                      <a:pt x="0" y="12"/>
                    </a:lnTo>
                    <a:lnTo>
                      <a:pt x="0" y="14"/>
                    </a:lnTo>
                    <a:lnTo>
                      <a:pt x="0" y="368"/>
                    </a:lnTo>
                    <a:lnTo>
                      <a:pt x="4" y="368"/>
                    </a:lnTo>
                    <a:lnTo>
                      <a:pt x="14" y="368"/>
                    </a:lnTo>
                    <a:lnTo>
                      <a:pt x="179" y="368"/>
                    </a:lnTo>
                    <a:lnTo>
                      <a:pt x="225" y="368"/>
                    </a:lnTo>
                    <a:lnTo>
                      <a:pt x="20" y="23"/>
                    </a:lnTo>
                    <a:lnTo>
                      <a:pt x="18" y="17"/>
                    </a:lnTo>
                    <a:lnTo>
                      <a:pt x="12" y="8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Freeform 218"/>
              <p:cNvSpPr/>
              <p:nvPr/>
            </p:nvSpPr>
            <p:spPr bwMode="auto">
              <a:xfrm>
                <a:off x="1470" y="2585"/>
                <a:ext cx="225" cy="368"/>
              </a:xfrm>
              <a:custGeom>
                <a:avLst/>
                <a:gdLst>
                  <a:gd name="T0" fmla="*/ 7 w 225"/>
                  <a:gd name="T1" fmla="*/ 0 h 368"/>
                  <a:gd name="T2" fmla="*/ 0 w 225"/>
                  <a:gd name="T3" fmla="*/ 12 h 368"/>
                  <a:gd name="T4" fmla="*/ 0 w 225"/>
                  <a:gd name="T5" fmla="*/ 14 h 368"/>
                  <a:gd name="T6" fmla="*/ 0 w 225"/>
                  <a:gd name="T7" fmla="*/ 368 h 368"/>
                  <a:gd name="T8" fmla="*/ 4 w 225"/>
                  <a:gd name="T9" fmla="*/ 368 h 368"/>
                  <a:gd name="T10" fmla="*/ 14 w 225"/>
                  <a:gd name="T11" fmla="*/ 368 h 368"/>
                  <a:gd name="T12" fmla="*/ 179 w 225"/>
                  <a:gd name="T13" fmla="*/ 368 h 368"/>
                  <a:gd name="T14" fmla="*/ 225 w 225"/>
                  <a:gd name="T15" fmla="*/ 368 h 368"/>
                  <a:gd name="T16" fmla="*/ 20 w 225"/>
                  <a:gd name="T17" fmla="*/ 23 h 368"/>
                  <a:gd name="T18" fmla="*/ 18 w 225"/>
                  <a:gd name="T19" fmla="*/ 17 h 368"/>
                  <a:gd name="T20" fmla="*/ 12 w 225"/>
                  <a:gd name="T21" fmla="*/ 8 h 368"/>
                  <a:gd name="T22" fmla="*/ 7 w 225"/>
                  <a:gd name="T23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5" h="368">
                    <a:moveTo>
                      <a:pt x="7" y="0"/>
                    </a:moveTo>
                    <a:lnTo>
                      <a:pt x="0" y="12"/>
                    </a:lnTo>
                    <a:lnTo>
                      <a:pt x="0" y="14"/>
                    </a:lnTo>
                    <a:lnTo>
                      <a:pt x="0" y="368"/>
                    </a:lnTo>
                    <a:lnTo>
                      <a:pt x="4" y="368"/>
                    </a:lnTo>
                    <a:lnTo>
                      <a:pt x="14" y="368"/>
                    </a:lnTo>
                    <a:lnTo>
                      <a:pt x="179" y="368"/>
                    </a:lnTo>
                    <a:lnTo>
                      <a:pt x="225" y="368"/>
                    </a:lnTo>
                    <a:lnTo>
                      <a:pt x="20" y="23"/>
                    </a:lnTo>
                    <a:lnTo>
                      <a:pt x="18" y="17"/>
                    </a:lnTo>
                    <a:lnTo>
                      <a:pt x="12" y="8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Freeform 219"/>
              <p:cNvSpPr/>
              <p:nvPr/>
            </p:nvSpPr>
            <p:spPr bwMode="auto">
              <a:xfrm>
                <a:off x="5363" y="2681"/>
                <a:ext cx="555" cy="738"/>
              </a:xfrm>
              <a:custGeom>
                <a:avLst/>
                <a:gdLst>
                  <a:gd name="T0" fmla="*/ 555 w 555"/>
                  <a:gd name="T1" fmla="*/ 738 h 738"/>
                  <a:gd name="T2" fmla="*/ 413 w 555"/>
                  <a:gd name="T3" fmla="*/ 452 h 738"/>
                  <a:gd name="T4" fmla="*/ 505 w 555"/>
                  <a:gd name="T5" fmla="*/ 452 h 738"/>
                  <a:gd name="T6" fmla="*/ 355 w 555"/>
                  <a:gd name="T7" fmla="*/ 205 h 738"/>
                  <a:gd name="T8" fmla="*/ 434 w 555"/>
                  <a:gd name="T9" fmla="*/ 205 h 738"/>
                  <a:gd name="T10" fmla="*/ 284 w 555"/>
                  <a:gd name="T11" fmla="*/ 10 h 738"/>
                  <a:gd name="T12" fmla="*/ 277 w 555"/>
                  <a:gd name="T13" fmla="*/ 0 h 738"/>
                  <a:gd name="T14" fmla="*/ 271 w 555"/>
                  <a:gd name="T15" fmla="*/ 10 h 738"/>
                  <a:gd name="T16" fmla="*/ 121 w 555"/>
                  <a:gd name="T17" fmla="*/ 205 h 738"/>
                  <a:gd name="T18" fmla="*/ 200 w 555"/>
                  <a:gd name="T19" fmla="*/ 205 h 738"/>
                  <a:gd name="T20" fmla="*/ 50 w 555"/>
                  <a:gd name="T21" fmla="*/ 452 h 738"/>
                  <a:gd name="T22" fmla="*/ 142 w 555"/>
                  <a:gd name="T23" fmla="*/ 452 h 738"/>
                  <a:gd name="T24" fmla="*/ 0 w 555"/>
                  <a:gd name="T25" fmla="*/ 738 h 738"/>
                  <a:gd name="T26" fmla="*/ 277 w 555"/>
                  <a:gd name="T27" fmla="*/ 738 h 738"/>
                  <a:gd name="T28" fmla="*/ 277 w 555"/>
                  <a:gd name="T29" fmla="*/ 717 h 738"/>
                  <a:gd name="T30" fmla="*/ 278 w 555"/>
                  <a:gd name="T31" fmla="*/ 738 h 738"/>
                  <a:gd name="T32" fmla="*/ 555 w 555"/>
                  <a:gd name="T33" fmla="*/ 738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5" h="738">
                    <a:moveTo>
                      <a:pt x="555" y="738"/>
                    </a:moveTo>
                    <a:lnTo>
                      <a:pt x="413" y="452"/>
                    </a:lnTo>
                    <a:lnTo>
                      <a:pt x="505" y="452"/>
                    </a:lnTo>
                    <a:lnTo>
                      <a:pt x="355" y="205"/>
                    </a:lnTo>
                    <a:lnTo>
                      <a:pt x="434" y="205"/>
                    </a:lnTo>
                    <a:lnTo>
                      <a:pt x="284" y="10"/>
                    </a:lnTo>
                    <a:lnTo>
                      <a:pt x="277" y="0"/>
                    </a:lnTo>
                    <a:lnTo>
                      <a:pt x="271" y="10"/>
                    </a:lnTo>
                    <a:lnTo>
                      <a:pt x="121" y="205"/>
                    </a:lnTo>
                    <a:lnTo>
                      <a:pt x="200" y="205"/>
                    </a:lnTo>
                    <a:lnTo>
                      <a:pt x="50" y="452"/>
                    </a:lnTo>
                    <a:lnTo>
                      <a:pt x="142" y="452"/>
                    </a:lnTo>
                    <a:lnTo>
                      <a:pt x="0" y="738"/>
                    </a:lnTo>
                    <a:lnTo>
                      <a:pt x="277" y="738"/>
                    </a:lnTo>
                    <a:lnTo>
                      <a:pt x="277" y="717"/>
                    </a:lnTo>
                    <a:lnTo>
                      <a:pt x="278" y="738"/>
                    </a:lnTo>
                    <a:lnTo>
                      <a:pt x="555" y="738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Freeform 220"/>
              <p:cNvSpPr/>
              <p:nvPr/>
            </p:nvSpPr>
            <p:spPr bwMode="auto">
              <a:xfrm>
                <a:off x="5363" y="2681"/>
                <a:ext cx="555" cy="738"/>
              </a:xfrm>
              <a:custGeom>
                <a:avLst/>
                <a:gdLst>
                  <a:gd name="T0" fmla="*/ 555 w 555"/>
                  <a:gd name="T1" fmla="*/ 738 h 738"/>
                  <a:gd name="T2" fmla="*/ 413 w 555"/>
                  <a:gd name="T3" fmla="*/ 452 h 738"/>
                  <a:gd name="T4" fmla="*/ 505 w 555"/>
                  <a:gd name="T5" fmla="*/ 452 h 738"/>
                  <a:gd name="T6" fmla="*/ 355 w 555"/>
                  <a:gd name="T7" fmla="*/ 205 h 738"/>
                  <a:gd name="T8" fmla="*/ 434 w 555"/>
                  <a:gd name="T9" fmla="*/ 205 h 738"/>
                  <a:gd name="T10" fmla="*/ 284 w 555"/>
                  <a:gd name="T11" fmla="*/ 10 h 738"/>
                  <a:gd name="T12" fmla="*/ 277 w 555"/>
                  <a:gd name="T13" fmla="*/ 0 h 738"/>
                  <a:gd name="T14" fmla="*/ 271 w 555"/>
                  <a:gd name="T15" fmla="*/ 10 h 738"/>
                  <a:gd name="T16" fmla="*/ 121 w 555"/>
                  <a:gd name="T17" fmla="*/ 205 h 738"/>
                  <a:gd name="T18" fmla="*/ 200 w 555"/>
                  <a:gd name="T19" fmla="*/ 205 h 738"/>
                  <a:gd name="T20" fmla="*/ 50 w 555"/>
                  <a:gd name="T21" fmla="*/ 452 h 738"/>
                  <a:gd name="T22" fmla="*/ 142 w 555"/>
                  <a:gd name="T23" fmla="*/ 452 h 738"/>
                  <a:gd name="T24" fmla="*/ 0 w 555"/>
                  <a:gd name="T25" fmla="*/ 738 h 738"/>
                  <a:gd name="T26" fmla="*/ 277 w 555"/>
                  <a:gd name="T27" fmla="*/ 738 h 738"/>
                  <a:gd name="T28" fmla="*/ 277 w 555"/>
                  <a:gd name="T29" fmla="*/ 717 h 738"/>
                  <a:gd name="T30" fmla="*/ 278 w 555"/>
                  <a:gd name="T31" fmla="*/ 738 h 738"/>
                  <a:gd name="T32" fmla="*/ 555 w 555"/>
                  <a:gd name="T33" fmla="*/ 738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5" h="738">
                    <a:moveTo>
                      <a:pt x="555" y="738"/>
                    </a:moveTo>
                    <a:lnTo>
                      <a:pt x="413" y="452"/>
                    </a:lnTo>
                    <a:lnTo>
                      <a:pt x="505" y="452"/>
                    </a:lnTo>
                    <a:lnTo>
                      <a:pt x="355" y="205"/>
                    </a:lnTo>
                    <a:lnTo>
                      <a:pt x="434" y="205"/>
                    </a:lnTo>
                    <a:lnTo>
                      <a:pt x="284" y="10"/>
                    </a:lnTo>
                    <a:lnTo>
                      <a:pt x="277" y="0"/>
                    </a:lnTo>
                    <a:lnTo>
                      <a:pt x="271" y="10"/>
                    </a:lnTo>
                    <a:lnTo>
                      <a:pt x="121" y="205"/>
                    </a:lnTo>
                    <a:lnTo>
                      <a:pt x="200" y="205"/>
                    </a:lnTo>
                    <a:lnTo>
                      <a:pt x="50" y="452"/>
                    </a:lnTo>
                    <a:lnTo>
                      <a:pt x="142" y="452"/>
                    </a:lnTo>
                    <a:lnTo>
                      <a:pt x="0" y="738"/>
                    </a:lnTo>
                    <a:lnTo>
                      <a:pt x="277" y="738"/>
                    </a:lnTo>
                    <a:lnTo>
                      <a:pt x="277" y="717"/>
                    </a:lnTo>
                    <a:lnTo>
                      <a:pt x="278" y="738"/>
                    </a:lnTo>
                    <a:lnTo>
                      <a:pt x="555" y="73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Freeform 221"/>
              <p:cNvSpPr/>
              <p:nvPr/>
            </p:nvSpPr>
            <p:spPr bwMode="auto">
              <a:xfrm>
                <a:off x="5528" y="3235"/>
                <a:ext cx="225" cy="341"/>
              </a:xfrm>
              <a:custGeom>
                <a:avLst/>
                <a:gdLst>
                  <a:gd name="T0" fmla="*/ 225 w 225"/>
                  <a:gd name="T1" fmla="*/ 82 h 341"/>
                  <a:gd name="T2" fmla="*/ 142 w 225"/>
                  <a:gd name="T3" fmla="*/ 141 h 341"/>
                  <a:gd name="T4" fmla="*/ 113 w 225"/>
                  <a:gd name="T5" fmla="*/ 2 h 341"/>
                  <a:gd name="T6" fmla="*/ 113 w 225"/>
                  <a:gd name="T7" fmla="*/ 0 h 341"/>
                  <a:gd name="T8" fmla="*/ 113 w 225"/>
                  <a:gd name="T9" fmla="*/ 0 h 341"/>
                  <a:gd name="T10" fmla="*/ 113 w 225"/>
                  <a:gd name="T11" fmla="*/ 0 h 341"/>
                  <a:gd name="T12" fmla="*/ 113 w 225"/>
                  <a:gd name="T13" fmla="*/ 2 h 341"/>
                  <a:gd name="T14" fmla="*/ 85 w 225"/>
                  <a:gd name="T15" fmla="*/ 141 h 341"/>
                  <a:gd name="T16" fmla="*/ 0 w 225"/>
                  <a:gd name="T17" fmla="*/ 82 h 341"/>
                  <a:gd name="T18" fmla="*/ 74 w 225"/>
                  <a:gd name="T19" fmla="*/ 180 h 341"/>
                  <a:gd name="T20" fmla="*/ 50 w 225"/>
                  <a:gd name="T21" fmla="*/ 341 h 341"/>
                  <a:gd name="T22" fmla="*/ 112 w 225"/>
                  <a:gd name="T23" fmla="*/ 341 h 341"/>
                  <a:gd name="T24" fmla="*/ 175 w 225"/>
                  <a:gd name="T25" fmla="*/ 341 h 341"/>
                  <a:gd name="T26" fmla="*/ 151 w 225"/>
                  <a:gd name="T27" fmla="*/ 180 h 341"/>
                  <a:gd name="T28" fmla="*/ 225 w 225"/>
                  <a:gd name="T29" fmla="*/ 82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5" h="341">
                    <a:moveTo>
                      <a:pt x="225" y="82"/>
                    </a:moveTo>
                    <a:lnTo>
                      <a:pt x="142" y="141"/>
                    </a:lnTo>
                    <a:lnTo>
                      <a:pt x="113" y="2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3" y="2"/>
                    </a:lnTo>
                    <a:lnTo>
                      <a:pt x="85" y="141"/>
                    </a:lnTo>
                    <a:lnTo>
                      <a:pt x="0" y="82"/>
                    </a:lnTo>
                    <a:lnTo>
                      <a:pt x="74" y="180"/>
                    </a:lnTo>
                    <a:lnTo>
                      <a:pt x="50" y="341"/>
                    </a:lnTo>
                    <a:lnTo>
                      <a:pt x="112" y="341"/>
                    </a:lnTo>
                    <a:lnTo>
                      <a:pt x="175" y="341"/>
                    </a:lnTo>
                    <a:lnTo>
                      <a:pt x="151" y="180"/>
                    </a:lnTo>
                    <a:lnTo>
                      <a:pt x="225" y="82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6" name="Freeform 222"/>
              <p:cNvSpPr/>
              <p:nvPr/>
            </p:nvSpPr>
            <p:spPr bwMode="auto">
              <a:xfrm>
                <a:off x="5528" y="3235"/>
                <a:ext cx="225" cy="341"/>
              </a:xfrm>
              <a:custGeom>
                <a:avLst/>
                <a:gdLst>
                  <a:gd name="T0" fmla="*/ 225 w 225"/>
                  <a:gd name="T1" fmla="*/ 82 h 341"/>
                  <a:gd name="T2" fmla="*/ 142 w 225"/>
                  <a:gd name="T3" fmla="*/ 141 h 341"/>
                  <a:gd name="T4" fmla="*/ 113 w 225"/>
                  <a:gd name="T5" fmla="*/ 2 h 341"/>
                  <a:gd name="T6" fmla="*/ 113 w 225"/>
                  <a:gd name="T7" fmla="*/ 0 h 341"/>
                  <a:gd name="T8" fmla="*/ 113 w 225"/>
                  <a:gd name="T9" fmla="*/ 0 h 341"/>
                  <a:gd name="T10" fmla="*/ 113 w 225"/>
                  <a:gd name="T11" fmla="*/ 0 h 341"/>
                  <a:gd name="T12" fmla="*/ 113 w 225"/>
                  <a:gd name="T13" fmla="*/ 2 h 341"/>
                  <a:gd name="T14" fmla="*/ 85 w 225"/>
                  <a:gd name="T15" fmla="*/ 141 h 341"/>
                  <a:gd name="T16" fmla="*/ 0 w 225"/>
                  <a:gd name="T17" fmla="*/ 82 h 341"/>
                  <a:gd name="T18" fmla="*/ 74 w 225"/>
                  <a:gd name="T19" fmla="*/ 180 h 341"/>
                  <a:gd name="T20" fmla="*/ 50 w 225"/>
                  <a:gd name="T21" fmla="*/ 341 h 341"/>
                  <a:gd name="T22" fmla="*/ 112 w 225"/>
                  <a:gd name="T23" fmla="*/ 341 h 341"/>
                  <a:gd name="T24" fmla="*/ 175 w 225"/>
                  <a:gd name="T25" fmla="*/ 341 h 341"/>
                  <a:gd name="T26" fmla="*/ 151 w 225"/>
                  <a:gd name="T27" fmla="*/ 180 h 341"/>
                  <a:gd name="T28" fmla="*/ 225 w 225"/>
                  <a:gd name="T29" fmla="*/ 82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5" h="341">
                    <a:moveTo>
                      <a:pt x="225" y="82"/>
                    </a:moveTo>
                    <a:lnTo>
                      <a:pt x="142" y="141"/>
                    </a:lnTo>
                    <a:lnTo>
                      <a:pt x="113" y="2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3" y="2"/>
                    </a:lnTo>
                    <a:lnTo>
                      <a:pt x="85" y="141"/>
                    </a:lnTo>
                    <a:lnTo>
                      <a:pt x="0" y="82"/>
                    </a:lnTo>
                    <a:lnTo>
                      <a:pt x="74" y="180"/>
                    </a:lnTo>
                    <a:lnTo>
                      <a:pt x="50" y="341"/>
                    </a:lnTo>
                    <a:lnTo>
                      <a:pt x="112" y="341"/>
                    </a:lnTo>
                    <a:lnTo>
                      <a:pt x="175" y="341"/>
                    </a:lnTo>
                    <a:lnTo>
                      <a:pt x="151" y="180"/>
                    </a:lnTo>
                    <a:lnTo>
                      <a:pt x="225" y="8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Rectangle 223"/>
              <p:cNvSpPr>
                <a:spLocks noChangeArrowheads="1"/>
              </p:cNvSpPr>
              <p:nvPr/>
            </p:nvSpPr>
            <p:spPr bwMode="auto">
              <a:xfrm>
                <a:off x="5718" y="2886"/>
                <a:ext cx="79" cy="1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8" name="Rectangle 224"/>
              <p:cNvSpPr>
                <a:spLocks noChangeArrowheads="1"/>
              </p:cNvSpPr>
              <p:nvPr/>
            </p:nvSpPr>
            <p:spPr bwMode="auto">
              <a:xfrm>
                <a:off x="5718" y="2886"/>
                <a:ext cx="79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9" name="Rectangle 225"/>
              <p:cNvSpPr>
                <a:spLocks noChangeArrowheads="1"/>
              </p:cNvSpPr>
              <p:nvPr/>
            </p:nvSpPr>
            <p:spPr bwMode="auto">
              <a:xfrm>
                <a:off x="5776" y="3133"/>
                <a:ext cx="92" cy="2"/>
              </a:xfrm>
              <a:prstGeom prst="rect">
                <a:avLst/>
              </a:pr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0" name="Rectangle 226"/>
              <p:cNvSpPr>
                <a:spLocks noChangeArrowheads="1"/>
              </p:cNvSpPr>
              <p:nvPr/>
            </p:nvSpPr>
            <p:spPr bwMode="auto">
              <a:xfrm>
                <a:off x="5776" y="3133"/>
                <a:ext cx="92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1" name="Freeform 227"/>
              <p:cNvSpPr/>
              <p:nvPr/>
            </p:nvSpPr>
            <p:spPr bwMode="auto">
              <a:xfrm>
                <a:off x="5680" y="3419"/>
                <a:ext cx="238" cy="152"/>
              </a:xfrm>
              <a:custGeom>
                <a:avLst/>
                <a:gdLst>
                  <a:gd name="T0" fmla="*/ 238 w 238"/>
                  <a:gd name="T1" fmla="*/ 0 h 152"/>
                  <a:gd name="T2" fmla="*/ 0 w 238"/>
                  <a:gd name="T3" fmla="*/ 0 h 152"/>
                  <a:gd name="T4" fmla="*/ 23 w 238"/>
                  <a:gd name="T5" fmla="*/ 152 h 152"/>
                  <a:gd name="T6" fmla="*/ 23 w 238"/>
                  <a:gd name="T7" fmla="*/ 152 h 152"/>
                  <a:gd name="T8" fmla="*/ 0 w 238"/>
                  <a:gd name="T9" fmla="*/ 2 h 152"/>
                  <a:gd name="T10" fmla="*/ 238 w 238"/>
                  <a:gd name="T11" fmla="*/ 2 h 152"/>
                  <a:gd name="T12" fmla="*/ 238 w 238"/>
                  <a:gd name="T13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8" h="152">
                    <a:moveTo>
                      <a:pt x="238" y="0"/>
                    </a:moveTo>
                    <a:lnTo>
                      <a:pt x="0" y="0"/>
                    </a:lnTo>
                    <a:lnTo>
                      <a:pt x="23" y="152"/>
                    </a:lnTo>
                    <a:lnTo>
                      <a:pt x="23" y="152"/>
                    </a:lnTo>
                    <a:lnTo>
                      <a:pt x="0" y="2"/>
                    </a:lnTo>
                    <a:lnTo>
                      <a:pt x="238" y="2"/>
                    </a:lnTo>
                    <a:lnTo>
                      <a:pt x="238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2" name="Freeform 228"/>
              <p:cNvSpPr/>
              <p:nvPr/>
            </p:nvSpPr>
            <p:spPr bwMode="auto">
              <a:xfrm>
                <a:off x="5680" y="3419"/>
                <a:ext cx="238" cy="152"/>
              </a:xfrm>
              <a:custGeom>
                <a:avLst/>
                <a:gdLst>
                  <a:gd name="T0" fmla="*/ 238 w 238"/>
                  <a:gd name="T1" fmla="*/ 0 h 152"/>
                  <a:gd name="T2" fmla="*/ 0 w 238"/>
                  <a:gd name="T3" fmla="*/ 0 h 152"/>
                  <a:gd name="T4" fmla="*/ 23 w 238"/>
                  <a:gd name="T5" fmla="*/ 152 h 152"/>
                  <a:gd name="T6" fmla="*/ 23 w 238"/>
                  <a:gd name="T7" fmla="*/ 152 h 152"/>
                  <a:gd name="T8" fmla="*/ 0 w 238"/>
                  <a:gd name="T9" fmla="*/ 2 h 152"/>
                  <a:gd name="T10" fmla="*/ 238 w 238"/>
                  <a:gd name="T11" fmla="*/ 2 h 152"/>
                  <a:gd name="T12" fmla="*/ 238 w 238"/>
                  <a:gd name="T13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8" h="152">
                    <a:moveTo>
                      <a:pt x="238" y="0"/>
                    </a:moveTo>
                    <a:lnTo>
                      <a:pt x="0" y="0"/>
                    </a:lnTo>
                    <a:lnTo>
                      <a:pt x="23" y="152"/>
                    </a:lnTo>
                    <a:lnTo>
                      <a:pt x="23" y="152"/>
                    </a:lnTo>
                    <a:lnTo>
                      <a:pt x="0" y="2"/>
                    </a:lnTo>
                    <a:lnTo>
                      <a:pt x="238" y="2"/>
                    </a:lnTo>
                    <a:lnTo>
                      <a:pt x="23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Freeform 229"/>
              <p:cNvSpPr/>
              <p:nvPr/>
            </p:nvSpPr>
            <p:spPr bwMode="auto">
              <a:xfrm>
                <a:off x="5643" y="2685"/>
                <a:ext cx="275" cy="734"/>
              </a:xfrm>
              <a:custGeom>
                <a:avLst/>
                <a:gdLst>
                  <a:gd name="T0" fmla="*/ 0 w 275"/>
                  <a:gd name="T1" fmla="*/ 0 h 734"/>
                  <a:gd name="T2" fmla="*/ 0 w 275"/>
                  <a:gd name="T3" fmla="*/ 557 h 734"/>
                  <a:gd name="T4" fmla="*/ 27 w 275"/>
                  <a:gd name="T5" fmla="*/ 691 h 734"/>
                  <a:gd name="T6" fmla="*/ 110 w 275"/>
                  <a:gd name="T7" fmla="*/ 632 h 734"/>
                  <a:gd name="T8" fmla="*/ 36 w 275"/>
                  <a:gd name="T9" fmla="*/ 730 h 734"/>
                  <a:gd name="T10" fmla="*/ 37 w 275"/>
                  <a:gd name="T11" fmla="*/ 734 h 734"/>
                  <a:gd name="T12" fmla="*/ 275 w 275"/>
                  <a:gd name="T13" fmla="*/ 734 h 734"/>
                  <a:gd name="T14" fmla="*/ 133 w 275"/>
                  <a:gd name="T15" fmla="*/ 450 h 734"/>
                  <a:gd name="T16" fmla="*/ 133 w 275"/>
                  <a:gd name="T17" fmla="*/ 450 h 734"/>
                  <a:gd name="T18" fmla="*/ 133 w 275"/>
                  <a:gd name="T19" fmla="*/ 448 h 734"/>
                  <a:gd name="T20" fmla="*/ 225 w 275"/>
                  <a:gd name="T21" fmla="*/ 448 h 734"/>
                  <a:gd name="T22" fmla="*/ 75 w 275"/>
                  <a:gd name="T23" fmla="*/ 201 h 734"/>
                  <a:gd name="T24" fmla="*/ 75 w 275"/>
                  <a:gd name="T25" fmla="*/ 201 h 734"/>
                  <a:gd name="T26" fmla="*/ 75 w 275"/>
                  <a:gd name="T27" fmla="*/ 201 h 734"/>
                  <a:gd name="T28" fmla="*/ 154 w 275"/>
                  <a:gd name="T29" fmla="*/ 201 h 734"/>
                  <a:gd name="T30" fmla="*/ 4 w 275"/>
                  <a:gd name="T31" fmla="*/ 6 h 734"/>
                  <a:gd name="T32" fmla="*/ 0 w 275"/>
                  <a:gd name="T33" fmla="*/ 0 h 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5" h="734">
                    <a:moveTo>
                      <a:pt x="0" y="0"/>
                    </a:moveTo>
                    <a:lnTo>
                      <a:pt x="0" y="557"/>
                    </a:lnTo>
                    <a:lnTo>
                      <a:pt x="27" y="691"/>
                    </a:lnTo>
                    <a:lnTo>
                      <a:pt x="110" y="632"/>
                    </a:lnTo>
                    <a:lnTo>
                      <a:pt x="36" y="730"/>
                    </a:lnTo>
                    <a:lnTo>
                      <a:pt x="37" y="734"/>
                    </a:lnTo>
                    <a:lnTo>
                      <a:pt x="275" y="734"/>
                    </a:lnTo>
                    <a:lnTo>
                      <a:pt x="133" y="450"/>
                    </a:lnTo>
                    <a:lnTo>
                      <a:pt x="133" y="450"/>
                    </a:lnTo>
                    <a:lnTo>
                      <a:pt x="133" y="448"/>
                    </a:lnTo>
                    <a:lnTo>
                      <a:pt x="225" y="448"/>
                    </a:lnTo>
                    <a:lnTo>
                      <a:pt x="75" y="201"/>
                    </a:lnTo>
                    <a:lnTo>
                      <a:pt x="75" y="201"/>
                    </a:lnTo>
                    <a:lnTo>
                      <a:pt x="75" y="201"/>
                    </a:lnTo>
                    <a:lnTo>
                      <a:pt x="154" y="201"/>
                    </a:lnTo>
                    <a:lnTo>
                      <a:pt x="4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Freeform 230"/>
              <p:cNvSpPr/>
              <p:nvPr/>
            </p:nvSpPr>
            <p:spPr bwMode="auto">
              <a:xfrm>
                <a:off x="5643" y="2685"/>
                <a:ext cx="275" cy="734"/>
              </a:xfrm>
              <a:custGeom>
                <a:avLst/>
                <a:gdLst>
                  <a:gd name="T0" fmla="*/ 0 w 275"/>
                  <a:gd name="T1" fmla="*/ 0 h 734"/>
                  <a:gd name="T2" fmla="*/ 0 w 275"/>
                  <a:gd name="T3" fmla="*/ 557 h 734"/>
                  <a:gd name="T4" fmla="*/ 27 w 275"/>
                  <a:gd name="T5" fmla="*/ 691 h 734"/>
                  <a:gd name="T6" fmla="*/ 110 w 275"/>
                  <a:gd name="T7" fmla="*/ 632 h 734"/>
                  <a:gd name="T8" fmla="*/ 36 w 275"/>
                  <a:gd name="T9" fmla="*/ 730 h 734"/>
                  <a:gd name="T10" fmla="*/ 37 w 275"/>
                  <a:gd name="T11" fmla="*/ 734 h 734"/>
                  <a:gd name="T12" fmla="*/ 275 w 275"/>
                  <a:gd name="T13" fmla="*/ 734 h 734"/>
                  <a:gd name="T14" fmla="*/ 133 w 275"/>
                  <a:gd name="T15" fmla="*/ 450 h 734"/>
                  <a:gd name="T16" fmla="*/ 133 w 275"/>
                  <a:gd name="T17" fmla="*/ 450 h 734"/>
                  <a:gd name="T18" fmla="*/ 133 w 275"/>
                  <a:gd name="T19" fmla="*/ 448 h 734"/>
                  <a:gd name="T20" fmla="*/ 225 w 275"/>
                  <a:gd name="T21" fmla="*/ 448 h 734"/>
                  <a:gd name="T22" fmla="*/ 75 w 275"/>
                  <a:gd name="T23" fmla="*/ 201 h 734"/>
                  <a:gd name="T24" fmla="*/ 75 w 275"/>
                  <a:gd name="T25" fmla="*/ 201 h 734"/>
                  <a:gd name="T26" fmla="*/ 75 w 275"/>
                  <a:gd name="T27" fmla="*/ 201 h 734"/>
                  <a:gd name="T28" fmla="*/ 154 w 275"/>
                  <a:gd name="T29" fmla="*/ 201 h 734"/>
                  <a:gd name="T30" fmla="*/ 4 w 275"/>
                  <a:gd name="T31" fmla="*/ 6 h 734"/>
                  <a:gd name="T32" fmla="*/ 0 w 275"/>
                  <a:gd name="T33" fmla="*/ 0 h 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5" h="734">
                    <a:moveTo>
                      <a:pt x="0" y="0"/>
                    </a:moveTo>
                    <a:lnTo>
                      <a:pt x="0" y="557"/>
                    </a:lnTo>
                    <a:lnTo>
                      <a:pt x="27" y="691"/>
                    </a:lnTo>
                    <a:lnTo>
                      <a:pt x="110" y="632"/>
                    </a:lnTo>
                    <a:lnTo>
                      <a:pt x="36" y="730"/>
                    </a:lnTo>
                    <a:lnTo>
                      <a:pt x="37" y="734"/>
                    </a:lnTo>
                    <a:lnTo>
                      <a:pt x="275" y="734"/>
                    </a:lnTo>
                    <a:lnTo>
                      <a:pt x="133" y="450"/>
                    </a:lnTo>
                    <a:lnTo>
                      <a:pt x="133" y="450"/>
                    </a:lnTo>
                    <a:lnTo>
                      <a:pt x="133" y="448"/>
                    </a:lnTo>
                    <a:lnTo>
                      <a:pt x="225" y="448"/>
                    </a:lnTo>
                    <a:lnTo>
                      <a:pt x="75" y="201"/>
                    </a:lnTo>
                    <a:lnTo>
                      <a:pt x="75" y="201"/>
                    </a:lnTo>
                    <a:lnTo>
                      <a:pt x="75" y="201"/>
                    </a:lnTo>
                    <a:lnTo>
                      <a:pt x="154" y="201"/>
                    </a:lnTo>
                    <a:lnTo>
                      <a:pt x="4" y="6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Freeform 231"/>
              <p:cNvSpPr/>
              <p:nvPr/>
            </p:nvSpPr>
            <p:spPr bwMode="auto">
              <a:xfrm>
                <a:off x="5643" y="3242"/>
                <a:ext cx="110" cy="329"/>
              </a:xfrm>
              <a:custGeom>
                <a:avLst/>
                <a:gdLst>
                  <a:gd name="T0" fmla="*/ 0 w 110"/>
                  <a:gd name="T1" fmla="*/ 0 h 329"/>
                  <a:gd name="T2" fmla="*/ 0 w 110"/>
                  <a:gd name="T3" fmla="*/ 329 h 329"/>
                  <a:gd name="T4" fmla="*/ 60 w 110"/>
                  <a:gd name="T5" fmla="*/ 329 h 329"/>
                  <a:gd name="T6" fmla="*/ 37 w 110"/>
                  <a:gd name="T7" fmla="*/ 177 h 329"/>
                  <a:gd name="T8" fmla="*/ 36 w 110"/>
                  <a:gd name="T9" fmla="*/ 173 h 329"/>
                  <a:gd name="T10" fmla="*/ 110 w 110"/>
                  <a:gd name="T11" fmla="*/ 75 h 329"/>
                  <a:gd name="T12" fmla="*/ 27 w 110"/>
                  <a:gd name="T13" fmla="*/ 134 h 329"/>
                  <a:gd name="T14" fmla="*/ 0 w 110"/>
                  <a:gd name="T15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0" h="329">
                    <a:moveTo>
                      <a:pt x="0" y="0"/>
                    </a:moveTo>
                    <a:lnTo>
                      <a:pt x="0" y="329"/>
                    </a:lnTo>
                    <a:lnTo>
                      <a:pt x="60" y="329"/>
                    </a:lnTo>
                    <a:lnTo>
                      <a:pt x="37" y="177"/>
                    </a:lnTo>
                    <a:lnTo>
                      <a:pt x="36" y="173"/>
                    </a:lnTo>
                    <a:lnTo>
                      <a:pt x="110" y="75"/>
                    </a:lnTo>
                    <a:lnTo>
                      <a:pt x="27" y="1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Freeform 232"/>
              <p:cNvSpPr/>
              <p:nvPr/>
            </p:nvSpPr>
            <p:spPr bwMode="auto">
              <a:xfrm>
                <a:off x="5643" y="3242"/>
                <a:ext cx="110" cy="329"/>
              </a:xfrm>
              <a:custGeom>
                <a:avLst/>
                <a:gdLst>
                  <a:gd name="T0" fmla="*/ 0 w 110"/>
                  <a:gd name="T1" fmla="*/ 0 h 329"/>
                  <a:gd name="T2" fmla="*/ 0 w 110"/>
                  <a:gd name="T3" fmla="*/ 329 h 329"/>
                  <a:gd name="T4" fmla="*/ 60 w 110"/>
                  <a:gd name="T5" fmla="*/ 329 h 329"/>
                  <a:gd name="T6" fmla="*/ 37 w 110"/>
                  <a:gd name="T7" fmla="*/ 177 h 329"/>
                  <a:gd name="T8" fmla="*/ 36 w 110"/>
                  <a:gd name="T9" fmla="*/ 173 h 329"/>
                  <a:gd name="T10" fmla="*/ 110 w 110"/>
                  <a:gd name="T11" fmla="*/ 75 h 329"/>
                  <a:gd name="T12" fmla="*/ 27 w 110"/>
                  <a:gd name="T13" fmla="*/ 134 h 329"/>
                  <a:gd name="T14" fmla="*/ 0 w 110"/>
                  <a:gd name="T15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0" h="329">
                    <a:moveTo>
                      <a:pt x="0" y="0"/>
                    </a:moveTo>
                    <a:lnTo>
                      <a:pt x="0" y="329"/>
                    </a:lnTo>
                    <a:lnTo>
                      <a:pt x="60" y="329"/>
                    </a:lnTo>
                    <a:lnTo>
                      <a:pt x="37" y="177"/>
                    </a:lnTo>
                    <a:lnTo>
                      <a:pt x="36" y="173"/>
                    </a:lnTo>
                    <a:lnTo>
                      <a:pt x="110" y="75"/>
                    </a:lnTo>
                    <a:lnTo>
                      <a:pt x="27" y="13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Oval 233"/>
              <p:cNvSpPr>
                <a:spLocks noChangeArrowheads="1"/>
              </p:cNvSpPr>
              <p:nvPr/>
            </p:nvSpPr>
            <p:spPr bwMode="auto">
              <a:xfrm>
                <a:off x="4046" y="2696"/>
                <a:ext cx="282" cy="550"/>
              </a:xfrm>
              <a:prstGeom prst="ellipse">
                <a:avLst/>
              </a:pr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Freeform 234"/>
              <p:cNvSpPr/>
              <p:nvPr/>
            </p:nvSpPr>
            <p:spPr bwMode="auto">
              <a:xfrm>
                <a:off x="4163" y="3017"/>
                <a:ext cx="53" cy="552"/>
              </a:xfrm>
              <a:custGeom>
                <a:avLst/>
                <a:gdLst>
                  <a:gd name="T0" fmla="*/ 19 w 53"/>
                  <a:gd name="T1" fmla="*/ 0 h 552"/>
                  <a:gd name="T2" fmla="*/ 0 w 53"/>
                  <a:gd name="T3" fmla="*/ 552 h 552"/>
                  <a:gd name="T4" fmla="*/ 53 w 53"/>
                  <a:gd name="T5" fmla="*/ 552 h 552"/>
                  <a:gd name="T6" fmla="*/ 19 w 53"/>
                  <a:gd name="T7" fmla="*/ 0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552">
                    <a:moveTo>
                      <a:pt x="19" y="0"/>
                    </a:moveTo>
                    <a:lnTo>
                      <a:pt x="0" y="552"/>
                    </a:lnTo>
                    <a:lnTo>
                      <a:pt x="53" y="552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Freeform 235"/>
              <p:cNvSpPr/>
              <p:nvPr/>
            </p:nvSpPr>
            <p:spPr bwMode="auto">
              <a:xfrm>
                <a:off x="4163" y="3017"/>
                <a:ext cx="53" cy="552"/>
              </a:xfrm>
              <a:custGeom>
                <a:avLst/>
                <a:gdLst>
                  <a:gd name="T0" fmla="*/ 19 w 53"/>
                  <a:gd name="T1" fmla="*/ 0 h 552"/>
                  <a:gd name="T2" fmla="*/ 0 w 53"/>
                  <a:gd name="T3" fmla="*/ 552 h 552"/>
                  <a:gd name="T4" fmla="*/ 53 w 53"/>
                  <a:gd name="T5" fmla="*/ 552 h 552"/>
                  <a:gd name="T6" fmla="*/ 19 w 53"/>
                  <a:gd name="T7" fmla="*/ 0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552">
                    <a:moveTo>
                      <a:pt x="19" y="0"/>
                    </a:moveTo>
                    <a:lnTo>
                      <a:pt x="0" y="552"/>
                    </a:lnTo>
                    <a:lnTo>
                      <a:pt x="53" y="552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Freeform 236"/>
              <p:cNvSpPr>
                <a:spLocks noEditPoints="1"/>
              </p:cNvSpPr>
              <p:nvPr/>
            </p:nvSpPr>
            <p:spPr bwMode="auto">
              <a:xfrm>
                <a:off x="4292" y="2786"/>
                <a:ext cx="36" cy="201"/>
              </a:xfrm>
              <a:custGeom>
                <a:avLst/>
                <a:gdLst>
                  <a:gd name="T0" fmla="*/ 20 w 20"/>
                  <a:gd name="T1" fmla="*/ 107 h 107"/>
                  <a:gd name="T2" fmla="*/ 20 w 20"/>
                  <a:gd name="T3" fmla="*/ 107 h 107"/>
                  <a:gd name="T4" fmla="*/ 20 w 20"/>
                  <a:gd name="T5" fmla="*/ 104 h 107"/>
                  <a:gd name="T6" fmla="*/ 20 w 20"/>
                  <a:gd name="T7" fmla="*/ 104 h 107"/>
                  <a:gd name="T8" fmla="*/ 20 w 20"/>
                  <a:gd name="T9" fmla="*/ 103 h 107"/>
                  <a:gd name="T10" fmla="*/ 20 w 20"/>
                  <a:gd name="T11" fmla="*/ 103 h 107"/>
                  <a:gd name="T12" fmla="*/ 20 w 20"/>
                  <a:gd name="T13" fmla="*/ 103 h 107"/>
                  <a:gd name="T14" fmla="*/ 20 w 20"/>
                  <a:gd name="T15" fmla="*/ 103 h 107"/>
                  <a:gd name="T16" fmla="*/ 20 w 20"/>
                  <a:gd name="T17" fmla="*/ 103 h 107"/>
                  <a:gd name="T18" fmla="*/ 20 w 20"/>
                  <a:gd name="T19" fmla="*/ 102 h 107"/>
                  <a:gd name="T20" fmla="*/ 20 w 20"/>
                  <a:gd name="T21" fmla="*/ 102 h 107"/>
                  <a:gd name="T22" fmla="*/ 20 w 20"/>
                  <a:gd name="T23" fmla="*/ 102 h 107"/>
                  <a:gd name="T24" fmla="*/ 20 w 20"/>
                  <a:gd name="T25" fmla="*/ 102 h 107"/>
                  <a:gd name="T26" fmla="*/ 20 w 20"/>
                  <a:gd name="T27" fmla="*/ 101 h 107"/>
                  <a:gd name="T28" fmla="*/ 20 w 20"/>
                  <a:gd name="T29" fmla="*/ 101 h 107"/>
                  <a:gd name="T30" fmla="*/ 20 w 20"/>
                  <a:gd name="T31" fmla="*/ 101 h 107"/>
                  <a:gd name="T32" fmla="*/ 20 w 20"/>
                  <a:gd name="T33" fmla="*/ 101 h 107"/>
                  <a:gd name="T34" fmla="*/ 20 w 20"/>
                  <a:gd name="T35" fmla="*/ 100 h 107"/>
                  <a:gd name="T36" fmla="*/ 20 w 20"/>
                  <a:gd name="T37" fmla="*/ 100 h 107"/>
                  <a:gd name="T38" fmla="*/ 20 w 20"/>
                  <a:gd name="T39" fmla="*/ 100 h 107"/>
                  <a:gd name="T40" fmla="*/ 20 w 20"/>
                  <a:gd name="T41" fmla="*/ 100 h 107"/>
                  <a:gd name="T42" fmla="*/ 20 w 20"/>
                  <a:gd name="T43" fmla="*/ 100 h 107"/>
                  <a:gd name="T44" fmla="*/ 20 w 20"/>
                  <a:gd name="T45" fmla="*/ 99 h 107"/>
                  <a:gd name="T46" fmla="*/ 20 w 20"/>
                  <a:gd name="T47" fmla="*/ 99 h 107"/>
                  <a:gd name="T48" fmla="*/ 20 w 20"/>
                  <a:gd name="T49" fmla="*/ 99 h 107"/>
                  <a:gd name="T50" fmla="*/ 20 w 20"/>
                  <a:gd name="T51" fmla="*/ 97 h 107"/>
                  <a:gd name="T52" fmla="*/ 20 w 20"/>
                  <a:gd name="T53" fmla="*/ 97 h 107"/>
                  <a:gd name="T54" fmla="*/ 20 w 20"/>
                  <a:gd name="T55" fmla="*/ 96 h 107"/>
                  <a:gd name="T56" fmla="*/ 20 w 20"/>
                  <a:gd name="T57" fmla="*/ 95 h 107"/>
                  <a:gd name="T58" fmla="*/ 20 w 20"/>
                  <a:gd name="T59" fmla="*/ 94 h 107"/>
                  <a:gd name="T60" fmla="*/ 1 w 20"/>
                  <a:gd name="T61" fmla="*/ 2 h 107"/>
                  <a:gd name="T62" fmla="*/ 1 w 20"/>
                  <a:gd name="T63" fmla="*/ 2 h 107"/>
                  <a:gd name="T64" fmla="*/ 0 w 20"/>
                  <a:gd name="T65" fmla="*/ 2 h 107"/>
                  <a:gd name="T66" fmla="*/ 0 w 20"/>
                  <a:gd name="T67" fmla="*/ 2 h 107"/>
                  <a:gd name="T68" fmla="*/ 0 w 20"/>
                  <a:gd name="T69" fmla="*/ 1 h 107"/>
                  <a:gd name="T70" fmla="*/ 0 w 20"/>
                  <a:gd name="T71" fmla="*/ 1 h 107"/>
                  <a:gd name="T72" fmla="*/ 0 w 20"/>
                  <a:gd name="T73" fmla="*/ 1 h 107"/>
                  <a:gd name="T74" fmla="*/ 0 w 20"/>
                  <a:gd name="T75" fmla="*/ 1 h 107"/>
                  <a:gd name="T76" fmla="*/ 0 w 20"/>
                  <a:gd name="T77" fmla="*/ 1 h 107"/>
                  <a:gd name="T78" fmla="*/ 0 w 20"/>
                  <a:gd name="T79" fmla="*/ 1 h 107"/>
                  <a:gd name="T80" fmla="*/ 0 w 20"/>
                  <a:gd name="T81" fmla="*/ 0 h 107"/>
                  <a:gd name="T82" fmla="*/ 0 w 20"/>
                  <a:gd name="T83" fmla="*/ 0 h 107"/>
                  <a:gd name="T84" fmla="*/ 0 w 20"/>
                  <a:gd name="T85" fmla="*/ 0 h 107"/>
                  <a:gd name="T86" fmla="*/ 0 w 20"/>
                  <a:gd name="T87" fmla="*/ 0 h 107"/>
                  <a:gd name="T88" fmla="*/ 0 w 20"/>
                  <a:gd name="T89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0" h="107">
                    <a:moveTo>
                      <a:pt x="20" y="107"/>
                    </a:moveTo>
                    <a:cubicBezTo>
                      <a:pt x="20" y="107"/>
                      <a:pt x="20" y="107"/>
                      <a:pt x="20" y="107"/>
                    </a:cubicBezTo>
                    <a:cubicBezTo>
                      <a:pt x="20" y="107"/>
                      <a:pt x="20" y="107"/>
                      <a:pt x="20" y="107"/>
                    </a:cubicBezTo>
                    <a:moveTo>
                      <a:pt x="20" y="107"/>
                    </a:moveTo>
                    <a:cubicBezTo>
                      <a:pt x="20" y="107"/>
                      <a:pt x="20" y="107"/>
                      <a:pt x="20" y="107"/>
                    </a:cubicBezTo>
                    <a:cubicBezTo>
                      <a:pt x="20" y="107"/>
                      <a:pt x="20" y="107"/>
                      <a:pt x="20" y="107"/>
                    </a:cubicBezTo>
                    <a:moveTo>
                      <a:pt x="20" y="104"/>
                    </a:moveTo>
                    <a:cubicBezTo>
                      <a:pt x="20" y="104"/>
                      <a:pt x="20" y="104"/>
                      <a:pt x="20" y="104"/>
                    </a:cubicBezTo>
                    <a:cubicBezTo>
                      <a:pt x="20" y="104"/>
                      <a:pt x="20" y="104"/>
                      <a:pt x="20" y="104"/>
                    </a:cubicBezTo>
                    <a:moveTo>
                      <a:pt x="20" y="104"/>
                    </a:moveTo>
                    <a:cubicBezTo>
                      <a:pt x="20" y="104"/>
                      <a:pt x="20" y="104"/>
                      <a:pt x="20" y="104"/>
                    </a:cubicBezTo>
                    <a:cubicBezTo>
                      <a:pt x="20" y="104"/>
                      <a:pt x="20" y="104"/>
                      <a:pt x="20" y="104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2"/>
                    </a:moveTo>
                    <a:cubicBezTo>
                      <a:pt x="20" y="102"/>
                      <a:pt x="20" y="102"/>
                      <a:pt x="20" y="102"/>
                    </a:cubicBezTo>
                    <a:cubicBezTo>
                      <a:pt x="20" y="102"/>
                      <a:pt x="20" y="102"/>
                      <a:pt x="20" y="102"/>
                    </a:cubicBezTo>
                    <a:moveTo>
                      <a:pt x="20" y="102"/>
                    </a:moveTo>
                    <a:cubicBezTo>
                      <a:pt x="20" y="102"/>
                      <a:pt x="20" y="102"/>
                      <a:pt x="20" y="102"/>
                    </a:cubicBezTo>
                    <a:cubicBezTo>
                      <a:pt x="20" y="102"/>
                      <a:pt x="20" y="102"/>
                      <a:pt x="20" y="102"/>
                    </a:cubicBezTo>
                    <a:moveTo>
                      <a:pt x="20" y="102"/>
                    </a:moveTo>
                    <a:cubicBezTo>
                      <a:pt x="20" y="102"/>
                      <a:pt x="20" y="102"/>
                      <a:pt x="20" y="102"/>
                    </a:cubicBezTo>
                    <a:cubicBezTo>
                      <a:pt x="20" y="102"/>
                      <a:pt x="20" y="102"/>
                      <a:pt x="20" y="102"/>
                    </a:cubicBezTo>
                    <a:moveTo>
                      <a:pt x="20" y="102"/>
                    </a:moveTo>
                    <a:cubicBezTo>
                      <a:pt x="20" y="102"/>
                      <a:pt x="20" y="102"/>
                      <a:pt x="20" y="102"/>
                    </a:cubicBezTo>
                    <a:cubicBezTo>
                      <a:pt x="20" y="102"/>
                      <a:pt x="20" y="102"/>
                      <a:pt x="20" y="102"/>
                    </a:cubicBezTo>
                    <a:moveTo>
                      <a:pt x="20" y="101"/>
                    </a:moveTo>
                    <a:cubicBezTo>
                      <a:pt x="20" y="101"/>
                      <a:pt x="20" y="101"/>
                      <a:pt x="20" y="101"/>
                    </a:cubicBezTo>
                    <a:cubicBezTo>
                      <a:pt x="20" y="101"/>
                      <a:pt x="20" y="101"/>
                      <a:pt x="20" y="101"/>
                    </a:cubicBezTo>
                    <a:moveTo>
                      <a:pt x="20" y="101"/>
                    </a:moveTo>
                    <a:cubicBezTo>
                      <a:pt x="20" y="101"/>
                      <a:pt x="20" y="101"/>
                      <a:pt x="20" y="101"/>
                    </a:cubicBezTo>
                    <a:cubicBezTo>
                      <a:pt x="20" y="101"/>
                      <a:pt x="20" y="101"/>
                      <a:pt x="20" y="101"/>
                    </a:cubicBezTo>
                    <a:moveTo>
                      <a:pt x="20" y="101"/>
                    </a:moveTo>
                    <a:cubicBezTo>
                      <a:pt x="20" y="101"/>
                      <a:pt x="20" y="101"/>
                      <a:pt x="20" y="101"/>
                    </a:cubicBezTo>
                    <a:cubicBezTo>
                      <a:pt x="20" y="101"/>
                      <a:pt x="20" y="101"/>
                      <a:pt x="20" y="101"/>
                    </a:cubicBezTo>
                    <a:moveTo>
                      <a:pt x="20" y="101"/>
                    </a:moveTo>
                    <a:cubicBezTo>
                      <a:pt x="20" y="101"/>
                      <a:pt x="20" y="101"/>
                      <a:pt x="20" y="101"/>
                    </a:cubicBezTo>
                    <a:cubicBezTo>
                      <a:pt x="20" y="101"/>
                      <a:pt x="20" y="101"/>
                      <a:pt x="20" y="101"/>
                    </a:cubicBezTo>
                    <a:moveTo>
                      <a:pt x="20" y="100"/>
                    </a:moveTo>
                    <a:cubicBezTo>
                      <a:pt x="20" y="100"/>
                      <a:pt x="20" y="101"/>
                      <a:pt x="20" y="101"/>
                    </a:cubicBezTo>
                    <a:cubicBezTo>
                      <a:pt x="20" y="101"/>
                      <a:pt x="20" y="100"/>
                      <a:pt x="20" y="100"/>
                    </a:cubicBezTo>
                    <a:moveTo>
                      <a:pt x="20" y="100"/>
                    </a:moveTo>
                    <a:cubicBezTo>
                      <a:pt x="20" y="100"/>
                      <a:pt x="20" y="100"/>
                      <a:pt x="20" y="100"/>
                    </a:cubicBezTo>
                    <a:cubicBezTo>
                      <a:pt x="20" y="100"/>
                      <a:pt x="20" y="100"/>
                      <a:pt x="20" y="100"/>
                    </a:cubicBezTo>
                    <a:moveTo>
                      <a:pt x="20" y="100"/>
                    </a:moveTo>
                    <a:cubicBezTo>
                      <a:pt x="20" y="100"/>
                      <a:pt x="20" y="100"/>
                      <a:pt x="20" y="100"/>
                    </a:cubicBezTo>
                    <a:cubicBezTo>
                      <a:pt x="20" y="100"/>
                      <a:pt x="20" y="100"/>
                      <a:pt x="20" y="100"/>
                    </a:cubicBezTo>
                    <a:moveTo>
                      <a:pt x="20" y="100"/>
                    </a:moveTo>
                    <a:cubicBezTo>
                      <a:pt x="20" y="100"/>
                      <a:pt x="20" y="100"/>
                      <a:pt x="20" y="100"/>
                    </a:cubicBezTo>
                    <a:cubicBezTo>
                      <a:pt x="20" y="100"/>
                      <a:pt x="20" y="100"/>
                      <a:pt x="20" y="100"/>
                    </a:cubicBezTo>
                    <a:moveTo>
                      <a:pt x="20" y="100"/>
                    </a:moveTo>
                    <a:cubicBezTo>
                      <a:pt x="20" y="100"/>
                      <a:pt x="20" y="100"/>
                      <a:pt x="20" y="100"/>
                    </a:cubicBezTo>
                    <a:cubicBezTo>
                      <a:pt x="20" y="100"/>
                      <a:pt x="20" y="100"/>
                      <a:pt x="20" y="100"/>
                    </a:cubicBezTo>
                    <a:moveTo>
                      <a:pt x="20" y="99"/>
                    </a:moveTo>
                    <a:cubicBezTo>
                      <a:pt x="20" y="99"/>
                      <a:pt x="20" y="99"/>
                      <a:pt x="20" y="99"/>
                    </a:cubicBezTo>
                    <a:cubicBezTo>
                      <a:pt x="20" y="99"/>
                      <a:pt x="20" y="99"/>
                      <a:pt x="20" y="99"/>
                    </a:cubicBezTo>
                    <a:moveTo>
                      <a:pt x="20" y="99"/>
                    </a:moveTo>
                    <a:cubicBezTo>
                      <a:pt x="20" y="99"/>
                      <a:pt x="20" y="99"/>
                      <a:pt x="20" y="99"/>
                    </a:cubicBezTo>
                    <a:cubicBezTo>
                      <a:pt x="20" y="99"/>
                      <a:pt x="20" y="99"/>
                      <a:pt x="20" y="99"/>
                    </a:cubicBezTo>
                    <a:moveTo>
                      <a:pt x="20" y="99"/>
                    </a:moveTo>
                    <a:cubicBezTo>
                      <a:pt x="20" y="99"/>
                      <a:pt x="20" y="99"/>
                      <a:pt x="20" y="99"/>
                    </a:cubicBezTo>
                    <a:cubicBezTo>
                      <a:pt x="20" y="99"/>
                      <a:pt x="20" y="99"/>
                      <a:pt x="20" y="99"/>
                    </a:cubicBezTo>
                    <a:moveTo>
                      <a:pt x="20" y="97"/>
                    </a:moveTo>
                    <a:cubicBezTo>
                      <a:pt x="20" y="97"/>
                      <a:pt x="20" y="97"/>
                      <a:pt x="20" y="97"/>
                    </a:cubicBezTo>
                    <a:cubicBezTo>
                      <a:pt x="20" y="97"/>
                      <a:pt x="20" y="97"/>
                      <a:pt x="20" y="97"/>
                    </a:cubicBezTo>
                    <a:moveTo>
                      <a:pt x="20" y="97"/>
                    </a:moveTo>
                    <a:cubicBezTo>
                      <a:pt x="20" y="97"/>
                      <a:pt x="20" y="97"/>
                      <a:pt x="20" y="97"/>
                    </a:cubicBezTo>
                    <a:cubicBezTo>
                      <a:pt x="20" y="97"/>
                      <a:pt x="20" y="97"/>
                      <a:pt x="20" y="97"/>
                    </a:cubicBezTo>
                    <a:moveTo>
                      <a:pt x="20" y="96"/>
                    </a:moveTo>
                    <a:cubicBezTo>
                      <a:pt x="20" y="96"/>
                      <a:pt x="20" y="96"/>
                      <a:pt x="20" y="96"/>
                    </a:cubicBezTo>
                    <a:cubicBezTo>
                      <a:pt x="20" y="96"/>
                      <a:pt x="20" y="96"/>
                      <a:pt x="20" y="96"/>
                    </a:cubicBezTo>
                    <a:moveTo>
                      <a:pt x="20" y="95"/>
                    </a:moveTo>
                    <a:cubicBezTo>
                      <a:pt x="20" y="96"/>
                      <a:pt x="20" y="96"/>
                      <a:pt x="20" y="96"/>
                    </a:cubicBezTo>
                    <a:cubicBezTo>
                      <a:pt x="20" y="96"/>
                      <a:pt x="20" y="96"/>
                      <a:pt x="20" y="95"/>
                    </a:cubicBezTo>
                    <a:moveTo>
                      <a:pt x="20" y="94"/>
                    </a:moveTo>
                    <a:cubicBezTo>
                      <a:pt x="20" y="95"/>
                      <a:pt x="20" y="95"/>
                      <a:pt x="20" y="95"/>
                    </a:cubicBezTo>
                    <a:cubicBezTo>
                      <a:pt x="20" y="95"/>
                      <a:pt x="20" y="95"/>
                      <a:pt x="20" y="94"/>
                    </a:cubicBezTo>
                    <a:moveTo>
                      <a:pt x="1" y="2"/>
                    </a:moveTo>
                    <a:cubicBezTo>
                      <a:pt x="12" y="27"/>
                      <a:pt x="20" y="59"/>
                      <a:pt x="20" y="94"/>
                    </a:cubicBezTo>
                    <a:cubicBezTo>
                      <a:pt x="20" y="59"/>
                      <a:pt x="12" y="27"/>
                      <a:pt x="1" y="2"/>
                    </a:cubicBezTo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Freeform 237"/>
              <p:cNvSpPr/>
              <p:nvPr/>
            </p:nvSpPr>
            <p:spPr bwMode="auto">
              <a:xfrm>
                <a:off x="4188" y="2696"/>
                <a:ext cx="140" cy="550"/>
              </a:xfrm>
              <a:custGeom>
                <a:avLst/>
                <a:gdLst>
                  <a:gd name="T0" fmla="*/ 0 w 79"/>
                  <a:gd name="T1" fmla="*/ 217 h 293"/>
                  <a:gd name="T2" fmla="*/ 79 w 79"/>
                  <a:gd name="T3" fmla="*/ 155 h 293"/>
                  <a:gd name="T4" fmla="*/ 79 w 79"/>
                  <a:gd name="T5" fmla="*/ 155 h 293"/>
                  <a:gd name="T6" fmla="*/ 79 w 79"/>
                  <a:gd name="T7" fmla="*/ 152 h 293"/>
                  <a:gd name="T8" fmla="*/ 79 w 79"/>
                  <a:gd name="T9" fmla="*/ 152 h 293"/>
                  <a:gd name="T10" fmla="*/ 79 w 79"/>
                  <a:gd name="T11" fmla="*/ 151 h 293"/>
                  <a:gd name="T12" fmla="*/ 79 w 79"/>
                  <a:gd name="T13" fmla="*/ 151 h 293"/>
                  <a:gd name="T14" fmla="*/ 79 w 79"/>
                  <a:gd name="T15" fmla="*/ 151 h 293"/>
                  <a:gd name="T16" fmla="*/ 79 w 79"/>
                  <a:gd name="T17" fmla="*/ 151 h 293"/>
                  <a:gd name="T18" fmla="*/ 79 w 79"/>
                  <a:gd name="T19" fmla="*/ 151 h 293"/>
                  <a:gd name="T20" fmla="*/ 79 w 79"/>
                  <a:gd name="T21" fmla="*/ 150 h 293"/>
                  <a:gd name="T22" fmla="*/ 79 w 79"/>
                  <a:gd name="T23" fmla="*/ 150 h 293"/>
                  <a:gd name="T24" fmla="*/ 79 w 79"/>
                  <a:gd name="T25" fmla="*/ 150 h 293"/>
                  <a:gd name="T26" fmla="*/ 79 w 79"/>
                  <a:gd name="T27" fmla="*/ 150 h 293"/>
                  <a:gd name="T28" fmla="*/ 79 w 79"/>
                  <a:gd name="T29" fmla="*/ 149 h 293"/>
                  <a:gd name="T30" fmla="*/ 79 w 79"/>
                  <a:gd name="T31" fmla="*/ 149 h 293"/>
                  <a:gd name="T32" fmla="*/ 79 w 79"/>
                  <a:gd name="T33" fmla="*/ 149 h 293"/>
                  <a:gd name="T34" fmla="*/ 79 w 79"/>
                  <a:gd name="T35" fmla="*/ 149 h 293"/>
                  <a:gd name="T36" fmla="*/ 79 w 79"/>
                  <a:gd name="T37" fmla="*/ 149 h 293"/>
                  <a:gd name="T38" fmla="*/ 79 w 79"/>
                  <a:gd name="T39" fmla="*/ 148 h 293"/>
                  <a:gd name="T40" fmla="*/ 79 w 79"/>
                  <a:gd name="T41" fmla="*/ 148 h 293"/>
                  <a:gd name="T42" fmla="*/ 79 w 79"/>
                  <a:gd name="T43" fmla="*/ 148 h 293"/>
                  <a:gd name="T44" fmla="*/ 79 w 79"/>
                  <a:gd name="T45" fmla="*/ 148 h 293"/>
                  <a:gd name="T46" fmla="*/ 79 w 79"/>
                  <a:gd name="T47" fmla="*/ 147 h 293"/>
                  <a:gd name="T48" fmla="*/ 79 w 79"/>
                  <a:gd name="T49" fmla="*/ 147 h 293"/>
                  <a:gd name="T50" fmla="*/ 79 w 79"/>
                  <a:gd name="T51" fmla="*/ 147 h 293"/>
                  <a:gd name="T52" fmla="*/ 79 w 79"/>
                  <a:gd name="T53" fmla="*/ 147 h 293"/>
                  <a:gd name="T54" fmla="*/ 79 w 79"/>
                  <a:gd name="T55" fmla="*/ 145 h 293"/>
                  <a:gd name="T56" fmla="*/ 79 w 79"/>
                  <a:gd name="T57" fmla="*/ 145 h 293"/>
                  <a:gd name="T58" fmla="*/ 79 w 79"/>
                  <a:gd name="T59" fmla="*/ 144 h 293"/>
                  <a:gd name="T60" fmla="*/ 79 w 79"/>
                  <a:gd name="T61" fmla="*/ 144 h 293"/>
                  <a:gd name="T62" fmla="*/ 79 w 79"/>
                  <a:gd name="T63" fmla="*/ 143 h 293"/>
                  <a:gd name="T64" fmla="*/ 79 w 79"/>
                  <a:gd name="T65" fmla="*/ 142 h 293"/>
                  <a:gd name="T66" fmla="*/ 60 w 79"/>
                  <a:gd name="T67" fmla="*/ 50 h 293"/>
                  <a:gd name="T68" fmla="*/ 60 w 79"/>
                  <a:gd name="T69" fmla="*/ 50 h 293"/>
                  <a:gd name="T70" fmla="*/ 59 w 79"/>
                  <a:gd name="T71" fmla="*/ 50 h 293"/>
                  <a:gd name="T72" fmla="*/ 59 w 79"/>
                  <a:gd name="T73" fmla="*/ 50 h 293"/>
                  <a:gd name="T74" fmla="*/ 59 w 79"/>
                  <a:gd name="T75" fmla="*/ 49 h 293"/>
                  <a:gd name="T76" fmla="*/ 59 w 79"/>
                  <a:gd name="T77" fmla="*/ 49 h 293"/>
                  <a:gd name="T78" fmla="*/ 59 w 79"/>
                  <a:gd name="T79" fmla="*/ 49 h 293"/>
                  <a:gd name="T80" fmla="*/ 59 w 79"/>
                  <a:gd name="T81" fmla="*/ 49 h 293"/>
                  <a:gd name="T82" fmla="*/ 59 w 79"/>
                  <a:gd name="T83" fmla="*/ 49 h 293"/>
                  <a:gd name="T84" fmla="*/ 59 w 79"/>
                  <a:gd name="T85" fmla="*/ 49 h 293"/>
                  <a:gd name="T86" fmla="*/ 59 w 79"/>
                  <a:gd name="T87" fmla="*/ 48 h 293"/>
                  <a:gd name="T88" fmla="*/ 59 w 79"/>
                  <a:gd name="T89" fmla="*/ 48 h 293"/>
                  <a:gd name="T90" fmla="*/ 59 w 79"/>
                  <a:gd name="T91" fmla="*/ 48 h 293"/>
                  <a:gd name="T92" fmla="*/ 59 w 79"/>
                  <a:gd name="T93" fmla="*/ 48 h 293"/>
                  <a:gd name="T94" fmla="*/ 0 w 79"/>
                  <a:gd name="T95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79" h="293">
                    <a:moveTo>
                      <a:pt x="0" y="0"/>
                    </a:moveTo>
                    <a:cubicBezTo>
                      <a:pt x="0" y="217"/>
                      <a:pt x="0" y="217"/>
                      <a:pt x="0" y="217"/>
                    </a:cubicBezTo>
                    <a:cubicBezTo>
                      <a:pt x="5" y="293"/>
                      <a:pt x="5" y="293"/>
                      <a:pt x="5" y="293"/>
                    </a:cubicBezTo>
                    <a:cubicBezTo>
                      <a:pt x="45" y="288"/>
                      <a:pt x="77" y="229"/>
                      <a:pt x="79" y="155"/>
                    </a:cubicBezTo>
                    <a:cubicBezTo>
                      <a:pt x="79" y="155"/>
                      <a:pt x="79" y="155"/>
                      <a:pt x="79" y="155"/>
                    </a:cubicBezTo>
                    <a:cubicBezTo>
                      <a:pt x="79" y="155"/>
                      <a:pt x="79" y="155"/>
                      <a:pt x="79" y="155"/>
                    </a:cubicBezTo>
                    <a:cubicBezTo>
                      <a:pt x="79" y="155"/>
                      <a:pt x="79" y="155"/>
                      <a:pt x="79" y="155"/>
                    </a:cubicBezTo>
                    <a:cubicBezTo>
                      <a:pt x="79" y="154"/>
                      <a:pt x="79" y="153"/>
                      <a:pt x="79" y="152"/>
                    </a:cubicBezTo>
                    <a:cubicBezTo>
                      <a:pt x="79" y="152"/>
                      <a:pt x="79" y="152"/>
                      <a:pt x="79" y="152"/>
                    </a:cubicBezTo>
                    <a:cubicBezTo>
                      <a:pt x="79" y="152"/>
                      <a:pt x="79" y="152"/>
                      <a:pt x="79" y="152"/>
                    </a:cubicBezTo>
                    <a:cubicBezTo>
                      <a:pt x="79" y="152"/>
                      <a:pt x="79" y="152"/>
                      <a:pt x="79" y="152"/>
                    </a:cubicBezTo>
                    <a:cubicBezTo>
                      <a:pt x="79" y="152"/>
                      <a:pt x="79" y="152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6"/>
                      <a:pt x="79" y="146"/>
                      <a:pt x="79" y="145"/>
                    </a:cubicBezTo>
                    <a:cubicBezTo>
                      <a:pt x="79" y="145"/>
                      <a:pt x="79" y="145"/>
                      <a:pt x="79" y="145"/>
                    </a:cubicBezTo>
                    <a:cubicBezTo>
                      <a:pt x="79" y="145"/>
                      <a:pt x="79" y="145"/>
                      <a:pt x="79" y="145"/>
                    </a:cubicBezTo>
                    <a:cubicBezTo>
                      <a:pt x="79" y="145"/>
                      <a:pt x="79" y="145"/>
                      <a:pt x="79" y="145"/>
                    </a:cubicBezTo>
                    <a:cubicBezTo>
                      <a:pt x="79" y="145"/>
                      <a:pt x="79" y="145"/>
                      <a:pt x="79" y="144"/>
                    </a:cubicBezTo>
                    <a:cubicBezTo>
                      <a:pt x="79" y="144"/>
                      <a:pt x="79" y="144"/>
                      <a:pt x="79" y="144"/>
                    </a:cubicBezTo>
                    <a:cubicBezTo>
                      <a:pt x="79" y="144"/>
                      <a:pt x="79" y="144"/>
                      <a:pt x="79" y="144"/>
                    </a:cubicBezTo>
                    <a:cubicBezTo>
                      <a:pt x="79" y="144"/>
                      <a:pt x="79" y="144"/>
                      <a:pt x="79" y="143"/>
                    </a:cubicBezTo>
                    <a:cubicBezTo>
                      <a:pt x="79" y="143"/>
                      <a:pt x="79" y="143"/>
                      <a:pt x="79" y="143"/>
                    </a:cubicBezTo>
                    <a:cubicBezTo>
                      <a:pt x="79" y="143"/>
                      <a:pt x="79" y="143"/>
                      <a:pt x="79" y="142"/>
                    </a:cubicBezTo>
                    <a:cubicBezTo>
                      <a:pt x="79" y="142"/>
                      <a:pt x="79" y="142"/>
                      <a:pt x="79" y="142"/>
                    </a:cubicBezTo>
                    <a:cubicBezTo>
                      <a:pt x="79" y="107"/>
                      <a:pt x="71" y="75"/>
                      <a:pt x="60" y="50"/>
                    </a:cubicBezTo>
                    <a:cubicBezTo>
                      <a:pt x="60" y="50"/>
                      <a:pt x="60" y="50"/>
                      <a:pt x="60" y="50"/>
                    </a:cubicBezTo>
                    <a:cubicBezTo>
                      <a:pt x="60" y="50"/>
                      <a:pt x="60" y="50"/>
                      <a:pt x="60" y="50"/>
                    </a:cubicBezTo>
                    <a:cubicBezTo>
                      <a:pt x="60" y="50"/>
                      <a:pt x="60" y="50"/>
                      <a:pt x="60" y="50"/>
                    </a:cubicBezTo>
                    <a:cubicBezTo>
                      <a:pt x="60" y="50"/>
                      <a:pt x="60" y="50"/>
                      <a:pt x="59" y="50"/>
                    </a:cubicBezTo>
                    <a:cubicBezTo>
                      <a:pt x="59" y="50"/>
                      <a:pt x="59" y="50"/>
                      <a:pt x="59" y="50"/>
                    </a:cubicBezTo>
                    <a:cubicBezTo>
                      <a:pt x="59" y="50"/>
                      <a:pt x="59" y="50"/>
                      <a:pt x="59" y="50"/>
                    </a:cubicBezTo>
                    <a:cubicBezTo>
                      <a:pt x="59" y="50"/>
                      <a:pt x="59" y="50"/>
                      <a:pt x="59" y="50"/>
                    </a:cubicBezTo>
                    <a:cubicBezTo>
                      <a:pt x="59" y="50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44" y="19"/>
                      <a:pt x="23" y="0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Freeform 238"/>
              <p:cNvSpPr/>
              <p:nvPr/>
            </p:nvSpPr>
            <p:spPr bwMode="auto">
              <a:xfrm>
                <a:off x="4188" y="3103"/>
                <a:ext cx="28" cy="466"/>
              </a:xfrm>
              <a:custGeom>
                <a:avLst/>
                <a:gdLst>
                  <a:gd name="T0" fmla="*/ 0 w 28"/>
                  <a:gd name="T1" fmla="*/ 0 h 466"/>
                  <a:gd name="T2" fmla="*/ 0 w 28"/>
                  <a:gd name="T3" fmla="*/ 466 h 466"/>
                  <a:gd name="T4" fmla="*/ 28 w 28"/>
                  <a:gd name="T5" fmla="*/ 466 h 466"/>
                  <a:gd name="T6" fmla="*/ 9 w 28"/>
                  <a:gd name="T7" fmla="*/ 143 h 466"/>
                  <a:gd name="T8" fmla="*/ 9 w 28"/>
                  <a:gd name="T9" fmla="*/ 143 h 466"/>
                  <a:gd name="T10" fmla="*/ 0 w 28"/>
                  <a:gd name="T11" fmla="*/ 0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466">
                    <a:moveTo>
                      <a:pt x="0" y="0"/>
                    </a:moveTo>
                    <a:lnTo>
                      <a:pt x="0" y="466"/>
                    </a:lnTo>
                    <a:lnTo>
                      <a:pt x="28" y="466"/>
                    </a:lnTo>
                    <a:lnTo>
                      <a:pt x="9" y="143"/>
                    </a:lnTo>
                    <a:lnTo>
                      <a:pt x="9" y="1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Freeform 239"/>
              <p:cNvSpPr/>
              <p:nvPr/>
            </p:nvSpPr>
            <p:spPr bwMode="auto">
              <a:xfrm>
                <a:off x="4188" y="3103"/>
                <a:ext cx="28" cy="466"/>
              </a:xfrm>
              <a:custGeom>
                <a:avLst/>
                <a:gdLst>
                  <a:gd name="T0" fmla="*/ 0 w 28"/>
                  <a:gd name="T1" fmla="*/ 0 h 466"/>
                  <a:gd name="T2" fmla="*/ 0 w 28"/>
                  <a:gd name="T3" fmla="*/ 466 h 466"/>
                  <a:gd name="T4" fmla="*/ 28 w 28"/>
                  <a:gd name="T5" fmla="*/ 466 h 466"/>
                  <a:gd name="T6" fmla="*/ 9 w 28"/>
                  <a:gd name="T7" fmla="*/ 143 h 466"/>
                  <a:gd name="T8" fmla="*/ 9 w 28"/>
                  <a:gd name="T9" fmla="*/ 143 h 466"/>
                  <a:gd name="T10" fmla="*/ 0 w 28"/>
                  <a:gd name="T11" fmla="*/ 0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466">
                    <a:moveTo>
                      <a:pt x="0" y="0"/>
                    </a:moveTo>
                    <a:lnTo>
                      <a:pt x="0" y="466"/>
                    </a:lnTo>
                    <a:lnTo>
                      <a:pt x="28" y="466"/>
                    </a:lnTo>
                    <a:lnTo>
                      <a:pt x="9" y="143"/>
                    </a:lnTo>
                    <a:lnTo>
                      <a:pt x="9" y="14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5" name="Freeform 241"/>
              <p:cNvSpPr/>
              <p:nvPr/>
            </p:nvSpPr>
            <p:spPr bwMode="auto">
              <a:xfrm>
                <a:off x="3044" y="2398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6" name="Freeform 242"/>
              <p:cNvSpPr/>
              <p:nvPr/>
            </p:nvSpPr>
            <p:spPr bwMode="auto">
              <a:xfrm>
                <a:off x="2418" y="2555"/>
                <a:ext cx="22" cy="15"/>
              </a:xfrm>
              <a:custGeom>
                <a:avLst/>
                <a:gdLst>
                  <a:gd name="T0" fmla="*/ 6 w 12"/>
                  <a:gd name="T1" fmla="*/ 0 h 8"/>
                  <a:gd name="T2" fmla="*/ 6 w 12"/>
                  <a:gd name="T3" fmla="*/ 8 h 8"/>
                  <a:gd name="T4" fmla="*/ 6 w 12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8">
                    <a:moveTo>
                      <a:pt x="6" y="0"/>
                    </a:moveTo>
                    <a:cubicBezTo>
                      <a:pt x="0" y="0"/>
                      <a:pt x="0" y="8"/>
                      <a:pt x="6" y="8"/>
                    </a:cubicBezTo>
                    <a:cubicBezTo>
                      <a:pt x="12" y="8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7" name="Freeform 243"/>
              <p:cNvSpPr/>
              <p:nvPr/>
            </p:nvSpPr>
            <p:spPr bwMode="auto">
              <a:xfrm>
                <a:off x="1966" y="2278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8" name="Freeform 244"/>
              <p:cNvSpPr/>
              <p:nvPr/>
            </p:nvSpPr>
            <p:spPr bwMode="auto">
              <a:xfrm>
                <a:off x="1674" y="2488"/>
                <a:ext cx="21" cy="15"/>
              </a:xfrm>
              <a:custGeom>
                <a:avLst/>
                <a:gdLst>
                  <a:gd name="T0" fmla="*/ 6 w 12"/>
                  <a:gd name="T1" fmla="*/ 0 h 8"/>
                  <a:gd name="T2" fmla="*/ 6 w 12"/>
                  <a:gd name="T3" fmla="*/ 8 h 8"/>
                  <a:gd name="T4" fmla="*/ 6 w 12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8">
                    <a:moveTo>
                      <a:pt x="6" y="0"/>
                    </a:moveTo>
                    <a:cubicBezTo>
                      <a:pt x="0" y="0"/>
                      <a:pt x="0" y="8"/>
                      <a:pt x="6" y="8"/>
                    </a:cubicBezTo>
                    <a:cubicBezTo>
                      <a:pt x="12" y="8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9" name="Freeform 245"/>
              <p:cNvSpPr/>
              <p:nvPr/>
            </p:nvSpPr>
            <p:spPr bwMode="auto">
              <a:xfrm>
                <a:off x="3385" y="2653"/>
                <a:ext cx="17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0" name="Freeform 246"/>
              <p:cNvSpPr/>
              <p:nvPr/>
            </p:nvSpPr>
            <p:spPr bwMode="auto">
              <a:xfrm>
                <a:off x="3707" y="2334"/>
                <a:ext cx="25" cy="22"/>
              </a:xfrm>
              <a:custGeom>
                <a:avLst/>
                <a:gdLst>
                  <a:gd name="T0" fmla="*/ 7 w 14"/>
                  <a:gd name="T1" fmla="*/ 0 h 12"/>
                  <a:gd name="T2" fmla="*/ 7 w 14"/>
                  <a:gd name="T3" fmla="*/ 12 h 12"/>
                  <a:gd name="T4" fmla="*/ 7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7" y="0"/>
                    </a:moveTo>
                    <a:cubicBezTo>
                      <a:pt x="0" y="0"/>
                      <a:pt x="0" y="12"/>
                      <a:pt x="7" y="12"/>
                    </a:cubicBezTo>
                    <a:cubicBezTo>
                      <a:pt x="14" y="12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1" name="Freeform 247"/>
              <p:cNvSpPr/>
              <p:nvPr/>
            </p:nvSpPr>
            <p:spPr bwMode="auto">
              <a:xfrm>
                <a:off x="3890" y="2507"/>
                <a:ext cx="28" cy="22"/>
              </a:xfrm>
              <a:custGeom>
                <a:avLst/>
                <a:gdLst>
                  <a:gd name="T0" fmla="*/ 8 w 16"/>
                  <a:gd name="T1" fmla="*/ 0 h 12"/>
                  <a:gd name="T2" fmla="*/ 8 w 16"/>
                  <a:gd name="T3" fmla="*/ 12 h 12"/>
                  <a:gd name="T4" fmla="*/ 8 w 1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6" y="12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2" name="Freeform 248"/>
              <p:cNvSpPr/>
              <p:nvPr/>
            </p:nvSpPr>
            <p:spPr bwMode="auto">
              <a:xfrm>
                <a:off x="4688" y="2373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3" name="Freeform 249"/>
              <p:cNvSpPr/>
              <p:nvPr/>
            </p:nvSpPr>
            <p:spPr bwMode="auto">
              <a:xfrm>
                <a:off x="5108" y="2623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4" name="Freeform 250"/>
              <p:cNvSpPr/>
              <p:nvPr/>
            </p:nvSpPr>
            <p:spPr bwMode="auto">
              <a:xfrm>
                <a:off x="5375" y="2261"/>
                <a:ext cx="22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5" name="Freeform 251"/>
              <p:cNvSpPr/>
              <p:nvPr/>
            </p:nvSpPr>
            <p:spPr bwMode="auto">
              <a:xfrm>
                <a:off x="5629" y="2417"/>
                <a:ext cx="25" cy="22"/>
              </a:xfrm>
              <a:custGeom>
                <a:avLst/>
                <a:gdLst>
                  <a:gd name="T0" fmla="*/ 7 w 14"/>
                  <a:gd name="T1" fmla="*/ 0 h 12"/>
                  <a:gd name="T2" fmla="*/ 7 w 14"/>
                  <a:gd name="T3" fmla="*/ 12 h 12"/>
                  <a:gd name="T4" fmla="*/ 7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7" y="0"/>
                    </a:moveTo>
                    <a:cubicBezTo>
                      <a:pt x="0" y="0"/>
                      <a:pt x="0" y="12"/>
                      <a:pt x="7" y="12"/>
                    </a:cubicBezTo>
                    <a:cubicBezTo>
                      <a:pt x="14" y="12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6" name="Freeform 252"/>
              <p:cNvSpPr/>
              <p:nvPr/>
            </p:nvSpPr>
            <p:spPr bwMode="auto">
              <a:xfrm>
                <a:off x="5815" y="2276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7" name="Freeform 253"/>
              <p:cNvSpPr/>
              <p:nvPr/>
            </p:nvSpPr>
            <p:spPr bwMode="auto">
              <a:xfrm>
                <a:off x="5679" y="2569"/>
                <a:ext cx="24" cy="18"/>
              </a:xfrm>
              <a:custGeom>
                <a:avLst/>
                <a:gdLst>
                  <a:gd name="T0" fmla="*/ 7 w 14"/>
                  <a:gd name="T1" fmla="*/ 0 h 10"/>
                  <a:gd name="T2" fmla="*/ 7 w 14"/>
                  <a:gd name="T3" fmla="*/ 10 h 10"/>
                  <a:gd name="T4" fmla="*/ 7 w 14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0">
                    <a:moveTo>
                      <a:pt x="7" y="0"/>
                    </a:moveTo>
                    <a:cubicBezTo>
                      <a:pt x="0" y="0"/>
                      <a:pt x="0" y="10"/>
                      <a:pt x="7" y="10"/>
                    </a:cubicBezTo>
                    <a:cubicBezTo>
                      <a:pt x="14" y="10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8" name="Freeform 254"/>
              <p:cNvSpPr/>
              <p:nvPr/>
            </p:nvSpPr>
            <p:spPr bwMode="auto">
              <a:xfrm>
                <a:off x="5907" y="2448"/>
                <a:ext cx="22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9" name="Freeform 255"/>
              <p:cNvSpPr/>
              <p:nvPr/>
            </p:nvSpPr>
            <p:spPr bwMode="auto">
              <a:xfrm>
                <a:off x="4418" y="2606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0" name="Freeform 256"/>
              <p:cNvSpPr/>
              <p:nvPr/>
            </p:nvSpPr>
            <p:spPr bwMode="auto">
              <a:xfrm>
                <a:off x="4129" y="2225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1" name="Freeform 257"/>
              <p:cNvSpPr/>
              <p:nvPr/>
            </p:nvSpPr>
            <p:spPr bwMode="auto">
              <a:xfrm>
                <a:off x="2993" y="2706"/>
                <a:ext cx="21" cy="15"/>
              </a:xfrm>
              <a:custGeom>
                <a:avLst/>
                <a:gdLst>
                  <a:gd name="T0" fmla="*/ 6 w 12"/>
                  <a:gd name="T1" fmla="*/ 0 h 8"/>
                  <a:gd name="T2" fmla="*/ 6 w 12"/>
                  <a:gd name="T3" fmla="*/ 8 h 8"/>
                  <a:gd name="T4" fmla="*/ 6 w 12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8">
                    <a:moveTo>
                      <a:pt x="6" y="0"/>
                    </a:moveTo>
                    <a:cubicBezTo>
                      <a:pt x="0" y="0"/>
                      <a:pt x="0" y="8"/>
                      <a:pt x="6" y="8"/>
                    </a:cubicBezTo>
                    <a:cubicBezTo>
                      <a:pt x="12" y="8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2" name="Freeform 258"/>
              <p:cNvSpPr/>
              <p:nvPr/>
            </p:nvSpPr>
            <p:spPr bwMode="auto">
              <a:xfrm>
                <a:off x="2582" y="2621"/>
                <a:ext cx="7" cy="4"/>
              </a:xfrm>
              <a:custGeom>
                <a:avLst/>
                <a:gdLst>
                  <a:gd name="T0" fmla="*/ 2 w 4"/>
                  <a:gd name="T1" fmla="*/ 0 h 2"/>
                  <a:gd name="T2" fmla="*/ 2 w 4"/>
                  <a:gd name="T3" fmla="*/ 2 h 2"/>
                  <a:gd name="T4" fmla="*/ 2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cubicBezTo>
                      <a:pt x="0" y="0"/>
                      <a:pt x="0" y="2"/>
                      <a:pt x="2" y="2"/>
                    </a:cubicBezTo>
                    <a:cubicBezTo>
                      <a:pt x="4" y="2"/>
                      <a:pt x="4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3" name="Freeform 259"/>
              <p:cNvSpPr/>
              <p:nvPr/>
            </p:nvSpPr>
            <p:spPr bwMode="auto">
              <a:xfrm>
                <a:off x="1408" y="2445"/>
                <a:ext cx="28" cy="26"/>
              </a:xfrm>
              <a:custGeom>
                <a:avLst/>
                <a:gdLst>
                  <a:gd name="T0" fmla="*/ 8 w 16"/>
                  <a:gd name="T1" fmla="*/ 0 h 14"/>
                  <a:gd name="T2" fmla="*/ 8 w 16"/>
                  <a:gd name="T3" fmla="*/ 14 h 14"/>
                  <a:gd name="T4" fmla="*/ 8 w 16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4">
                    <a:moveTo>
                      <a:pt x="8" y="0"/>
                    </a:moveTo>
                    <a:cubicBezTo>
                      <a:pt x="0" y="0"/>
                      <a:pt x="0" y="14"/>
                      <a:pt x="8" y="14"/>
                    </a:cubicBezTo>
                    <a:cubicBezTo>
                      <a:pt x="16" y="14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4" name="Freeform 260"/>
              <p:cNvSpPr/>
              <p:nvPr/>
            </p:nvSpPr>
            <p:spPr bwMode="auto">
              <a:xfrm>
                <a:off x="2020" y="2604"/>
                <a:ext cx="24" cy="23"/>
              </a:xfrm>
              <a:custGeom>
                <a:avLst/>
                <a:gdLst>
                  <a:gd name="T0" fmla="*/ 7 w 14"/>
                  <a:gd name="T1" fmla="*/ 0 h 12"/>
                  <a:gd name="T2" fmla="*/ 7 w 14"/>
                  <a:gd name="T3" fmla="*/ 12 h 12"/>
                  <a:gd name="T4" fmla="*/ 7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7" y="0"/>
                    </a:moveTo>
                    <a:cubicBezTo>
                      <a:pt x="0" y="0"/>
                      <a:pt x="0" y="12"/>
                      <a:pt x="7" y="12"/>
                    </a:cubicBezTo>
                    <a:cubicBezTo>
                      <a:pt x="14" y="12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5" name="Freeform 261"/>
              <p:cNvSpPr/>
              <p:nvPr/>
            </p:nvSpPr>
            <p:spPr bwMode="auto">
              <a:xfrm>
                <a:off x="2326" y="2253"/>
                <a:ext cx="22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6" name="Freeform 262"/>
              <p:cNvSpPr/>
              <p:nvPr/>
            </p:nvSpPr>
            <p:spPr bwMode="auto">
              <a:xfrm>
                <a:off x="3035" y="2283"/>
                <a:ext cx="22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" name="Freeform 263"/>
              <p:cNvSpPr/>
              <p:nvPr/>
            </p:nvSpPr>
            <p:spPr bwMode="auto">
              <a:xfrm>
                <a:off x="3277" y="2539"/>
                <a:ext cx="21" cy="18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8" name="Freeform 264"/>
              <p:cNvSpPr/>
              <p:nvPr/>
            </p:nvSpPr>
            <p:spPr bwMode="auto">
              <a:xfrm>
                <a:off x="3551" y="2238"/>
                <a:ext cx="25" cy="19"/>
              </a:xfrm>
              <a:custGeom>
                <a:avLst/>
                <a:gdLst>
                  <a:gd name="T0" fmla="*/ 7 w 14"/>
                  <a:gd name="T1" fmla="*/ 0 h 10"/>
                  <a:gd name="T2" fmla="*/ 7 w 14"/>
                  <a:gd name="T3" fmla="*/ 10 h 10"/>
                  <a:gd name="T4" fmla="*/ 7 w 14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0">
                    <a:moveTo>
                      <a:pt x="7" y="0"/>
                    </a:moveTo>
                    <a:cubicBezTo>
                      <a:pt x="0" y="0"/>
                      <a:pt x="0" y="10"/>
                      <a:pt x="7" y="10"/>
                    </a:cubicBezTo>
                    <a:cubicBezTo>
                      <a:pt x="14" y="10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9" name="Freeform 265"/>
              <p:cNvSpPr/>
              <p:nvPr/>
            </p:nvSpPr>
            <p:spPr bwMode="auto">
              <a:xfrm>
                <a:off x="4868" y="2326"/>
                <a:ext cx="29" cy="23"/>
              </a:xfrm>
              <a:custGeom>
                <a:avLst/>
                <a:gdLst>
                  <a:gd name="T0" fmla="*/ 8 w 16"/>
                  <a:gd name="T1" fmla="*/ 0 h 12"/>
                  <a:gd name="T2" fmla="*/ 8 w 16"/>
                  <a:gd name="T3" fmla="*/ 12 h 12"/>
                  <a:gd name="T4" fmla="*/ 8 w 1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6" y="12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0" name="Freeform 266"/>
              <p:cNvSpPr/>
              <p:nvPr/>
            </p:nvSpPr>
            <p:spPr bwMode="auto">
              <a:xfrm>
                <a:off x="4149" y="2426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Freeform 267"/>
              <p:cNvSpPr/>
              <p:nvPr/>
            </p:nvSpPr>
            <p:spPr bwMode="auto">
              <a:xfrm>
                <a:off x="6078" y="2366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Freeform 268"/>
              <p:cNvSpPr/>
              <p:nvPr/>
            </p:nvSpPr>
            <p:spPr bwMode="auto">
              <a:xfrm>
                <a:off x="2585" y="2619"/>
                <a:ext cx="28" cy="23"/>
              </a:xfrm>
              <a:custGeom>
                <a:avLst/>
                <a:gdLst>
                  <a:gd name="T0" fmla="*/ 8 w 16"/>
                  <a:gd name="T1" fmla="*/ 0 h 12"/>
                  <a:gd name="T2" fmla="*/ 8 w 16"/>
                  <a:gd name="T3" fmla="*/ 12 h 12"/>
                  <a:gd name="T4" fmla="*/ 8 w 1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6" y="12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3" name="Freeform 269"/>
              <p:cNvSpPr/>
              <p:nvPr/>
            </p:nvSpPr>
            <p:spPr bwMode="auto">
              <a:xfrm>
                <a:off x="5241" y="2418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Freeform 270"/>
              <p:cNvSpPr/>
              <p:nvPr/>
            </p:nvSpPr>
            <p:spPr bwMode="auto">
              <a:xfrm>
                <a:off x="5306" y="2691"/>
                <a:ext cx="20" cy="15"/>
              </a:xfrm>
              <a:custGeom>
                <a:avLst/>
                <a:gdLst>
                  <a:gd name="T0" fmla="*/ 5 w 11"/>
                  <a:gd name="T1" fmla="*/ 0 h 8"/>
                  <a:gd name="T2" fmla="*/ 5 w 11"/>
                  <a:gd name="T3" fmla="*/ 8 h 8"/>
                  <a:gd name="T4" fmla="*/ 5 w 11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1" y="8"/>
                      <a:pt x="11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Freeform 271"/>
              <p:cNvSpPr/>
              <p:nvPr/>
            </p:nvSpPr>
            <p:spPr bwMode="auto">
              <a:xfrm>
                <a:off x="6157" y="2692"/>
                <a:ext cx="18" cy="32"/>
              </a:xfrm>
              <a:custGeom>
                <a:avLst/>
                <a:gdLst>
                  <a:gd name="T0" fmla="*/ 0 w 10"/>
                  <a:gd name="T1" fmla="*/ 7 h 17"/>
                  <a:gd name="T2" fmla="*/ 0 w 10"/>
                  <a:gd name="T3" fmla="*/ 12 h 17"/>
                  <a:gd name="T4" fmla="*/ 10 w 10"/>
                  <a:gd name="T5" fmla="*/ 12 h 17"/>
                  <a:gd name="T6" fmla="*/ 10 w 10"/>
                  <a:gd name="T7" fmla="*/ 7 h 17"/>
                  <a:gd name="T8" fmla="*/ 0 w 10"/>
                  <a:gd name="T9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7">
                    <a:moveTo>
                      <a:pt x="0" y="7"/>
                    </a:moveTo>
                    <a:cubicBezTo>
                      <a:pt x="0" y="9"/>
                      <a:pt x="0" y="11"/>
                      <a:pt x="0" y="12"/>
                    </a:cubicBezTo>
                    <a:cubicBezTo>
                      <a:pt x="1" y="17"/>
                      <a:pt x="9" y="17"/>
                      <a:pt x="10" y="12"/>
                    </a:cubicBezTo>
                    <a:cubicBezTo>
                      <a:pt x="10" y="11"/>
                      <a:pt x="10" y="9"/>
                      <a:pt x="10" y="7"/>
                    </a:cubicBezTo>
                    <a:cubicBezTo>
                      <a:pt x="10" y="0"/>
                      <a:pt x="0" y="0"/>
                      <a:pt x="0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Freeform 272"/>
              <p:cNvSpPr/>
              <p:nvPr/>
            </p:nvSpPr>
            <p:spPr bwMode="auto">
              <a:xfrm>
                <a:off x="1693" y="2664"/>
                <a:ext cx="25" cy="23"/>
              </a:xfrm>
              <a:custGeom>
                <a:avLst/>
                <a:gdLst>
                  <a:gd name="T0" fmla="*/ 7 w 14"/>
                  <a:gd name="T1" fmla="*/ 0 h 12"/>
                  <a:gd name="T2" fmla="*/ 7 w 14"/>
                  <a:gd name="T3" fmla="*/ 12 h 12"/>
                  <a:gd name="T4" fmla="*/ 7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7" y="0"/>
                    </a:moveTo>
                    <a:cubicBezTo>
                      <a:pt x="0" y="0"/>
                      <a:pt x="0" y="12"/>
                      <a:pt x="7" y="12"/>
                    </a:cubicBezTo>
                    <a:cubicBezTo>
                      <a:pt x="14" y="12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Freeform 273"/>
              <p:cNvSpPr/>
              <p:nvPr/>
            </p:nvSpPr>
            <p:spPr bwMode="auto">
              <a:xfrm>
                <a:off x="1298" y="2704"/>
                <a:ext cx="21" cy="18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Freeform 274"/>
              <p:cNvSpPr/>
              <p:nvPr/>
            </p:nvSpPr>
            <p:spPr bwMode="auto">
              <a:xfrm>
                <a:off x="3642" y="2597"/>
                <a:ext cx="28" cy="22"/>
              </a:xfrm>
              <a:custGeom>
                <a:avLst/>
                <a:gdLst>
                  <a:gd name="T0" fmla="*/ 8 w 16"/>
                  <a:gd name="T1" fmla="*/ 0 h 12"/>
                  <a:gd name="T2" fmla="*/ 8 w 16"/>
                  <a:gd name="T3" fmla="*/ 12 h 12"/>
                  <a:gd name="T4" fmla="*/ 8 w 1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6" y="12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Freeform 275"/>
              <p:cNvSpPr/>
              <p:nvPr/>
            </p:nvSpPr>
            <p:spPr bwMode="auto">
              <a:xfrm>
                <a:off x="4406" y="2773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Freeform 276"/>
              <p:cNvSpPr/>
              <p:nvPr/>
            </p:nvSpPr>
            <p:spPr bwMode="auto">
              <a:xfrm>
                <a:off x="4583" y="2561"/>
                <a:ext cx="94" cy="99"/>
              </a:xfrm>
              <a:custGeom>
                <a:avLst/>
                <a:gdLst>
                  <a:gd name="T0" fmla="*/ 41 w 94"/>
                  <a:gd name="T1" fmla="*/ 0 h 99"/>
                  <a:gd name="T2" fmla="*/ 59 w 94"/>
                  <a:gd name="T3" fmla="*/ 34 h 99"/>
                  <a:gd name="T4" fmla="*/ 94 w 94"/>
                  <a:gd name="T5" fmla="*/ 26 h 99"/>
                  <a:gd name="T6" fmla="*/ 69 w 94"/>
                  <a:gd name="T7" fmla="*/ 54 h 99"/>
                  <a:gd name="T8" fmla="*/ 85 w 94"/>
                  <a:gd name="T9" fmla="*/ 88 h 99"/>
                  <a:gd name="T10" fmla="*/ 53 w 94"/>
                  <a:gd name="T11" fmla="*/ 71 h 99"/>
                  <a:gd name="T12" fmla="*/ 27 w 94"/>
                  <a:gd name="T13" fmla="*/ 99 h 99"/>
                  <a:gd name="T14" fmla="*/ 32 w 94"/>
                  <a:gd name="T15" fmla="*/ 62 h 99"/>
                  <a:gd name="T16" fmla="*/ 0 w 94"/>
                  <a:gd name="T17" fmla="*/ 43 h 99"/>
                  <a:gd name="T18" fmla="*/ 36 w 94"/>
                  <a:gd name="T19" fmla="*/ 38 h 99"/>
                  <a:gd name="T20" fmla="*/ 41 w 94"/>
                  <a:gd name="T2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4" h="99">
                    <a:moveTo>
                      <a:pt x="41" y="0"/>
                    </a:moveTo>
                    <a:lnTo>
                      <a:pt x="59" y="34"/>
                    </a:lnTo>
                    <a:lnTo>
                      <a:pt x="94" y="26"/>
                    </a:lnTo>
                    <a:lnTo>
                      <a:pt x="69" y="54"/>
                    </a:lnTo>
                    <a:lnTo>
                      <a:pt x="85" y="88"/>
                    </a:lnTo>
                    <a:lnTo>
                      <a:pt x="53" y="71"/>
                    </a:lnTo>
                    <a:lnTo>
                      <a:pt x="27" y="99"/>
                    </a:lnTo>
                    <a:lnTo>
                      <a:pt x="32" y="62"/>
                    </a:lnTo>
                    <a:lnTo>
                      <a:pt x="0" y="43"/>
                    </a:lnTo>
                    <a:lnTo>
                      <a:pt x="36" y="38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Freeform 277"/>
              <p:cNvSpPr/>
              <p:nvPr/>
            </p:nvSpPr>
            <p:spPr bwMode="auto">
              <a:xfrm>
                <a:off x="4583" y="2561"/>
                <a:ext cx="94" cy="99"/>
              </a:xfrm>
              <a:custGeom>
                <a:avLst/>
                <a:gdLst>
                  <a:gd name="T0" fmla="*/ 41 w 94"/>
                  <a:gd name="T1" fmla="*/ 0 h 99"/>
                  <a:gd name="T2" fmla="*/ 59 w 94"/>
                  <a:gd name="T3" fmla="*/ 34 h 99"/>
                  <a:gd name="T4" fmla="*/ 94 w 94"/>
                  <a:gd name="T5" fmla="*/ 26 h 99"/>
                  <a:gd name="T6" fmla="*/ 69 w 94"/>
                  <a:gd name="T7" fmla="*/ 54 h 99"/>
                  <a:gd name="T8" fmla="*/ 85 w 94"/>
                  <a:gd name="T9" fmla="*/ 88 h 99"/>
                  <a:gd name="T10" fmla="*/ 53 w 94"/>
                  <a:gd name="T11" fmla="*/ 71 h 99"/>
                  <a:gd name="T12" fmla="*/ 27 w 94"/>
                  <a:gd name="T13" fmla="*/ 99 h 99"/>
                  <a:gd name="T14" fmla="*/ 32 w 94"/>
                  <a:gd name="T15" fmla="*/ 62 h 99"/>
                  <a:gd name="T16" fmla="*/ 0 w 94"/>
                  <a:gd name="T17" fmla="*/ 43 h 99"/>
                  <a:gd name="T18" fmla="*/ 36 w 94"/>
                  <a:gd name="T19" fmla="*/ 38 h 99"/>
                  <a:gd name="T20" fmla="*/ 41 w 94"/>
                  <a:gd name="T2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4" h="99">
                    <a:moveTo>
                      <a:pt x="41" y="0"/>
                    </a:moveTo>
                    <a:lnTo>
                      <a:pt x="59" y="34"/>
                    </a:lnTo>
                    <a:lnTo>
                      <a:pt x="94" y="26"/>
                    </a:lnTo>
                    <a:lnTo>
                      <a:pt x="69" y="54"/>
                    </a:lnTo>
                    <a:lnTo>
                      <a:pt x="85" y="88"/>
                    </a:lnTo>
                    <a:lnTo>
                      <a:pt x="53" y="71"/>
                    </a:lnTo>
                    <a:lnTo>
                      <a:pt x="27" y="99"/>
                    </a:lnTo>
                    <a:lnTo>
                      <a:pt x="32" y="62"/>
                    </a:lnTo>
                    <a:lnTo>
                      <a:pt x="0" y="43"/>
                    </a:lnTo>
                    <a:lnTo>
                      <a:pt x="36" y="38"/>
                    </a:lnTo>
                    <a:lnTo>
                      <a:pt x="4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Freeform 279"/>
              <p:cNvSpPr/>
              <p:nvPr/>
            </p:nvSpPr>
            <p:spPr bwMode="auto">
              <a:xfrm>
                <a:off x="4629" y="2587"/>
                <a:ext cx="48" cy="45"/>
              </a:xfrm>
              <a:custGeom>
                <a:avLst/>
                <a:gdLst>
                  <a:gd name="T0" fmla="*/ 27 w 27"/>
                  <a:gd name="T1" fmla="*/ 0 h 24"/>
                  <a:gd name="T2" fmla="*/ 8 w 27"/>
                  <a:gd name="T3" fmla="*/ 3 h 24"/>
                  <a:gd name="T4" fmla="*/ 0 w 27"/>
                  <a:gd name="T5" fmla="*/ 9 h 24"/>
                  <a:gd name="T6" fmla="*/ 4 w 27"/>
                  <a:gd name="T7" fmla="*/ 24 h 24"/>
                  <a:gd name="T8" fmla="*/ 15 w 27"/>
                  <a:gd name="T9" fmla="*/ 21 h 24"/>
                  <a:gd name="T10" fmla="*/ 13 w 27"/>
                  <a:gd name="T11" fmla="*/ 15 h 24"/>
                  <a:gd name="T12" fmla="*/ 27 w 27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24">
                    <a:moveTo>
                      <a:pt x="27" y="0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3" y="7"/>
                      <a:pt x="0" y="9"/>
                      <a:pt x="0" y="9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8" y="23"/>
                      <a:pt x="11" y="22"/>
                      <a:pt x="15" y="21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Freeform 280"/>
              <p:cNvSpPr/>
              <p:nvPr/>
            </p:nvSpPr>
            <p:spPr bwMode="auto">
              <a:xfrm>
                <a:off x="1206" y="3507"/>
                <a:ext cx="25" cy="99"/>
              </a:xfrm>
              <a:custGeom>
                <a:avLst/>
                <a:gdLst>
                  <a:gd name="T0" fmla="*/ 11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7 w 14"/>
                  <a:gd name="T13" fmla="*/ 50 h 53"/>
                  <a:gd name="T14" fmla="*/ 12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1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1" y="1"/>
                    </a:moveTo>
                    <a:cubicBezTo>
                      <a:pt x="8" y="8"/>
                      <a:pt x="6" y="14"/>
                      <a:pt x="5" y="21"/>
                    </a:cubicBezTo>
                    <a:cubicBezTo>
                      <a:pt x="3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5" y="46"/>
                      <a:pt x="5" y="46"/>
                    </a:cubicBezTo>
                    <a:cubicBezTo>
                      <a:pt x="6" y="48"/>
                      <a:pt x="7" y="49"/>
                      <a:pt x="7" y="50"/>
                    </a:cubicBezTo>
                    <a:cubicBezTo>
                      <a:pt x="9" y="53"/>
                      <a:pt x="14" y="51"/>
                      <a:pt x="12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1" y="0"/>
                      <a:pt x="11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Freeform 281"/>
              <p:cNvSpPr/>
              <p:nvPr/>
            </p:nvSpPr>
            <p:spPr bwMode="auto">
              <a:xfrm>
                <a:off x="1236" y="3505"/>
                <a:ext cx="28" cy="88"/>
              </a:xfrm>
              <a:custGeom>
                <a:avLst/>
                <a:gdLst>
                  <a:gd name="T0" fmla="*/ 12 w 16"/>
                  <a:gd name="T1" fmla="*/ 2 h 47"/>
                  <a:gd name="T2" fmla="*/ 0 w 16"/>
                  <a:gd name="T3" fmla="*/ 44 h 47"/>
                  <a:gd name="T4" fmla="*/ 6 w 16"/>
                  <a:gd name="T5" fmla="*/ 44 h 47"/>
                  <a:gd name="T6" fmla="*/ 15 w 16"/>
                  <a:gd name="T7" fmla="*/ 4 h 47"/>
                  <a:gd name="T8" fmla="*/ 12 w 16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7">
                    <a:moveTo>
                      <a:pt x="12" y="2"/>
                    </a:moveTo>
                    <a:cubicBezTo>
                      <a:pt x="3" y="14"/>
                      <a:pt x="0" y="29"/>
                      <a:pt x="0" y="44"/>
                    </a:cubicBezTo>
                    <a:cubicBezTo>
                      <a:pt x="0" y="47"/>
                      <a:pt x="6" y="47"/>
                      <a:pt x="6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6" y="2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Freeform 282"/>
              <p:cNvSpPr/>
              <p:nvPr/>
            </p:nvSpPr>
            <p:spPr bwMode="auto">
              <a:xfrm>
                <a:off x="1270" y="3520"/>
                <a:ext cx="14" cy="85"/>
              </a:xfrm>
              <a:custGeom>
                <a:avLst/>
                <a:gdLst>
                  <a:gd name="T0" fmla="*/ 6 w 8"/>
                  <a:gd name="T1" fmla="*/ 3 h 45"/>
                  <a:gd name="T2" fmla="*/ 2 w 8"/>
                  <a:gd name="T3" fmla="*/ 3 h 45"/>
                  <a:gd name="T4" fmla="*/ 2 w 8"/>
                  <a:gd name="T5" fmla="*/ 15 h 45"/>
                  <a:gd name="T6" fmla="*/ 0 w 8"/>
                  <a:gd name="T7" fmla="*/ 17 h 45"/>
                  <a:gd name="T8" fmla="*/ 0 w 8"/>
                  <a:gd name="T9" fmla="*/ 34 h 45"/>
                  <a:gd name="T10" fmla="*/ 2 w 8"/>
                  <a:gd name="T11" fmla="*/ 36 h 45"/>
                  <a:gd name="T12" fmla="*/ 2 w 8"/>
                  <a:gd name="T13" fmla="*/ 42 h 45"/>
                  <a:gd name="T14" fmla="*/ 7 w 8"/>
                  <a:gd name="T15" fmla="*/ 42 h 45"/>
                  <a:gd name="T16" fmla="*/ 6 w 8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5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1" y="35"/>
                      <a:pt x="2" y="36"/>
                    </a:cubicBezTo>
                    <a:cubicBezTo>
                      <a:pt x="2" y="38"/>
                      <a:pt x="2" y="40"/>
                      <a:pt x="2" y="42"/>
                    </a:cubicBezTo>
                    <a:cubicBezTo>
                      <a:pt x="2" y="45"/>
                      <a:pt x="7" y="45"/>
                      <a:pt x="7" y="42"/>
                    </a:cubicBezTo>
                    <a:cubicBezTo>
                      <a:pt x="8" y="29"/>
                      <a:pt x="7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Freeform 283"/>
              <p:cNvSpPr/>
              <p:nvPr/>
            </p:nvSpPr>
            <p:spPr bwMode="auto">
              <a:xfrm>
                <a:off x="1309" y="3499"/>
                <a:ext cx="32" cy="90"/>
              </a:xfrm>
              <a:custGeom>
                <a:avLst/>
                <a:gdLst>
                  <a:gd name="T0" fmla="*/ 17 w 18"/>
                  <a:gd name="T1" fmla="*/ 44 h 48"/>
                  <a:gd name="T2" fmla="*/ 16 w 18"/>
                  <a:gd name="T3" fmla="*/ 17 h 48"/>
                  <a:gd name="T4" fmla="*/ 10 w 18"/>
                  <a:gd name="T5" fmla="*/ 15 h 48"/>
                  <a:gd name="T6" fmla="*/ 10 w 18"/>
                  <a:gd name="T7" fmla="*/ 15 h 48"/>
                  <a:gd name="T8" fmla="*/ 9 w 18"/>
                  <a:gd name="T9" fmla="*/ 16 h 48"/>
                  <a:gd name="T10" fmla="*/ 10 w 18"/>
                  <a:gd name="T11" fmla="*/ 4 h 48"/>
                  <a:gd name="T12" fmla="*/ 4 w 18"/>
                  <a:gd name="T13" fmla="*/ 3 h 48"/>
                  <a:gd name="T14" fmla="*/ 1 w 18"/>
                  <a:gd name="T15" fmla="*/ 29 h 48"/>
                  <a:gd name="T16" fmla="*/ 0 w 18"/>
                  <a:gd name="T17" fmla="*/ 30 h 48"/>
                  <a:gd name="T18" fmla="*/ 0 w 18"/>
                  <a:gd name="T19" fmla="*/ 43 h 48"/>
                  <a:gd name="T20" fmla="*/ 1 w 18"/>
                  <a:gd name="T21" fmla="*/ 43 h 48"/>
                  <a:gd name="T22" fmla="*/ 8 w 18"/>
                  <a:gd name="T23" fmla="*/ 43 h 48"/>
                  <a:gd name="T24" fmla="*/ 8 w 18"/>
                  <a:gd name="T25" fmla="*/ 42 h 48"/>
                  <a:gd name="T26" fmla="*/ 8 w 18"/>
                  <a:gd name="T27" fmla="*/ 45 h 48"/>
                  <a:gd name="T28" fmla="*/ 13 w 18"/>
                  <a:gd name="T29" fmla="*/ 46 h 48"/>
                  <a:gd name="T30" fmla="*/ 17 w 18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48">
                    <a:moveTo>
                      <a:pt x="17" y="44"/>
                    </a:moveTo>
                    <a:cubicBezTo>
                      <a:pt x="15" y="35"/>
                      <a:pt x="15" y="26"/>
                      <a:pt x="16" y="17"/>
                    </a:cubicBezTo>
                    <a:cubicBezTo>
                      <a:pt x="17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9" y="8"/>
                      <a:pt x="10" y="4"/>
                    </a:cubicBezTo>
                    <a:cubicBezTo>
                      <a:pt x="10" y="1"/>
                      <a:pt x="5" y="0"/>
                      <a:pt x="4" y="3"/>
                    </a:cubicBezTo>
                    <a:cubicBezTo>
                      <a:pt x="2" y="12"/>
                      <a:pt x="1" y="21"/>
                      <a:pt x="1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1" y="44"/>
                      <a:pt x="1" y="43"/>
                    </a:cubicBezTo>
                    <a:cubicBezTo>
                      <a:pt x="2" y="47"/>
                      <a:pt x="8" y="47"/>
                      <a:pt x="8" y="43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43"/>
                      <a:pt x="8" y="44"/>
                      <a:pt x="8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4" y="48"/>
                      <a:pt x="18" y="47"/>
                      <a:pt x="17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Freeform 284"/>
              <p:cNvSpPr/>
              <p:nvPr/>
            </p:nvSpPr>
            <p:spPr bwMode="auto">
              <a:xfrm>
                <a:off x="1374" y="3528"/>
                <a:ext cx="9" cy="61"/>
              </a:xfrm>
              <a:custGeom>
                <a:avLst/>
                <a:gdLst>
                  <a:gd name="T0" fmla="*/ 5 w 5"/>
                  <a:gd name="T1" fmla="*/ 3 h 33"/>
                  <a:gd name="T2" fmla="*/ 0 w 5"/>
                  <a:gd name="T3" fmla="*/ 3 h 33"/>
                  <a:gd name="T4" fmla="*/ 0 w 5"/>
                  <a:gd name="T5" fmla="*/ 30 h 33"/>
                  <a:gd name="T6" fmla="*/ 5 w 5"/>
                  <a:gd name="T7" fmla="*/ 30 h 33"/>
                  <a:gd name="T8" fmla="*/ 5 w 5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3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1"/>
                      <a:pt x="0" y="30"/>
                    </a:cubicBezTo>
                    <a:cubicBezTo>
                      <a:pt x="0" y="33"/>
                      <a:pt x="5" y="33"/>
                      <a:pt x="5" y="30"/>
                    </a:cubicBezTo>
                    <a:cubicBezTo>
                      <a:pt x="5" y="21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Freeform 285"/>
              <p:cNvSpPr/>
              <p:nvPr/>
            </p:nvSpPr>
            <p:spPr bwMode="auto">
              <a:xfrm>
                <a:off x="1401" y="3520"/>
                <a:ext cx="25" cy="77"/>
              </a:xfrm>
              <a:custGeom>
                <a:avLst/>
                <a:gdLst>
                  <a:gd name="T0" fmla="*/ 7 w 14"/>
                  <a:gd name="T1" fmla="*/ 7 h 41"/>
                  <a:gd name="T2" fmla="*/ 7 w 14"/>
                  <a:gd name="T3" fmla="*/ 4 h 41"/>
                  <a:gd name="T4" fmla="*/ 1 w 14"/>
                  <a:gd name="T5" fmla="*/ 6 h 41"/>
                  <a:gd name="T6" fmla="*/ 3 w 14"/>
                  <a:gd name="T7" fmla="*/ 30 h 41"/>
                  <a:gd name="T8" fmla="*/ 5 w 14"/>
                  <a:gd name="T9" fmla="*/ 32 h 41"/>
                  <a:gd name="T10" fmla="*/ 5 w 14"/>
                  <a:gd name="T11" fmla="*/ 38 h 41"/>
                  <a:gd name="T12" fmla="*/ 11 w 14"/>
                  <a:gd name="T13" fmla="*/ 38 h 41"/>
                  <a:gd name="T14" fmla="*/ 13 w 14"/>
                  <a:gd name="T15" fmla="*/ 10 h 41"/>
                  <a:gd name="T16" fmla="*/ 7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7"/>
                    </a:moveTo>
                    <a:cubicBezTo>
                      <a:pt x="7" y="6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3" y="14"/>
                      <a:pt x="2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6"/>
                      <a:pt x="5" y="38"/>
                    </a:cubicBezTo>
                    <a:cubicBezTo>
                      <a:pt x="6" y="41"/>
                      <a:pt x="10" y="41"/>
                      <a:pt x="11" y="38"/>
                    </a:cubicBezTo>
                    <a:cubicBezTo>
                      <a:pt x="12" y="29"/>
                      <a:pt x="11" y="19"/>
                      <a:pt x="13" y="10"/>
                    </a:cubicBezTo>
                    <a:cubicBezTo>
                      <a:pt x="14" y="6"/>
                      <a:pt x="9" y="4"/>
                      <a:pt x="7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Freeform 286"/>
              <p:cNvSpPr/>
              <p:nvPr/>
            </p:nvSpPr>
            <p:spPr bwMode="auto">
              <a:xfrm>
                <a:off x="1431" y="3520"/>
                <a:ext cx="28" cy="98"/>
              </a:xfrm>
              <a:custGeom>
                <a:avLst/>
                <a:gdLst>
                  <a:gd name="T0" fmla="*/ 7 w 16"/>
                  <a:gd name="T1" fmla="*/ 4 h 52"/>
                  <a:gd name="T2" fmla="*/ 6 w 16"/>
                  <a:gd name="T3" fmla="*/ 11 h 52"/>
                  <a:gd name="T4" fmla="*/ 3 w 16"/>
                  <a:gd name="T5" fmla="*/ 13 h 52"/>
                  <a:gd name="T6" fmla="*/ 2 w 16"/>
                  <a:gd name="T7" fmla="*/ 23 h 52"/>
                  <a:gd name="T8" fmla="*/ 4 w 16"/>
                  <a:gd name="T9" fmla="*/ 25 h 52"/>
                  <a:gd name="T10" fmla="*/ 4 w 16"/>
                  <a:gd name="T11" fmla="*/ 49 h 52"/>
                  <a:gd name="T12" fmla="*/ 10 w 16"/>
                  <a:gd name="T13" fmla="*/ 49 h 52"/>
                  <a:gd name="T14" fmla="*/ 15 w 16"/>
                  <a:gd name="T15" fmla="*/ 5 h 52"/>
                  <a:gd name="T16" fmla="*/ 7 w 16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2">
                    <a:moveTo>
                      <a:pt x="7" y="4"/>
                    </a:moveTo>
                    <a:cubicBezTo>
                      <a:pt x="7" y="6"/>
                      <a:pt x="7" y="9"/>
                      <a:pt x="6" y="11"/>
                    </a:cubicBezTo>
                    <a:cubicBezTo>
                      <a:pt x="5" y="10"/>
                      <a:pt x="3" y="11"/>
                      <a:pt x="3" y="13"/>
                    </a:cubicBezTo>
                    <a:cubicBezTo>
                      <a:pt x="3" y="16"/>
                      <a:pt x="3" y="20"/>
                      <a:pt x="2" y="23"/>
                    </a:cubicBezTo>
                    <a:cubicBezTo>
                      <a:pt x="0" y="24"/>
                      <a:pt x="3" y="26"/>
                      <a:pt x="4" y="25"/>
                    </a:cubicBezTo>
                    <a:cubicBezTo>
                      <a:pt x="3" y="33"/>
                      <a:pt x="3" y="41"/>
                      <a:pt x="4" y="49"/>
                    </a:cubicBezTo>
                    <a:cubicBezTo>
                      <a:pt x="5" y="52"/>
                      <a:pt x="10" y="52"/>
                      <a:pt x="10" y="49"/>
                    </a:cubicBezTo>
                    <a:cubicBezTo>
                      <a:pt x="13" y="34"/>
                      <a:pt x="13" y="20"/>
                      <a:pt x="15" y="5"/>
                    </a:cubicBezTo>
                    <a:cubicBezTo>
                      <a:pt x="16" y="1"/>
                      <a:pt x="8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Freeform 287"/>
              <p:cNvSpPr/>
              <p:nvPr/>
            </p:nvSpPr>
            <p:spPr bwMode="auto">
              <a:xfrm>
                <a:off x="1351" y="3528"/>
                <a:ext cx="22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3 w 12"/>
                  <a:gd name="T5" fmla="*/ 4 h 46"/>
                  <a:gd name="T6" fmla="*/ 5 w 12"/>
                  <a:gd name="T7" fmla="*/ 8 h 46"/>
                  <a:gd name="T8" fmla="*/ 3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1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1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6"/>
                      <a:pt x="7" y="4"/>
                      <a:pt x="7" y="3"/>
                    </a:cubicBezTo>
                    <a:cubicBezTo>
                      <a:pt x="6" y="0"/>
                      <a:pt x="3" y="1"/>
                      <a:pt x="3" y="4"/>
                    </a:cubicBezTo>
                    <a:cubicBezTo>
                      <a:pt x="4" y="5"/>
                      <a:pt x="4" y="6"/>
                      <a:pt x="5" y="8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1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1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Freeform 288"/>
              <p:cNvSpPr/>
              <p:nvPr/>
            </p:nvSpPr>
            <p:spPr bwMode="auto">
              <a:xfrm>
                <a:off x="1149" y="3514"/>
                <a:ext cx="32" cy="92"/>
              </a:xfrm>
              <a:custGeom>
                <a:avLst/>
                <a:gdLst>
                  <a:gd name="T0" fmla="*/ 17 w 18"/>
                  <a:gd name="T1" fmla="*/ 45 h 49"/>
                  <a:gd name="T2" fmla="*/ 16 w 18"/>
                  <a:gd name="T3" fmla="*/ 18 h 49"/>
                  <a:gd name="T4" fmla="*/ 10 w 18"/>
                  <a:gd name="T5" fmla="*/ 16 h 49"/>
                  <a:gd name="T6" fmla="*/ 10 w 18"/>
                  <a:gd name="T7" fmla="*/ 16 h 49"/>
                  <a:gd name="T8" fmla="*/ 9 w 18"/>
                  <a:gd name="T9" fmla="*/ 16 h 49"/>
                  <a:gd name="T10" fmla="*/ 10 w 18"/>
                  <a:gd name="T11" fmla="*/ 4 h 49"/>
                  <a:gd name="T12" fmla="*/ 4 w 18"/>
                  <a:gd name="T13" fmla="*/ 4 h 49"/>
                  <a:gd name="T14" fmla="*/ 1 w 18"/>
                  <a:gd name="T15" fmla="*/ 30 h 49"/>
                  <a:gd name="T16" fmla="*/ 0 w 18"/>
                  <a:gd name="T17" fmla="*/ 31 h 49"/>
                  <a:gd name="T18" fmla="*/ 0 w 18"/>
                  <a:gd name="T19" fmla="*/ 43 h 49"/>
                  <a:gd name="T20" fmla="*/ 1 w 18"/>
                  <a:gd name="T21" fmla="*/ 44 h 49"/>
                  <a:gd name="T22" fmla="*/ 8 w 18"/>
                  <a:gd name="T23" fmla="*/ 43 h 49"/>
                  <a:gd name="T24" fmla="*/ 8 w 18"/>
                  <a:gd name="T25" fmla="*/ 43 h 49"/>
                  <a:gd name="T26" fmla="*/ 8 w 18"/>
                  <a:gd name="T27" fmla="*/ 45 h 49"/>
                  <a:gd name="T28" fmla="*/ 13 w 18"/>
                  <a:gd name="T29" fmla="*/ 47 h 49"/>
                  <a:gd name="T30" fmla="*/ 17 w 18"/>
                  <a:gd name="T31" fmla="*/ 4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49">
                    <a:moveTo>
                      <a:pt x="17" y="45"/>
                    </a:moveTo>
                    <a:cubicBezTo>
                      <a:pt x="14" y="36"/>
                      <a:pt x="14" y="27"/>
                      <a:pt x="16" y="18"/>
                    </a:cubicBezTo>
                    <a:cubicBezTo>
                      <a:pt x="17" y="13"/>
                      <a:pt x="11" y="12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9" y="8"/>
                      <a:pt x="10" y="4"/>
                    </a:cubicBezTo>
                    <a:cubicBezTo>
                      <a:pt x="10" y="1"/>
                      <a:pt x="5" y="0"/>
                      <a:pt x="4" y="4"/>
                    </a:cubicBezTo>
                    <a:cubicBezTo>
                      <a:pt x="2" y="12"/>
                      <a:pt x="1" y="21"/>
                      <a:pt x="1" y="30"/>
                    </a:cubicBezTo>
                    <a:cubicBezTo>
                      <a:pt x="1" y="30"/>
                      <a:pt x="0" y="30"/>
                      <a:pt x="0" y="31"/>
                    </a:cubicBezTo>
                    <a:cubicBezTo>
                      <a:pt x="0" y="35"/>
                      <a:pt x="0" y="39"/>
                      <a:pt x="0" y="43"/>
                    </a:cubicBezTo>
                    <a:cubicBezTo>
                      <a:pt x="0" y="44"/>
                      <a:pt x="1" y="44"/>
                      <a:pt x="1" y="44"/>
                    </a:cubicBezTo>
                    <a:cubicBezTo>
                      <a:pt x="2" y="48"/>
                      <a:pt x="8" y="47"/>
                      <a:pt x="8" y="43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8" y="44"/>
                      <a:pt x="8" y="44"/>
                      <a:pt x="8" y="45"/>
                    </a:cubicBezTo>
                    <a:cubicBezTo>
                      <a:pt x="9" y="48"/>
                      <a:pt x="12" y="48"/>
                      <a:pt x="13" y="47"/>
                    </a:cubicBezTo>
                    <a:cubicBezTo>
                      <a:pt x="14" y="49"/>
                      <a:pt x="18" y="47"/>
                      <a:pt x="17" y="4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Freeform 289"/>
              <p:cNvSpPr/>
              <p:nvPr/>
            </p:nvSpPr>
            <p:spPr bwMode="auto">
              <a:xfrm>
                <a:off x="1215" y="3544"/>
                <a:ext cx="9" cy="61"/>
              </a:xfrm>
              <a:custGeom>
                <a:avLst/>
                <a:gdLst>
                  <a:gd name="T0" fmla="*/ 5 w 5"/>
                  <a:gd name="T1" fmla="*/ 3 h 32"/>
                  <a:gd name="T2" fmla="*/ 0 w 5"/>
                  <a:gd name="T3" fmla="*/ 3 h 32"/>
                  <a:gd name="T4" fmla="*/ 0 w 5"/>
                  <a:gd name="T5" fmla="*/ 29 h 32"/>
                  <a:gd name="T6" fmla="*/ 5 w 5"/>
                  <a:gd name="T7" fmla="*/ 29 h 32"/>
                  <a:gd name="T8" fmla="*/ 5 w 5"/>
                  <a:gd name="T9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2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0"/>
                      <a:pt x="0" y="29"/>
                    </a:cubicBezTo>
                    <a:cubicBezTo>
                      <a:pt x="0" y="32"/>
                      <a:pt x="5" y="32"/>
                      <a:pt x="5" y="29"/>
                    </a:cubicBezTo>
                    <a:cubicBezTo>
                      <a:pt x="5" y="20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4" name="Freeform 290"/>
              <p:cNvSpPr/>
              <p:nvPr/>
            </p:nvSpPr>
            <p:spPr bwMode="auto">
              <a:xfrm>
                <a:off x="1241" y="3537"/>
                <a:ext cx="25" cy="77"/>
              </a:xfrm>
              <a:custGeom>
                <a:avLst/>
                <a:gdLst>
                  <a:gd name="T0" fmla="*/ 7 w 14"/>
                  <a:gd name="T1" fmla="*/ 6 h 41"/>
                  <a:gd name="T2" fmla="*/ 7 w 14"/>
                  <a:gd name="T3" fmla="*/ 4 h 41"/>
                  <a:gd name="T4" fmla="*/ 1 w 14"/>
                  <a:gd name="T5" fmla="*/ 5 h 41"/>
                  <a:gd name="T6" fmla="*/ 3 w 14"/>
                  <a:gd name="T7" fmla="*/ 29 h 41"/>
                  <a:gd name="T8" fmla="*/ 5 w 14"/>
                  <a:gd name="T9" fmla="*/ 32 h 41"/>
                  <a:gd name="T10" fmla="*/ 5 w 14"/>
                  <a:gd name="T11" fmla="*/ 37 h 41"/>
                  <a:gd name="T12" fmla="*/ 10 w 14"/>
                  <a:gd name="T13" fmla="*/ 37 h 41"/>
                  <a:gd name="T14" fmla="*/ 13 w 14"/>
                  <a:gd name="T15" fmla="*/ 10 h 41"/>
                  <a:gd name="T16" fmla="*/ 7 w 14"/>
                  <a:gd name="T17" fmla="*/ 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6"/>
                    </a:moveTo>
                    <a:cubicBezTo>
                      <a:pt x="7" y="5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5"/>
                    </a:cubicBezTo>
                    <a:cubicBezTo>
                      <a:pt x="2" y="13"/>
                      <a:pt x="2" y="21"/>
                      <a:pt x="3" y="29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5"/>
                      <a:pt x="5" y="37"/>
                    </a:cubicBezTo>
                    <a:cubicBezTo>
                      <a:pt x="6" y="41"/>
                      <a:pt x="10" y="41"/>
                      <a:pt x="10" y="37"/>
                    </a:cubicBezTo>
                    <a:cubicBezTo>
                      <a:pt x="12" y="28"/>
                      <a:pt x="11" y="19"/>
                      <a:pt x="13" y="10"/>
                    </a:cubicBezTo>
                    <a:cubicBezTo>
                      <a:pt x="14" y="6"/>
                      <a:pt x="9" y="4"/>
                      <a:pt x="7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5" name="Freeform 291"/>
              <p:cNvSpPr/>
              <p:nvPr/>
            </p:nvSpPr>
            <p:spPr bwMode="auto">
              <a:xfrm>
                <a:off x="1192" y="3544"/>
                <a:ext cx="21" cy="87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2 h 46"/>
                  <a:gd name="T4" fmla="*/ 3 w 12"/>
                  <a:gd name="T5" fmla="*/ 3 h 46"/>
                  <a:gd name="T6" fmla="*/ 4 w 12"/>
                  <a:gd name="T7" fmla="*/ 7 h 46"/>
                  <a:gd name="T8" fmla="*/ 3 w 12"/>
                  <a:gd name="T9" fmla="*/ 10 h 46"/>
                  <a:gd name="T10" fmla="*/ 4 w 12"/>
                  <a:gd name="T11" fmla="*/ 42 h 46"/>
                  <a:gd name="T12" fmla="*/ 11 w 12"/>
                  <a:gd name="T13" fmla="*/ 41 h 46"/>
                  <a:gd name="T14" fmla="*/ 11 w 12"/>
                  <a:gd name="T15" fmla="*/ 28 h 46"/>
                  <a:gd name="T16" fmla="*/ 11 w 12"/>
                  <a:gd name="T17" fmla="*/ 27 h 46"/>
                  <a:gd name="T18" fmla="*/ 11 w 12"/>
                  <a:gd name="T19" fmla="*/ 21 h 46"/>
                  <a:gd name="T20" fmla="*/ 11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5"/>
                      <a:pt x="7" y="4"/>
                      <a:pt x="7" y="2"/>
                    </a:cubicBezTo>
                    <a:cubicBezTo>
                      <a:pt x="6" y="0"/>
                      <a:pt x="3" y="1"/>
                      <a:pt x="3" y="3"/>
                    </a:cubicBezTo>
                    <a:cubicBezTo>
                      <a:pt x="4" y="5"/>
                      <a:pt x="4" y="6"/>
                      <a:pt x="4" y="7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4" y="42"/>
                    </a:cubicBezTo>
                    <a:cubicBezTo>
                      <a:pt x="5" y="46"/>
                      <a:pt x="11" y="46"/>
                      <a:pt x="11" y="41"/>
                    </a:cubicBezTo>
                    <a:cubicBezTo>
                      <a:pt x="11" y="37"/>
                      <a:pt x="11" y="33"/>
                      <a:pt x="11" y="28"/>
                    </a:cubicBezTo>
                    <a:cubicBezTo>
                      <a:pt x="11" y="28"/>
                      <a:pt x="11" y="28"/>
                      <a:pt x="11" y="27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1" y="12"/>
                    </a:cubicBezTo>
                    <a:cubicBezTo>
                      <a:pt x="12" y="9"/>
                      <a:pt x="10" y="7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6" name="Freeform 292"/>
              <p:cNvSpPr/>
              <p:nvPr/>
            </p:nvSpPr>
            <p:spPr bwMode="auto">
              <a:xfrm>
                <a:off x="1183" y="3531"/>
                <a:ext cx="23" cy="53"/>
              </a:xfrm>
              <a:custGeom>
                <a:avLst/>
                <a:gdLst>
                  <a:gd name="T0" fmla="*/ 12 w 13"/>
                  <a:gd name="T1" fmla="*/ 25 h 28"/>
                  <a:gd name="T2" fmla="*/ 4 w 13"/>
                  <a:gd name="T3" fmla="*/ 3 h 28"/>
                  <a:gd name="T4" fmla="*/ 1 w 13"/>
                  <a:gd name="T5" fmla="*/ 4 h 28"/>
                  <a:gd name="T6" fmla="*/ 9 w 13"/>
                  <a:gd name="T7" fmla="*/ 26 h 28"/>
                  <a:gd name="T8" fmla="*/ 12 w 13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8">
                    <a:moveTo>
                      <a:pt x="12" y="25"/>
                    </a:moveTo>
                    <a:cubicBezTo>
                      <a:pt x="9" y="18"/>
                      <a:pt x="6" y="10"/>
                      <a:pt x="4" y="3"/>
                    </a:cubicBezTo>
                    <a:cubicBezTo>
                      <a:pt x="4" y="0"/>
                      <a:pt x="0" y="1"/>
                      <a:pt x="1" y="4"/>
                    </a:cubicBezTo>
                    <a:cubicBezTo>
                      <a:pt x="3" y="12"/>
                      <a:pt x="5" y="19"/>
                      <a:pt x="9" y="26"/>
                    </a:cubicBezTo>
                    <a:cubicBezTo>
                      <a:pt x="10" y="28"/>
                      <a:pt x="13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7" name="Freeform 293"/>
              <p:cNvSpPr/>
              <p:nvPr/>
            </p:nvSpPr>
            <p:spPr bwMode="auto">
              <a:xfrm>
                <a:off x="1252" y="3535"/>
                <a:ext cx="19" cy="62"/>
              </a:xfrm>
              <a:custGeom>
                <a:avLst/>
                <a:gdLst>
                  <a:gd name="T0" fmla="*/ 3 w 11"/>
                  <a:gd name="T1" fmla="*/ 4 h 33"/>
                  <a:gd name="T2" fmla="*/ 3 w 11"/>
                  <a:gd name="T3" fmla="*/ 29 h 33"/>
                  <a:gd name="T4" fmla="*/ 9 w 11"/>
                  <a:gd name="T5" fmla="*/ 27 h 33"/>
                  <a:gd name="T6" fmla="*/ 9 w 11"/>
                  <a:gd name="T7" fmla="*/ 6 h 33"/>
                  <a:gd name="T8" fmla="*/ 3 w 11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33">
                    <a:moveTo>
                      <a:pt x="3" y="4"/>
                    </a:moveTo>
                    <a:cubicBezTo>
                      <a:pt x="0" y="12"/>
                      <a:pt x="1" y="21"/>
                      <a:pt x="3" y="29"/>
                    </a:cubicBezTo>
                    <a:cubicBezTo>
                      <a:pt x="4" y="33"/>
                      <a:pt x="10" y="31"/>
                      <a:pt x="9" y="27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1" y="2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8" name="Freeform 294"/>
              <p:cNvSpPr/>
              <p:nvPr/>
            </p:nvSpPr>
            <p:spPr bwMode="auto">
              <a:xfrm>
                <a:off x="1474" y="3509"/>
                <a:ext cx="26" cy="94"/>
              </a:xfrm>
              <a:custGeom>
                <a:avLst/>
                <a:gdLst>
                  <a:gd name="T0" fmla="*/ 11 w 15"/>
                  <a:gd name="T1" fmla="*/ 27 h 50"/>
                  <a:gd name="T2" fmla="*/ 13 w 15"/>
                  <a:gd name="T3" fmla="*/ 6 h 50"/>
                  <a:gd name="T4" fmla="*/ 6 w 15"/>
                  <a:gd name="T5" fmla="*/ 4 h 50"/>
                  <a:gd name="T6" fmla="*/ 4 w 15"/>
                  <a:gd name="T7" fmla="*/ 15 h 50"/>
                  <a:gd name="T8" fmla="*/ 3 w 15"/>
                  <a:gd name="T9" fmla="*/ 16 h 50"/>
                  <a:gd name="T10" fmla="*/ 4 w 15"/>
                  <a:gd name="T11" fmla="*/ 46 h 50"/>
                  <a:gd name="T12" fmla="*/ 11 w 15"/>
                  <a:gd name="T13" fmla="*/ 42 h 50"/>
                  <a:gd name="T14" fmla="*/ 8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1" y="20"/>
                      <a:pt x="11" y="13"/>
                      <a:pt x="13" y="6"/>
                    </a:cubicBezTo>
                    <a:cubicBezTo>
                      <a:pt x="15" y="1"/>
                      <a:pt x="8" y="0"/>
                      <a:pt x="6" y="4"/>
                    </a:cubicBezTo>
                    <a:cubicBezTo>
                      <a:pt x="5" y="8"/>
                      <a:pt x="5" y="11"/>
                      <a:pt x="4" y="15"/>
                    </a:cubicBezTo>
                    <a:cubicBezTo>
                      <a:pt x="4" y="15"/>
                      <a:pt x="3" y="16"/>
                      <a:pt x="3" y="16"/>
                    </a:cubicBezTo>
                    <a:cubicBezTo>
                      <a:pt x="0" y="27"/>
                      <a:pt x="0" y="36"/>
                      <a:pt x="4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9" y="38"/>
                      <a:pt x="8" y="34"/>
                      <a:pt x="8" y="30"/>
                    </a:cubicBezTo>
                    <a:cubicBezTo>
                      <a:pt x="9" y="30"/>
                      <a:pt x="10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" name="Freeform 295"/>
              <p:cNvSpPr/>
              <p:nvPr/>
            </p:nvSpPr>
            <p:spPr bwMode="auto">
              <a:xfrm>
                <a:off x="1511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0 w 8"/>
                  <a:gd name="T3" fmla="*/ 5 h 32"/>
                  <a:gd name="T4" fmla="*/ 3 w 8"/>
                  <a:gd name="T5" fmla="*/ 29 h 32"/>
                  <a:gd name="T6" fmla="*/ 7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0" y="5"/>
                    </a:cubicBezTo>
                    <a:cubicBezTo>
                      <a:pt x="2" y="13"/>
                      <a:pt x="2" y="21"/>
                      <a:pt x="3" y="29"/>
                    </a:cubicBezTo>
                    <a:cubicBezTo>
                      <a:pt x="3" y="32"/>
                      <a:pt x="7" y="32"/>
                      <a:pt x="7" y="29"/>
                    </a:cubicBezTo>
                    <a:cubicBezTo>
                      <a:pt x="8" y="20"/>
                      <a:pt x="7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Freeform 296"/>
              <p:cNvSpPr/>
              <p:nvPr/>
            </p:nvSpPr>
            <p:spPr bwMode="auto">
              <a:xfrm>
                <a:off x="1289" y="3526"/>
                <a:ext cx="14" cy="58"/>
              </a:xfrm>
              <a:custGeom>
                <a:avLst/>
                <a:gdLst>
                  <a:gd name="T0" fmla="*/ 6 w 8"/>
                  <a:gd name="T1" fmla="*/ 3 h 31"/>
                  <a:gd name="T2" fmla="*/ 1 w 8"/>
                  <a:gd name="T3" fmla="*/ 5 h 31"/>
                  <a:gd name="T4" fmla="*/ 3 w 8"/>
                  <a:gd name="T5" fmla="*/ 28 h 31"/>
                  <a:gd name="T6" fmla="*/ 8 w 8"/>
                  <a:gd name="T7" fmla="*/ 28 h 31"/>
                  <a:gd name="T8" fmla="*/ 6 w 8"/>
                  <a:gd name="T9" fmla="*/ 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1">
                    <a:moveTo>
                      <a:pt x="6" y="3"/>
                    </a:moveTo>
                    <a:cubicBezTo>
                      <a:pt x="5" y="0"/>
                      <a:pt x="0" y="1"/>
                      <a:pt x="1" y="5"/>
                    </a:cubicBezTo>
                    <a:cubicBezTo>
                      <a:pt x="3" y="12"/>
                      <a:pt x="3" y="20"/>
                      <a:pt x="3" y="28"/>
                    </a:cubicBezTo>
                    <a:cubicBezTo>
                      <a:pt x="4" y="31"/>
                      <a:pt x="8" y="31"/>
                      <a:pt x="8" y="28"/>
                    </a:cubicBezTo>
                    <a:cubicBezTo>
                      <a:pt x="8" y="20"/>
                      <a:pt x="8" y="12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Freeform 297"/>
              <p:cNvSpPr/>
              <p:nvPr/>
            </p:nvSpPr>
            <p:spPr bwMode="auto">
              <a:xfrm>
                <a:off x="1521" y="3524"/>
                <a:ext cx="34" cy="101"/>
              </a:xfrm>
              <a:custGeom>
                <a:avLst/>
                <a:gdLst>
                  <a:gd name="T0" fmla="*/ 17 w 19"/>
                  <a:gd name="T1" fmla="*/ 47 h 54"/>
                  <a:gd name="T2" fmla="*/ 12 w 19"/>
                  <a:gd name="T3" fmla="*/ 15 h 54"/>
                  <a:gd name="T4" fmla="*/ 11 w 19"/>
                  <a:gd name="T5" fmla="*/ 13 h 54"/>
                  <a:gd name="T6" fmla="*/ 11 w 19"/>
                  <a:gd name="T7" fmla="*/ 4 h 54"/>
                  <a:gd name="T8" fmla="*/ 7 w 19"/>
                  <a:gd name="T9" fmla="*/ 4 h 54"/>
                  <a:gd name="T10" fmla="*/ 7 w 19"/>
                  <a:gd name="T11" fmla="*/ 13 h 54"/>
                  <a:gd name="T12" fmla="*/ 7 w 19"/>
                  <a:gd name="T13" fmla="*/ 14 h 54"/>
                  <a:gd name="T14" fmla="*/ 6 w 19"/>
                  <a:gd name="T15" fmla="*/ 23 h 54"/>
                  <a:gd name="T16" fmla="*/ 4 w 19"/>
                  <a:gd name="T17" fmla="*/ 23 h 54"/>
                  <a:gd name="T18" fmla="*/ 0 w 19"/>
                  <a:gd name="T19" fmla="*/ 40 h 54"/>
                  <a:gd name="T20" fmla="*/ 2 w 19"/>
                  <a:gd name="T21" fmla="*/ 40 h 54"/>
                  <a:gd name="T22" fmla="*/ 6 w 19"/>
                  <a:gd name="T23" fmla="*/ 26 h 54"/>
                  <a:gd name="T24" fmla="*/ 9 w 19"/>
                  <a:gd name="T25" fmla="*/ 49 h 54"/>
                  <a:gd name="T26" fmla="*/ 17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7" y="47"/>
                    </a:moveTo>
                    <a:cubicBezTo>
                      <a:pt x="14" y="36"/>
                      <a:pt x="13" y="25"/>
                      <a:pt x="12" y="15"/>
                    </a:cubicBezTo>
                    <a:cubicBezTo>
                      <a:pt x="12" y="14"/>
                      <a:pt x="12" y="13"/>
                      <a:pt x="11" y="13"/>
                    </a:cubicBezTo>
                    <a:cubicBezTo>
                      <a:pt x="11" y="10"/>
                      <a:pt x="11" y="8"/>
                      <a:pt x="11" y="4"/>
                    </a:cubicBezTo>
                    <a:cubicBezTo>
                      <a:pt x="11" y="0"/>
                      <a:pt x="7" y="0"/>
                      <a:pt x="7" y="4"/>
                    </a:cubicBezTo>
                    <a:cubicBezTo>
                      <a:pt x="7" y="8"/>
                      <a:pt x="7" y="10"/>
                      <a:pt x="7" y="13"/>
                    </a:cubicBezTo>
                    <a:cubicBezTo>
                      <a:pt x="7" y="13"/>
                      <a:pt x="7" y="14"/>
                      <a:pt x="7" y="14"/>
                    </a:cubicBezTo>
                    <a:cubicBezTo>
                      <a:pt x="6" y="17"/>
                      <a:pt x="6" y="20"/>
                      <a:pt x="6" y="23"/>
                    </a:cubicBezTo>
                    <a:cubicBezTo>
                      <a:pt x="5" y="22"/>
                      <a:pt x="4" y="22"/>
                      <a:pt x="4" y="23"/>
                    </a:cubicBezTo>
                    <a:cubicBezTo>
                      <a:pt x="2" y="29"/>
                      <a:pt x="2" y="34"/>
                      <a:pt x="0" y="40"/>
                    </a:cubicBezTo>
                    <a:cubicBezTo>
                      <a:pt x="0" y="41"/>
                      <a:pt x="2" y="41"/>
                      <a:pt x="2" y="40"/>
                    </a:cubicBezTo>
                    <a:cubicBezTo>
                      <a:pt x="4" y="35"/>
                      <a:pt x="4" y="30"/>
                      <a:pt x="6" y="26"/>
                    </a:cubicBezTo>
                    <a:cubicBezTo>
                      <a:pt x="5" y="34"/>
                      <a:pt x="6" y="42"/>
                      <a:pt x="9" y="49"/>
                    </a:cubicBezTo>
                    <a:cubicBezTo>
                      <a:pt x="11" y="54"/>
                      <a:pt x="19" y="52"/>
                      <a:pt x="17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Freeform 298"/>
              <p:cNvSpPr/>
              <p:nvPr/>
            </p:nvSpPr>
            <p:spPr bwMode="auto">
              <a:xfrm>
                <a:off x="1564" y="3574"/>
                <a:ext cx="12" cy="55"/>
              </a:xfrm>
              <a:custGeom>
                <a:avLst/>
                <a:gdLst>
                  <a:gd name="T0" fmla="*/ 6 w 7"/>
                  <a:gd name="T1" fmla="*/ 4 h 29"/>
                  <a:gd name="T2" fmla="*/ 1 w 7"/>
                  <a:gd name="T3" fmla="*/ 3 h 29"/>
                  <a:gd name="T4" fmla="*/ 0 w 7"/>
                  <a:gd name="T5" fmla="*/ 25 h 29"/>
                  <a:gd name="T6" fmla="*/ 7 w 7"/>
                  <a:gd name="T7" fmla="*/ 25 h 29"/>
                  <a:gd name="T8" fmla="*/ 6 w 7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6" y="4"/>
                    </a:moveTo>
                    <a:cubicBezTo>
                      <a:pt x="6" y="1"/>
                      <a:pt x="2" y="0"/>
                      <a:pt x="1" y="3"/>
                    </a:cubicBezTo>
                    <a:cubicBezTo>
                      <a:pt x="1" y="11"/>
                      <a:pt x="0" y="21"/>
                      <a:pt x="0" y="25"/>
                    </a:cubicBezTo>
                    <a:cubicBezTo>
                      <a:pt x="0" y="29"/>
                      <a:pt x="7" y="29"/>
                      <a:pt x="7" y="25"/>
                    </a:cubicBezTo>
                    <a:cubicBezTo>
                      <a:pt x="7" y="21"/>
                      <a:pt x="6" y="11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Freeform 299"/>
              <p:cNvSpPr/>
              <p:nvPr/>
            </p:nvSpPr>
            <p:spPr bwMode="auto">
              <a:xfrm>
                <a:off x="1578" y="3533"/>
                <a:ext cx="16" cy="75"/>
              </a:xfrm>
              <a:custGeom>
                <a:avLst/>
                <a:gdLst>
                  <a:gd name="T0" fmla="*/ 3 w 9"/>
                  <a:gd name="T1" fmla="*/ 3 h 40"/>
                  <a:gd name="T2" fmla="*/ 0 w 9"/>
                  <a:gd name="T3" fmla="*/ 35 h 40"/>
                  <a:gd name="T4" fmla="*/ 8 w 9"/>
                  <a:gd name="T5" fmla="*/ 35 h 40"/>
                  <a:gd name="T6" fmla="*/ 9 w 9"/>
                  <a:gd name="T7" fmla="*/ 4 h 40"/>
                  <a:gd name="T8" fmla="*/ 3 w 9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8" y="25"/>
                      <a:pt x="8" y="14"/>
                      <a:pt x="9" y="4"/>
                    </a:cubicBezTo>
                    <a:cubicBezTo>
                      <a:pt x="9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Freeform 300"/>
              <p:cNvSpPr/>
              <p:nvPr/>
            </p:nvSpPr>
            <p:spPr bwMode="auto">
              <a:xfrm>
                <a:off x="1594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4 w 17"/>
                  <a:gd name="T3" fmla="*/ 12 h 56"/>
                  <a:gd name="T4" fmla="*/ 4 w 17"/>
                  <a:gd name="T5" fmla="*/ 11 h 56"/>
                  <a:gd name="T6" fmla="*/ 1 w 17"/>
                  <a:gd name="T7" fmla="*/ 11 h 56"/>
                  <a:gd name="T8" fmla="*/ 2 w 17"/>
                  <a:gd name="T9" fmla="*/ 19 h 56"/>
                  <a:gd name="T10" fmla="*/ 6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9"/>
                      <a:pt x="1" y="10"/>
                      <a:pt x="1" y="11"/>
                    </a:cubicBezTo>
                    <a:cubicBezTo>
                      <a:pt x="2" y="14"/>
                      <a:pt x="2" y="17"/>
                      <a:pt x="2" y="19"/>
                    </a:cubicBezTo>
                    <a:cubicBezTo>
                      <a:pt x="0" y="31"/>
                      <a:pt x="1" y="43"/>
                      <a:pt x="6" y="54"/>
                    </a:cubicBezTo>
                    <a:cubicBezTo>
                      <a:pt x="8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5" y="9"/>
                    </a:cubicBezTo>
                    <a:cubicBezTo>
                      <a:pt x="17" y="4"/>
                      <a:pt x="10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Freeform 301"/>
              <p:cNvSpPr/>
              <p:nvPr/>
            </p:nvSpPr>
            <p:spPr bwMode="auto">
              <a:xfrm>
                <a:off x="1560" y="3513"/>
                <a:ext cx="15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7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0" y="36"/>
                      <a:pt x="7" y="36"/>
                      <a:pt x="7" y="32"/>
                    </a:cubicBezTo>
                    <a:cubicBezTo>
                      <a:pt x="7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Freeform 302"/>
              <p:cNvSpPr/>
              <p:nvPr/>
            </p:nvSpPr>
            <p:spPr bwMode="auto">
              <a:xfrm>
                <a:off x="1619" y="3528"/>
                <a:ext cx="28" cy="75"/>
              </a:xfrm>
              <a:custGeom>
                <a:avLst/>
                <a:gdLst>
                  <a:gd name="T0" fmla="*/ 5 w 16"/>
                  <a:gd name="T1" fmla="*/ 5 h 40"/>
                  <a:gd name="T2" fmla="*/ 4 w 16"/>
                  <a:gd name="T3" fmla="*/ 37 h 40"/>
                  <a:gd name="T4" fmla="*/ 10 w 16"/>
                  <a:gd name="T5" fmla="*/ 36 h 40"/>
                  <a:gd name="T6" fmla="*/ 13 w 16"/>
                  <a:gd name="T7" fmla="*/ 10 h 40"/>
                  <a:gd name="T8" fmla="*/ 5 w 16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0">
                    <a:moveTo>
                      <a:pt x="5" y="5"/>
                    </a:moveTo>
                    <a:cubicBezTo>
                      <a:pt x="1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10" y="27"/>
                      <a:pt x="9" y="18"/>
                      <a:pt x="13" y="10"/>
                    </a:cubicBezTo>
                    <a:cubicBezTo>
                      <a:pt x="16" y="4"/>
                      <a:pt x="8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Freeform 303"/>
              <p:cNvSpPr/>
              <p:nvPr/>
            </p:nvSpPr>
            <p:spPr bwMode="auto">
              <a:xfrm>
                <a:off x="1662" y="3558"/>
                <a:ext cx="14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1" y="32"/>
                      <a:pt x="6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Freeform 304"/>
              <p:cNvSpPr/>
              <p:nvPr/>
            </p:nvSpPr>
            <p:spPr bwMode="auto">
              <a:xfrm>
                <a:off x="1722" y="3507"/>
                <a:ext cx="23" cy="99"/>
              </a:xfrm>
              <a:custGeom>
                <a:avLst/>
                <a:gdLst>
                  <a:gd name="T0" fmla="*/ 10 w 13"/>
                  <a:gd name="T1" fmla="*/ 1 h 53"/>
                  <a:gd name="T2" fmla="*/ 4 w 13"/>
                  <a:gd name="T3" fmla="*/ 21 h 53"/>
                  <a:gd name="T4" fmla="*/ 0 w 13"/>
                  <a:gd name="T5" fmla="*/ 24 h 53"/>
                  <a:gd name="T6" fmla="*/ 4 w 13"/>
                  <a:gd name="T7" fmla="*/ 44 h 53"/>
                  <a:gd name="T8" fmla="*/ 4 w 13"/>
                  <a:gd name="T9" fmla="*/ 45 h 53"/>
                  <a:gd name="T10" fmla="*/ 5 w 13"/>
                  <a:gd name="T11" fmla="*/ 46 h 53"/>
                  <a:gd name="T12" fmla="*/ 7 w 13"/>
                  <a:gd name="T13" fmla="*/ 50 h 53"/>
                  <a:gd name="T14" fmla="*/ 12 w 13"/>
                  <a:gd name="T15" fmla="*/ 48 h 53"/>
                  <a:gd name="T16" fmla="*/ 8 w 13"/>
                  <a:gd name="T17" fmla="*/ 32 h 53"/>
                  <a:gd name="T18" fmla="*/ 13 w 13"/>
                  <a:gd name="T19" fmla="*/ 2 h 53"/>
                  <a:gd name="T20" fmla="*/ 10 w 13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53">
                    <a:moveTo>
                      <a:pt x="10" y="1"/>
                    </a:moveTo>
                    <a:cubicBezTo>
                      <a:pt x="7" y="8"/>
                      <a:pt x="5" y="14"/>
                      <a:pt x="4" y="21"/>
                    </a:cubicBezTo>
                    <a:cubicBezTo>
                      <a:pt x="2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6"/>
                      <a:pt x="5" y="46"/>
                    </a:cubicBezTo>
                    <a:cubicBezTo>
                      <a:pt x="5" y="48"/>
                      <a:pt x="6" y="49"/>
                      <a:pt x="7" y="50"/>
                    </a:cubicBezTo>
                    <a:cubicBezTo>
                      <a:pt x="9" y="53"/>
                      <a:pt x="13" y="51"/>
                      <a:pt x="12" y="48"/>
                    </a:cubicBezTo>
                    <a:cubicBezTo>
                      <a:pt x="10" y="43"/>
                      <a:pt x="9" y="38"/>
                      <a:pt x="8" y="32"/>
                    </a:cubicBezTo>
                    <a:cubicBezTo>
                      <a:pt x="8" y="22"/>
                      <a:pt x="9" y="12"/>
                      <a:pt x="13" y="2"/>
                    </a:cubicBezTo>
                    <a:cubicBezTo>
                      <a:pt x="13" y="1"/>
                      <a:pt x="11" y="0"/>
                      <a:pt x="10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Freeform 305"/>
              <p:cNvSpPr/>
              <p:nvPr/>
            </p:nvSpPr>
            <p:spPr bwMode="auto">
              <a:xfrm>
                <a:off x="1750" y="3505"/>
                <a:ext cx="30" cy="88"/>
              </a:xfrm>
              <a:custGeom>
                <a:avLst/>
                <a:gdLst>
                  <a:gd name="T0" fmla="*/ 12 w 17"/>
                  <a:gd name="T1" fmla="*/ 2 h 47"/>
                  <a:gd name="T2" fmla="*/ 1 w 17"/>
                  <a:gd name="T3" fmla="*/ 44 h 47"/>
                  <a:gd name="T4" fmla="*/ 7 w 17"/>
                  <a:gd name="T5" fmla="*/ 44 h 47"/>
                  <a:gd name="T6" fmla="*/ 15 w 17"/>
                  <a:gd name="T7" fmla="*/ 4 h 47"/>
                  <a:gd name="T8" fmla="*/ 12 w 17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12" y="2"/>
                    </a:moveTo>
                    <a:cubicBezTo>
                      <a:pt x="4" y="14"/>
                      <a:pt x="0" y="29"/>
                      <a:pt x="1" y="44"/>
                    </a:cubicBezTo>
                    <a:cubicBezTo>
                      <a:pt x="1" y="47"/>
                      <a:pt x="6" y="47"/>
                      <a:pt x="7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7" y="2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Freeform 306"/>
              <p:cNvSpPr/>
              <p:nvPr/>
            </p:nvSpPr>
            <p:spPr bwMode="auto">
              <a:xfrm>
                <a:off x="1786" y="3520"/>
                <a:ext cx="12" cy="85"/>
              </a:xfrm>
              <a:custGeom>
                <a:avLst/>
                <a:gdLst>
                  <a:gd name="T0" fmla="*/ 6 w 7"/>
                  <a:gd name="T1" fmla="*/ 3 h 45"/>
                  <a:gd name="T2" fmla="*/ 2 w 7"/>
                  <a:gd name="T3" fmla="*/ 3 h 45"/>
                  <a:gd name="T4" fmla="*/ 2 w 7"/>
                  <a:gd name="T5" fmla="*/ 15 h 45"/>
                  <a:gd name="T6" fmla="*/ 0 w 7"/>
                  <a:gd name="T7" fmla="*/ 17 h 45"/>
                  <a:gd name="T8" fmla="*/ 0 w 7"/>
                  <a:gd name="T9" fmla="*/ 34 h 45"/>
                  <a:gd name="T10" fmla="*/ 1 w 7"/>
                  <a:gd name="T11" fmla="*/ 36 h 45"/>
                  <a:gd name="T12" fmla="*/ 2 w 7"/>
                  <a:gd name="T13" fmla="*/ 42 h 45"/>
                  <a:gd name="T14" fmla="*/ 6 w 7"/>
                  <a:gd name="T15" fmla="*/ 42 h 45"/>
                  <a:gd name="T16" fmla="*/ 6 w 7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45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1" y="35"/>
                      <a:pt x="1" y="36"/>
                    </a:cubicBezTo>
                    <a:cubicBezTo>
                      <a:pt x="1" y="38"/>
                      <a:pt x="1" y="40"/>
                      <a:pt x="2" y="42"/>
                    </a:cubicBezTo>
                    <a:cubicBezTo>
                      <a:pt x="2" y="45"/>
                      <a:pt x="6" y="45"/>
                      <a:pt x="6" y="42"/>
                    </a:cubicBezTo>
                    <a:cubicBezTo>
                      <a:pt x="7" y="29"/>
                      <a:pt x="7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Freeform 307"/>
              <p:cNvSpPr/>
              <p:nvPr/>
            </p:nvSpPr>
            <p:spPr bwMode="auto">
              <a:xfrm>
                <a:off x="1823" y="3499"/>
                <a:ext cx="34" cy="90"/>
              </a:xfrm>
              <a:custGeom>
                <a:avLst/>
                <a:gdLst>
                  <a:gd name="T0" fmla="*/ 18 w 19"/>
                  <a:gd name="T1" fmla="*/ 44 h 48"/>
                  <a:gd name="T2" fmla="*/ 17 w 19"/>
                  <a:gd name="T3" fmla="*/ 17 h 48"/>
                  <a:gd name="T4" fmla="*/ 10 w 19"/>
                  <a:gd name="T5" fmla="*/ 15 h 48"/>
                  <a:gd name="T6" fmla="*/ 10 w 19"/>
                  <a:gd name="T7" fmla="*/ 15 h 48"/>
                  <a:gd name="T8" fmla="*/ 10 w 19"/>
                  <a:gd name="T9" fmla="*/ 16 h 48"/>
                  <a:gd name="T10" fmla="*/ 10 w 19"/>
                  <a:gd name="T11" fmla="*/ 4 h 48"/>
                  <a:gd name="T12" fmla="*/ 5 w 19"/>
                  <a:gd name="T13" fmla="*/ 3 h 48"/>
                  <a:gd name="T14" fmla="*/ 2 w 19"/>
                  <a:gd name="T15" fmla="*/ 29 h 48"/>
                  <a:gd name="T16" fmla="*/ 0 w 19"/>
                  <a:gd name="T17" fmla="*/ 30 h 48"/>
                  <a:gd name="T18" fmla="*/ 0 w 19"/>
                  <a:gd name="T19" fmla="*/ 43 h 48"/>
                  <a:gd name="T20" fmla="*/ 2 w 19"/>
                  <a:gd name="T21" fmla="*/ 43 h 48"/>
                  <a:gd name="T22" fmla="*/ 9 w 19"/>
                  <a:gd name="T23" fmla="*/ 43 h 48"/>
                  <a:gd name="T24" fmla="*/ 9 w 19"/>
                  <a:gd name="T25" fmla="*/ 42 h 48"/>
                  <a:gd name="T26" fmla="*/ 9 w 19"/>
                  <a:gd name="T27" fmla="*/ 45 h 48"/>
                  <a:gd name="T28" fmla="*/ 14 w 19"/>
                  <a:gd name="T29" fmla="*/ 46 h 48"/>
                  <a:gd name="T30" fmla="*/ 18 w 19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8">
                    <a:moveTo>
                      <a:pt x="18" y="44"/>
                    </a:moveTo>
                    <a:cubicBezTo>
                      <a:pt x="15" y="35"/>
                      <a:pt x="15" y="26"/>
                      <a:pt x="17" y="17"/>
                    </a:cubicBezTo>
                    <a:cubicBezTo>
                      <a:pt x="18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2"/>
                      <a:pt x="10" y="8"/>
                      <a:pt x="10" y="4"/>
                    </a:cubicBezTo>
                    <a:cubicBezTo>
                      <a:pt x="11" y="1"/>
                      <a:pt x="5" y="0"/>
                      <a:pt x="5" y="3"/>
                    </a:cubicBezTo>
                    <a:cubicBezTo>
                      <a:pt x="3" y="12"/>
                      <a:pt x="2" y="21"/>
                      <a:pt x="2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2" y="44"/>
                      <a:pt x="2" y="43"/>
                    </a:cubicBezTo>
                    <a:cubicBezTo>
                      <a:pt x="3" y="47"/>
                      <a:pt x="9" y="47"/>
                      <a:pt x="9" y="43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43"/>
                      <a:pt x="9" y="44"/>
                      <a:pt x="9" y="45"/>
                    </a:cubicBezTo>
                    <a:cubicBezTo>
                      <a:pt x="9" y="47"/>
                      <a:pt x="12" y="48"/>
                      <a:pt x="14" y="46"/>
                    </a:cubicBezTo>
                    <a:cubicBezTo>
                      <a:pt x="15" y="48"/>
                      <a:pt x="19" y="47"/>
                      <a:pt x="18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Freeform 308"/>
              <p:cNvSpPr/>
              <p:nvPr/>
            </p:nvSpPr>
            <p:spPr bwMode="auto">
              <a:xfrm>
                <a:off x="1888" y="3528"/>
                <a:ext cx="11" cy="61"/>
              </a:xfrm>
              <a:custGeom>
                <a:avLst/>
                <a:gdLst>
                  <a:gd name="T0" fmla="*/ 6 w 6"/>
                  <a:gd name="T1" fmla="*/ 3 h 33"/>
                  <a:gd name="T2" fmla="*/ 1 w 6"/>
                  <a:gd name="T3" fmla="*/ 3 h 33"/>
                  <a:gd name="T4" fmla="*/ 1 w 6"/>
                  <a:gd name="T5" fmla="*/ 30 h 33"/>
                  <a:gd name="T6" fmla="*/ 6 w 6"/>
                  <a:gd name="T7" fmla="*/ 30 h 33"/>
                  <a:gd name="T8" fmla="*/ 6 w 6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3">
                    <a:moveTo>
                      <a:pt x="6" y="3"/>
                    </a:moveTo>
                    <a:cubicBezTo>
                      <a:pt x="6" y="0"/>
                      <a:pt x="1" y="0"/>
                      <a:pt x="1" y="3"/>
                    </a:cubicBezTo>
                    <a:cubicBezTo>
                      <a:pt x="1" y="12"/>
                      <a:pt x="0" y="21"/>
                      <a:pt x="1" y="30"/>
                    </a:cubicBezTo>
                    <a:cubicBezTo>
                      <a:pt x="1" y="33"/>
                      <a:pt x="5" y="33"/>
                      <a:pt x="6" y="30"/>
                    </a:cubicBezTo>
                    <a:cubicBezTo>
                      <a:pt x="6" y="21"/>
                      <a:pt x="6" y="12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Freeform 309"/>
              <p:cNvSpPr/>
              <p:nvPr/>
            </p:nvSpPr>
            <p:spPr bwMode="auto">
              <a:xfrm>
                <a:off x="1917" y="3520"/>
                <a:ext cx="25" cy="77"/>
              </a:xfrm>
              <a:custGeom>
                <a:avLst/>
                <a:gdLst>
                  <a:gd name="T0" fmla="*/ 7 w 14"/>
                  <a:gd name="T1" fmla="*/ 7 h 41"/>
                  <a:gd name="T2" fmla="*/ 6 w 14"/>
                  <a:gd name="T3" fmla="*/ 4 h 41"/>
                  <a:gd name="T4" fmla="*/ 0 w 14"/>
                  <a:gd name="T5" fmla="*/ 6 h 41"/>
                  <a:gd name="T6" fmla="*/ 2 w 14"/>
                  <a:gd name="T7" fmla="*/ 30 h 41"/>
                  <a:gd name="T8" fmla="*/ 4 w 14"/>
                  <a:gd name="T9" fmla="*/ 32 h 41"/>
                  <a:gd name="T10" fmla="*/ 5 w 14"/>
                  <a:gd name="T11" fmla="*/ 38 h 41"/>
                  <a:gd name="T12" fmla="*/ 10 w 14"/>
                  <a:gd name="T13" fmla="*/ 38 h 41"/>
                  <a:gd name="T14" fmla="*/ 13 w 14"/>
                  <a:gd name="T15" fmla="*/ 10 h 41"/>
                  <a:gd name="T16" fmla="*/ 7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7"/>
                    </a:moveTo>
                    <a:cubicBezTo>
                      <a:pt x="7" y="6"/>
                      <a:pt x="7" y="5"/>
                      <a:pt x="6" y="4"/>
                    </a:cubicBezTo>
                    <a:cubicBezTo>
                      <a:pt x="5" y="0"/>
                      <a:pt x="0" y="2"/>
                      <a:pt x="0" y="6"/>
                    </a:cubicBezTo>
                    <a:cubicBezTo>
                      <a:pt x="2" y="14"/>
                      <a:pt x="2" y="22"/>
                      <a:pt x="2" y="30"/>
                    </a:cubicBezTo>
                    <a:cubicBezTo>
                      <a:pt x="2" y="31"/>
                      <a:pt x="3" y="32"/>
                      <a:pt x="4" y="32"/>
                    </a:cubicBezTo>
                    <a:cubicBezTo>
                      <a:pt x="5" y="34"/>
                      <a:pt x="5" y="36"/>
                      <a:pt x="5" y="38"/>
                    </a:cubicBezTo>
                    <a:cubicBezTo>
                      <a:pt x="5" y="41"/>
                      <a:pt x="10" y="41"/>
                      <a:pt x="10" y="38"/>
                    </a:cubicBezTo>
                    <a:cubicBezTo>
                      <a:pt x="11" y="29"/>
                      <a:pt x="11" y="19"/>
                      <a:pt x="13" y="10"/>
                    </a:cubicBezTo>
                    <a:cubicBezTo>
                      <a:pt x="14" y="6"/>
                      <a:pt x="9" y="4"/>
                      <a:pt x="7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Freeform 310"/>
              <p:cNvSpPr/>
              <p:nvPr/>
            </p:nvSpPr>
            <p:spPr bwMode="auto">
              <a:xfrm>
                <a:off x="1947" y="3520"/>
                <a:ext cx="27" cy="98"/>
              </a:xfrm>
              <a:custGeom>
                <a:avLst/>
                <a:gdLst>
                  <a:gd name="T0" fmla="*/ 7 w 15"/>
                  <a:gd name="T1" fmla="*/ 4 h 52"/>
                  <a:gd name="T2" fmla="*/ 6 w 15"/>
                  <a:gd name="T3" fmla="*/ 11 h 52"/>
                  <a:gd name="T4" fmla="*/ 2 w 15"/>
                  <a:gd name="T5" fmla="*/ 13 h 52"/>
                  <a:gd name="T6" fmla="*/ 1 w 15"/>
                  <a:gd name="T7" fmla="*/ 23 h 52"/>
                  <a:gd name="T8" fmla="*/ 4 w 15"/>
                  <a:gd name="T9" fmla="*/ 25 h 52"/>
                  <a:gd name="T10" fmla="*/ 4 w 15"/>
                  <a:gd name="T11" fmla="*/ 49 h 52"/>
                  <a:gd name="T12" fmla="*/ 10 w 15"/>
                  <a:gd name="T13" fmla="*/ 49 h 52"/>
                  <a:gd name="T14" fmla="*/ 15 w 15"/>
                  <a:gd name="T15" fmla="*/ 5 h 52"/>
                  <a:gd name="T16" fmla="*/ 7 w 15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4"/>
                    </a:moveTo>
                    <a:cubicBezTo>
                      <a:pt x="7" y="6"/>
                      <a:pt x="6" y="9"/>
                      <a:pt x="6" y="11"/>
                    </a:cubicBezTo>
                    <a:cubicBezTo>
                      <a:pt x="4" y="10"/>
                      <a:pt x="2" y="11"/>
                      <a:pt x="2" y="13"/>
                    </a:cubicBezTo>
                    <a:cubicBezTo>
                      <a:pt x="2" y="16"/>
                      <a:pt x="3" y="20"/>
                      <a:pt x="1" y="23"/>
                    </a:cubicBezTo>
                    <a:cubicBezTo>
                      <a:pt x="0" y="24"/>
                      <a:pt x="2" y="26"/>
                      <a:pt x="4" y="25"/>
                    </a:cubicBezTo>
                    <a:cubicBezTo>
                      <a:pt x="3" y="33"/>
                      <a:pt x="2" y="41"/>
                      <a:pt x="4" y="49"/>
                    </a:cubicBezTo>
                    <a:cubicBezTo>
                      <a:pt x="4" y="52"/>
                      <a:pt x="9" y="52"/>
                      <a:pt x="10" y="49"/>
                    </a:cubicBezTo>
                    <a:cubicBezTo>
                      <a:pt x="13" y="34"/>
                      <a:pt x="13" y="20"/>
                      <a:pt x="15" y="5"/>
                    </a:cubicBezTo>
                    <a:cubicBezTo>
                      <a:pt x="15" y="1"/>
                      <a:pt x="8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Freeform 311"/>
              <p:cNvSpPr/>
              <p:nvPr/>
            </p:nvSpPr>
            <p:spPr bwMode="auto">
              <a:xfrm>
                <a:off x="1867" y="3528"/>
                <a:ext cx="21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3 w 12"/>
                  <a:gd name="T5" fmla="*/ 4 h 46"/>
                  <a:gd name="T6" fmla="*/ 4 w 12"/>
                  <a:gd name="T7" fmla="*/ 8 h 46"/>
                  <a:gd name="T8" fmla="*/ 3 w 12"/>
                  <a:gd name="T9" fmla="*/ 10 h 46"/>
                  <a:gd name="T10" fmla="*/ 3 w 12"/>
                  <a:gd name="T11" fmla="*/ 43 h 46"/>
                  <a:gd name="T12" fmla="*/ 11 w 12"/>
                  <a:gd name="T13" fmla="*/ 42 h 46"/>
                  <a:gd name="T14" fmla="*/ 10 w 12"/>
                  <a:gd name="T15" fmla="*/ 29 h 46"/>
                  <a:gd name="T16" fmla="*/ 11 w 12"/>
                  <a:gd name="T17" fmla="*/ 28 h 46"/>
                  <a:gd name="T18" fmla="*/ 10 w 12"/>
                  <a:gd name="T19" fmla="*/ 21 h 46"/>
                  <a:gd name="T20" fmla="*/ 11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7" y="6"/>
                      <a:pt x="7" y="4"/>
                      <a:pt x="7" y="3"/>
                    </a:cubicBezTo>
                    <a:cubicBezTo>
                      <a:pt x="6" y="0"/>
                      <a:pt x="3" y="1"/>
                      <a:pt x="3" y="4"/>
                    </a:cubicBezTo>
                    <a:cubicBezTo>
                      <a:pt x="3" y="5"/>
                      <a:pt x="4" y="6"/>
                      <a:pt x="4" y="8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3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0" y="33"/>
                      <a:pt x="10" y="29"/>
                    </a:cubicBezTo>
                    <a:cubicBezTo>
                      <a:pt x="10" y="28"/>
                      <a:pt x="11" y="28"/>
                      <a:pt x="11" y="28"/>
                    </a:cubicBezTo>
                    <a:cubicBezTo>
                      <a:pt x="11" y="25"/>
                      <a:pt x="10" y="23"/>
                      <a:pt x="10" y="21"/>
                    </a:cubicBezTo>
                    <a:cubicBezTo>
                      <a:pt x="10" y="18"/>
                      <a:pt x="11" y="15"/>
                      <a:pt x="11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Freeform 312"/>
              <p:cNvSpPr/>
              <p:nvPr/>
            </p:nvSpPr>
            <p:spPr bwMode="auto">
              <a:xfrm>
                <a:off x="1699" y="3531"/>
                <a:ext cx="21" cy="53"/>
              </a:xfrm>
              <a:custGeom>
                <a:avLst/>
                <a:gdLst>
                  <a:gd name="T0" fmla="*/ 12 w 12"/>
                  <a:gd name="T1" fmla="*/ 25 h 28"/>
                  <a:gd name="T2" fmla="*/ 4 w 12"/>
                  <a:gd name="T3" fmla="*/ 3 h 28"/>
                  <a:gd name="T4" fmla="*/ 0 w 12"/>
                  <a:gd name="T5" fmla="*/ 4 h 28"/>
                  <a:gd name="T6" fmla="*/ 9 w 12"/>
                  <a:gd name="T7" fmla="*/ 26 h 28"/>
                  <a:gd name="T8" fmla="*/ 12 w 12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8">
                    <a:moveTo>
                      <a:pt x="12" y="25"/>
                    </a:moveTo>
                    <a:cubicBezTo>
                      <a:pt x="8" y="18"/>
                      <a:pt x="6" y="10"/>
                      <a:pt x="4" y="3"/>
                    </a:cubicBezTo>
                    <a:cubicBezTo>
                      <a:pt x="3" y="0"/>
                      <a:pt x="0" y="1"/>
                      <a:pt x="0" y="4"/>
                    </a:cubicBezTo>
                    <a:cubicBezTo>
                      <a:pt x="2" y="12"/>
                      <a:pt x="5" y="19"/>
                      <a:pt x="9" y="26"/>
                    </a:cubicBezTo>
                    <a:cubicBezTo>
                      <a:pt x="10" y="28"/>
                      <a:pt x="12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Freeform 313"/>
              <p:cNvSpPr/>
              <p:nvPr/>
            </p:nvSpPr>
            <p:spPr bwMode="auto">
              <a:xfrm>
                <a:off x="1654" y="3511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7" y="18"/>
                      <a:pt x="12" y="8"/>
                    </a:cubicBezTo>
                    <a:cubicBezTo>
                      <a:pt x="13" y="4"/>
                      <a:pt x="8" y="0"/>
                      <a:pt x="6" y="4"/>
                    </a:cubicBezTo>
                    <a:cubicBezTo>
                      <a:pt x="0" y="17"/>
                      <a:pt x="2" y="29"/>
                      <a:pt x="10" y="40"/>
                    </a:cubicBezTo>
                    <a:cubicBezTo>
                      <a:pt x="12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Freeform 314"/>
              <p:cNvSpPr/>
              <p:nvPr/>
            </p:nvSpPr>
            <p:spPr bwMode="auto">
              <a:xfrm>
                <a:off x="1768" y="3535"/>
                <a:ext cx="18" cy="62"/>
              </a:xfrm>
              <a:custGeom>
                <a:avLst/>
                <a:gdLst>
                  <a:gd name="T0" fmla="*/ 3 w 10"/>
                  <a:gd name="T1" fmla="*/ 4 h 33"/>
                  <a:gd name="T2" fmla="*/ 3 w 10"/>
                  <a:gd name="T3" fmla="*/ 29 h 33"/>
                  <a:gd name="T4" fmla="*/ 9 w 10"/>
                  <a:gd name="T5" fmla="*/ 27 h 33"/>
                  <a:gd name="T6" fmla="*/ 9 w 10"/>
                  <a:gd name="T7" fmla="*/ 6 h 33"/>
                  <a:gd name="T8" fmla="*/ 3 w 10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3">
                    <a:moveTo>
                      <a:pt x="3" y="4"/>
                    </a:moveTo>
                    <a:cubicBezTo>
                      <a:pt x="0" y="12"/>
                      <a:pt x="0" y="21"/>
                      <a:pt x="3" y="29"/>
                    </a:cubicBezTo>
                    <a:cubicBezTo>
                      <a:pt x="4" y="33"/>
                      <a:pt x="9" y="31"/>
                      <a:pt x="9" y="27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0" y="2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Freeform 315"/>
              <p:cNvSpPr/>
              <p:nvPr/>
            </p:nvSpPr>
            <p:spPr bwMode="auto">
              <a:xfrm>
                <a:off x="1988" y="3509"/>
                <a:ext cx="26" cy="94"/>
              </a:xfrm>
              <a:custGeom>
                <a:avLst/>
                <a:gdLst>
                  <a:gd name="T0" fmla="*/ 11 w 15"/>
                  <a:gd name="T1" fmla="*/ 27 h 50"/>
                  <a:gd name="T2" fmla="*/ 14 w 15"/>
                  <a:gd name="T3" fmla="*/ 6 h 50"/>
                  <a:gd name="T4" fmla="*/ 7 w 15"/>
                  <a:gd name="T5" fmla="*/ 4 h 50"/>
                  <a:gd name="T6" fmla="*/ 5 w 15"/>
                  <a:gd name="T7" fmla="*/ 15 h 50"/>
                  <a:gd name="T8" fmla="*/ 4 w 15"/>
                  <a:gd name="T9" fmla="*/ 16 h 50"/>
                  <a:gd name="T10" fmla="*/ 5 w 15"/>
                  <a:gd name="T11" fmla="*/ 46 h 50"/>
                  <a:gd name="T12" fmla="*/ 11 w 15"/>
                  <a:gd name="T13" fmla="*/ 42 h 50"/>
                  <a:gd name="T14" fmla="*/ 9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2" y="20"/>
                      <a:pt x="12" y="13"/>
                      <a:pt x="14" y="6"/>
                    </a:cubicBezTo>
                    <a:cubicBezTo>
                      <a:pt x="15" y="1"/>
                      <a:pt x="8" y="0"/>
                      <a:pt x="7" y="4"/>
                    </a:cubicBezTo>
                    <a:cubicBezTo>
                      <a:pt x="6" y="8"/>
                      <a:pt x="5" y="11"/>
                      <a:pt x="5" y="15"/>
                    </a:cubicBezTo>
                    <a:cubicBezTo>
                      <a:pt x="4" y="15"/>
                      <a:pt x="4" y="16"/>
                      <a:pt x="4" y="16"/>
                    </a:cubicBezTo>
                    <a:cubicBezTo>
                      <a:pt x="1" y="27"/>
                      <a:pt x="0" y="36"/>
                      <a:pt x="5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10" y="38"/>
                      <a:pt x="9" y="34"/>
                      <a:pt x="9" y="30"/>
                    </a:cubicBezTo>
                    <a:cubicBezTo>
                      <a:pt x="10" y="30"/>
                      <a:pt x="11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Freeform 316"/>
              <p:cNvSpPr/>
              <p:nvPr/>
            </p:nvSpPr>
            <p:spPr bwMode="auto">
              <a:xfrm>
                <a:off x="2025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1 w 8"/>
                  <a:gd name="T3" fmla="*/ 5 h 32"/>
                  <a:gd name="T4" fmla="*/ 3 w 8"/>
                  <a:gd name="T5" fmla="*/ 29 h 32"/>
                  <a:gd name="T6" fmla="*/ 8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1" y="5"/>
                    </a:cubicBezTo>
                    <a:cubicBezTo>
                      <a:pt x="3" y="13"/>
                      <a:pt x="3" y="21"/>
                      <a:pt x="3" y="29"/>
                    </a:cubicBezTo>
                    <a:cubicBezTo>
                      <a:pt x="4" y="32"/>
                      <a:pt x="8" y="32"/>
                      <a:pt x="8" y="29"/>
                    </a:cubicBezTo>
                    <a:cubicBezTo>
                      <a:pt x="8" y="20"/>
                      <a:pt x="8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Freeform 317"/>
              <p:cNvSpPr/>
              <p:nvPr/>
            </p:nvSpPr>
            <p:spPr bwMode="auto">
              <a:xfrm>
                <a:off x="2036" y="3524"/>
                <a:ext cx="35" cy="101"/>
              </a:xfrm>
              <a:custGeom>
                <a:avLst/>
                <a:gdLst>
                  <a:gd name="T0" fmla="*/ 18 w 20"/>
                  <a:gd name="T1" fmla="*/ 47 h 54"/>
                  <a:gd name="T2" fmla="*/ 13 w 20"/>
                  <a:gd name="T3" fmla="*/ 15 h 54"/>
                  <a:gd name="T4" fmla="*/ 12 w 20"/>
                  <a:gd name="T5" fmla="*/ 13 h 54"/>
                  <a:gd name="T6" fmla="*/ 12 w 20"/>
                  <a:gd name="T7" fmla="*/ 4 h 54"/>
                  <a:gd name="T8" fmla="*/ 8 w 20"/>
                  <a:gd name="T9" fmla="*/ 4 h 54"/>
                  <a:gd name="T10" fmla="*/ 8 w 20"/>
                  <a:gd name="T11" fmla="*/ 13 h 54"/>
                  <a:gd name="T12" fmla="*/ 7 w 20"/>
                  <a:gd name="T13" fmla="*/ 14 h 54"/>
                  <a:gd name="T14" fmla="*/ 6 w 20"/>
                  <a:gd name="T15" fmla="*/ 23 h 54"/>
                  <a:gd name="T16" fmla="*/ 5 w 20"/>
                  <a:gd name="T17" fmla="*/ 23 h 54"/>
                  <a:gd name="T18" fmla="*/ 1 w 20"/>
                  <a:gd name="T19" fmla="*/ 40 h 54"/>
                  <a:gd name="T20" fmla="*/ 3 w 20"/>
                  <a:gd name="T21" fmla="*/ 40 h 54"/>
                  <a:gd name="T22" fmla="*/ 6 w 20"/>
                  <a:gd name="T23" fmla="*/ 26 h 54"/>
                  <a:gd name="T24" fmla="*/ 10 w 20"/>
                  <a:gd name="T25" fmla="*/ 49 h 54"/>
                  <a:gd name="T26" fmla="*/ 18 w 20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" h="54">
                    <a:moveTo>
                      <a:pt x="18" y="47"/>
                    </a:moveTo>
                    <a:cubicBezTo>
                      <a:pt x="14" y="36"/>
                      <a:pt x="14" y="25"/>
                      <a:pt x="13" y="15"/>
                    </a:cubicBezTo>
                    <a:cubicBezTo>
                      <a:pt x="13" y="14"/>
                      <a:pt x="12" y="13"/>
                      <a:pt x="12" y="13"/>
                    </a:cubicBezTo>
                    <a:cubicBezTo>
                      <a:pt x="12" y="10"/>
                      <a:pt x="12" y="8"/>
                      <a:pt x="12" y="4"/>
                    </a:cubicBezTo>
                    <a:cubicBezTo>
                      <a:pt x="12" y="0"/>
                      <a:pt x="8" y="0"/>
                      <a:pt x="8" y="4"/>
                    </a:cubicBezTo>
                    <a:cubicBezTo>
                      <a:pt x="8" y="8"/>
                      <a:pt x="8" y="10"/>
                      <a:pt x="8" y="13"/>
                    </a:cubicBezTo>
                    <a:cubicBezTo>
                      <a:pt x="8" y="13"/>
                      <a:pt x="7" y="14"/>
                      <a:pt x="7" y="14"/>
                    </a:cubicBezTo>
                    <a:cubicBezTo>
                      <a:pt x="7" y="17"/>
                      <a:pt x="7" y="20"/>
                      <a:pt x="6" y="23"/>
                    </a:cubicBezTo>
                    <a:cubicBezTo>
                      <a:pt x="6" y="22"/>
                      <a:pt x="5" y="22"/>
                      <a:pt x="5" y="23"/>
                    </a:cubicBezTo>
                    <a:cubicBezTo>
                      <a:pt x="3" y="29"/>
                      <a:pt x="2" y="34"/>
                      <a:pt x="1" y="40"/>
                    </a:cubicBezTo>
                    <a:cubicBezTo>
                      <a:pt x="0" y="41"/>
                      <a:pt x="2" y="41"/>
                      <a:pt x="3" y="40"/>
                    </a:cubicBezTo>
                    <a:cubicBezTo>
                      <a:pt x="4" y="35"/>
                      <a:pt x="5" y="30"/>
                      <a:pt x="6" y="26"/>
                    </a:cubicBezTo>
                    <a:cubicBezTo>
                      <a:pt x="6" y="34"/>
                      <a:pt x="7" y="42"/>
                      <a:pt x="10" y="49"/>
                    </a:cubicBezTo>
                    <a:cubicBezTo>
                      <a:pt x="12" y="54"/>
                      <a:pt x="20" y="52"/>
                      <a:pt x="18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Freeform 318"/>
              <p:cNvSpPr/>
              <p:nvPr/>
            </p:nvSpPr>
            <p:spPr bwMode="auto">
              <a:xfrm>
                <a:off x="2080" y="3574"/>
                <a:ext cx="11" cy="55"/>
              </a:xfrm>
              <a:custGeom>
                <a:avLst/>
                <a:gdLst>
                  <a:gd name="T0" fmla="*/ 5 w 6"/>
                  <a:gd name="T1" fmla="*/ 4 h 29"/>
                  <a:gd name="T2" fmla="*/ 1 w 6"/>
                  <a:gd name="T3" fmla="*/ 3 h 29"/>
                  <a:gd name="T4" fmla="*/ 0 w 6"/>
                  <a:gd name="T5" fmla="*/ 25 h 29"/>
                  <a:gd name="T6" fmla="*/ 6 w 6"/>
                  <a:gd name="T7" fmla="*/ 25 h 29"/>
                  <a:gd name="T8" fmla="*/ 5 w 6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5" y="4"/>
                    </a:moveTo>
                    <a:cubicBezTo>
                      <a:pt x="5" y="1"/>
                      <a:pt x="1" y="0"/>
                      <a:pt x="1" y="3"/>
                    </a:cubicBezTo>
                    <a:cubicBezTo>
                      <a:pt x="1" y="11"/>
                      <a:pt x="0" y="21"/>
                      <a:pt x="0" y="25"/>
                    </a:cubicBezTo>
                    <a:cubicBezTo>
                      <a:pt x="0" y="29"/>
                      <a:pt x="6" y="29"/>
                      <a:pt x="6" y="25"/>
                    </a:cubicBezTo>
                    <a:cubicBezTo>
                      <a:pt x="6" y="21"/>
                      <a:pt x="6" y="11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Freeform 319"/>
              <p:cNvSpPr/>
              <p:nvPr/>
            </p:nvSpPr>
            <p:spPr bwMode="auto">
              <a:xfrm>
                <a:off x="2092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0 w 10"/>
                  <a:gd name="T3" fmla="*/ 35 h 40"/>
                  <a:gd name="T4" fmla="*/ 8 w 10"/>
                  <a:gd name="T5" fmla="*/ 35 h 40"/>
                  <a:gd name="T6" fmla="*/ 10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9" y="25"/>
                      <a:pt x="9" y="14"/>
                      <a:pt x="10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Freeform 320"/>
              <p:cNvSpPr/>
              <p:nvPr/>
            </p:nvSpPr>
            <p:spPr bwMode="auto">
              <a:xfrm>
                <a:off x="2110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4 w 17"/>
                  <a:gd name="T3" fmla="*/ 12 h 56"/>
                  <a:gd name="T4" fmla="*/ 4 w 17"/>
                  <a:gd name="T5" fmla="*/ 11 h 56"/>
                  <a:gd name="T6" fmla="*/ 1 w 17"/>
                  <a:gd name="T7" fmla="*/ 11 h 56"/>
                  <a:gd name="T8" fmla="*/ 2 w 17"/>
                  <a:gd name="T9" fmla="*/ 19 h 56"/>
                  <a:gd name="T10" fmla="*/ 6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9"/>
                      <a:pt x="1" y="10"/>
                      <a:pt x="1" y="11"/>
                    </a:cubicBezTo>
                    <a:cubicBezTo>
                      <a:pt x="1" y="14"/>
                      <a:pt x="2" y="17"/>
                      <a:pt x="2" y="19"/>
                    </a:cubicBezTo>
                    <a:cubicBezTo>
                      <a:pt x="0" y="31"/>
                      <a:pt x="1" y="43"/>
                      <a:pt x="6" y="54"/>
                    </a:cubicBezTo>
                    <a:cubicBezTo>
                      <a:pt x="7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5" y="9"/>
                    </a:cubicBezTo>
                    <a:cubicBezTo>
                      <a:pt x="17" y="4"/>
                      <a:pt x="9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Freeform 321"/>
              <p:cNvSpPr/>
              <p:nvPr/>
            </p:nvSpPr>
            <p:spPr bwMode="auto">
              <a:xfrm>
                <a:off x="2075" y="3513"/>
                <a:ext cx="14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8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1" y="36"/>
                      <a:pt x="8" y="36"/>
                      <a:pt x="8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Freeform 322"/>
              <p:cNvSpPr/>
              <p:nvPr/>
            </p:nvSpPr>
            <p:spPr bwMode="auto">
              <a:xfrm>
                <a:off x="2135" y="3528"/>
                <a:ext cx="26" cy="75"/>
              </a:xfrm>
              <a:custGeom>
                <a:avLst/>
                <a:gdLst>
                  <a:gd name="T0" fmla="*/ 5 w 15"/>
                  <a:gd name="T1" fmla="*/ 5 h 40"/>
                  <a:gd name="T2" fmla="*/ 4 w 15"/>
                  <a:gd name="T3" fmla="*/ 37 h 40"/>
                  <a:gd name="T4" fmla="*/ 10 w 15"/>
                  <a:gd name="T5" fmla="*/ 36 h 40"/>
                  <a:gd name="T6" fmla="*/ 13 w 15"/>
                  <a:gd name="T7" fmla="*/ 10 h 40"/>
                  <a:gd name="T8" fmla="*/ 5 w 15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5" y="5"/>
                    </a:moveTo>
                    <a:cubicBezTo>
                      <a:pt x="0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10" y="27"/>
                      <a:pt x="9" y="18"/>
                      <a:pt x="13" y="10"/>
                    </a:cubicBezTo>
                    <a:cubicBezTo>
                      <a:pt x="15" y="4"/>
                      <a:pt x="7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Freeform 323"/>
              <p:cNvSpPr/>
              <p:nvPr/>
            </p:nvSpPr>
            <p:spPr bwMode="auto">
              <a:xfrm>
                <a:off x="2176" y="3558"/>
                <a:ext cx="14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2" y="32"/>
                      <a:pt x="7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Freeform 324"/>
              <p:cNvSpPr/>
              <p:nvPr/>
            </p:nvSpPr>
            <p:spPr bwMode="auto">
              <a:xfrm>
                <a:off x="2236" y="3507"/>
                <a:ext cx="25" cy="99"/>
              </a:xfrm>
              <a:custGeom>
                <a:avLst/>
                <a:gdLst>
                  <a:gd name="T0" fmla="*/ 11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8 w 14"/>
                  <a:gd name="T13" fmla="*/ 50 h 53"/>
                  <a:gd name="T14" fmla="*/ 13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1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1" y="1"/>
                    </a:moveTo>
                    <a:cubicBezTo>
                      <a:pt x="8" y="8"/>
                      <a:pt x="6" y="14"/>
                      <a:pt x="5" y="21"/>
                    </a:cubicBezTo>
                    <a:cubicBezTo>
                      <a:pt x="3" y="20"/>
                      <a:pt x="0" y="21"/>
                      <a:pt x="0" y="24"/>
                    </a:cubicBezTo>
                    <a:cubicBezTo>
                      <a:pt x="0" y="31"/>
                      <a:pt x="2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5" y="46"/>
                      <a:pt x="5" y="46"/>
                    </a:cubicBezTo>
                    <a:cubicBezTo>
                      <a:pt x="6" y="48"/>
                      <a:pt x="7" y="49"/>
                      <a:pt x="8" y="50"/>
                    </a:cubicBezTo>
                    <a:cubicBezTo>
                      <a:pt x="9" y="53"/>
                      <a:pt x="14" y="51"/>
                      <a:pt x="13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2" y="0"/>
                      <a:pt x="11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Freeform 325"/>
              <p:cNvSpPr/>
              <p:nvPr/>
            </p:nvSpPr>
            <p:spPr bwMode="auto">
              <a:xfrm>
                <a:off x="2266" y="3505"/>
                <a:ext cx="28" cy="88"/>
              </a:xfrm>
              <a:custGeom>
                <a:avLst/>
                <a:gdLst>
                  <a:gd name="T0" fmla="*/ 12 w 16"/>
                  <a:gd name="T1" fmla="*/ 2 h 47"/>
                  <a:gd name="T2" fmla="*/ 0 w 16"/>
                  <a:gd name="T3" fmla="*/ 44 h 47"/>
                  <a:gd name="T4" fmla="*/ 6 w 16"/>
                  <a:gd name="T5" fmla="*/ 44 h 47"/>
                  <a:gd name="T6" fmla="*/ 15 w 16"/>
                  <a:gd name="T7" fmla="*/ 4 h 47"/>
                  <a:gd name="T8" fmla="*/ 12 w 16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7">
                    <a:moveTo>
                      <a:pt x="12" y="2"/>
                    </a:moveTo>
                    <a:cubicBezTo>
                      <a:pt x="3" y="14"/>
                      <a:pt x="0" y="29"/>
                      <a:pt x="0" y="44"/>
                    </a:cubicBezTo>
                    <a:cubicBezTo>
                      <a:pt x="0" y="47"/>
                      <a:pt x="6" y="47"/>
                      <a:pt x="6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6" y="2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Freeform 326"/>
              <p:cNvSpPr/>
              <p:nvPr/>
            </p:nvSpPr>
            <p:spPr bwMode="auto">
              <a:xfrm>
                <a:off x="2300" y="3520"/>
                <a:ext cx="14" cy="85"/>
              </a:xfrm>
              <a:custGeom>
                <a:avLst/>
                <a:gdLst>
                  <a:gd name="T0" fmla="*/ 7 w 8"/>
                  <a:gd name="T1" fmla="*/ 3 h 45"/>
                  <a:gd name="T2" fmla="*/ 3 w 8"/>
                  <a:gd name="T3" fmla="*/ 3 h 45"/>
                  <a:gd name="T4" fmla="*/ 2 w 8"/>
                  <a:gd name="T5" fmla="*/ 15 h 45"/>
                  <a:gd name="T6" fmla="*/ 0 w 8"/>
                  <a:gd name="T7" fmla="*/ 17 h 45"/>
                  <a:gd name="T8" fmla="*/ 1 w 8"/>
                  <a:gd name="T9" fmla="*/ 34 h 45"/>
                  <a:gd name="T10" fmla="*/ 2 w 8"/>
                  <a:gd name="T11" fmla="*/ 36 h 45"/>
                  <a:gd name="T12" fmla="*/ 2 w 8"/>
                  <a:gd name="T13" fmla="*/ 42 h 45"/>
                  <a:gd name="T14" fmla="*/ 7 w 8"/>
                  <a:gd name="T15" fmla="*/ 42 h 45"/>
                  <a:gd name="T16" fmla="*/ 7 w 8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5">
                    <a:moveTo>
                      <a:pt x="7" y="3"/>
                    </a:moveTo>
                    <a:cubicBezTo>
                      <a:pt x="7" y="0"/>
                      <a:pt x="3" y="0"/>
                      <a:pt x="3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1" y="34"/>
                    </a:cubicBezTo>
                    <a:cubicBezTo>
                      <a:pt x="1" y="35"/>
                      <a:pt x="1" y="35"/>
                      <a:pt x="2" y="36"/>
                    </a:cubicBezTo>
                    <a:cubicBezTo>
                      <a:pt x="2" y="38"/>
                      <a:pt x="2" y="40"/>
                      <a:pt x="2" y="42"/>
                    </a:cubicBezTo>
                    <a:cubicBezTo>
                      <a:pt x="2" y="45"/>
                      <a:pt x="7" y="45"/>
                      <a:pt x="7" y="42"/>
                    </a:cubicBezTo>
                    <a:cubicBezTo>
                      <a:pt x="8" y="29"/>
                      <a:pt x="7" y="16"/>
                      <a:pt x="7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Freeform 327"/>
              <p:cNvSpPr/>
              <p:nvPr/>
            </p:nvSpPr>
            <p:spPr bwMode="auto">
              <a:xfrm>
                <a:off x="2339" y="3499"/>
                <a:ext cx="33" cy="90"/>
              </a:xfrm>
              <a:custGeom>
                <a:avLst/>
                <a:gdLst>
                  <a:gd name="T0" fmla="*/ 18 w 19"/>
                  <a:gd name="T1" fmla="*/ 44 h 48"/>
                  <a:gd name="T2" fmla="*/ 16 w 19"/>
                  <a:gd name="T3" fmla="*/ 17 h 48"/>
                  <a:gd name="T4" fmla="*/ 10 w 19"/>
                  <a:gd name="T5" fmla="*/ 15 h 48"/>
                  <a:gd name="T6" fmla="*/ 10 w 19"/>
                  <a:gd name="T7" fmla="*/ 15 h 48"/>
                  <a:gd name="T8" fmla="*/ 9 w 19"/>
                  <a:gd name="T9" fmla="*/ 16 h 48"/>
                  <a:gd name="T10" fmla="*/ 10 w 19"/>
                  <a:gd name="T11" fmla="*/ 4 h 48"/>
                  <a:gd name="T12" fmla="*/ 4 w 19"/>
                  <a:gd name="T13" fmla="*/ 3 h 48"/>
                  <a:gd name="T14" fmla="*/ 1 w 19"/>
                  <a:gd name="T15" fmla="*/ 29 h 48"/>
                  <a:gd name="T16" fmla="*/ 0 w 19"/>
                  <a:gd name="T17" fmla="*/ 30 h 48"/>
                  <a:gd name="T18" fmla="*/ 0 w 19"/>
                  <a:gd name="T19" fmla="*/ 43 h 48"/>
                  <a:gd name="T20" fmla="*/ 2 w 19"/>
                  <a:gd name="T21" fmla="*/ 43 h 48"/>
                  <a:gd name="T22" fmla="*/ 9 w 19"/>
                  <a:gd name="T23" fmla="*/ 43 h 48"/>
                  <a:gd name="T24" fmla="*/ 9 w 19"/>
                  <a:gd name="T25" fmla="*/ 42 h 48"/>
                  <a:gd name="T26" fmla="*/ 9 w 19"/>
                  <a:gd name="T27" fmla="*/ 45 h 48"/>
                  <a:gd name="T28" fmla="*/ 13 w 19"/>
                  <a:gd name="T29" fmla="*/ 46 h 48"/>
                  <a:gd name="T30" fmla="*/ 18 w 19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8">
                    <a:moveTo>
                      <a:pt x="18" y="44"/>
                    </a:moveTo>
                    <a:cubicBezTo>
                      <a:pt x="15" y="35"/>
                      <a:pt x="15" y="26"/>
                      <a:pt x="16" y="17"/>
                    </a:cubicBezTo>
                    <a:cubicBezTo>
                      <a:pt x="17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10" y="8"/>
                      <a:pt x="10" y="4"/>
                    </a:cubicBezTo>
                    <a:cubicBezTo>
                      <a:pt x="10" y="1"/>
                      <a:pt x="5" y="0"/>
                      <a:pt x="4" y="3"/>
                    </a:cubicBezTo>
                    <a:cubicBezTo>
                      <a:pt x="3" y="12"/>
                      <a:pt x="2" y="21"/>
                      <a:pt x="1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1" y="44"/>
                      <a:pt x="2" y="43"/>
                    </a:cubicBezTo>
                    <a:cubicBezTo>
                      <a:pt x="2" y="47"/>
                      <a:pt x="8" y="47"/>
                      <a:pt x="9" y="43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43"/>
                      <a:pt x="9" y="44"/>
                      <a:pt x="9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5" y="48"/>
                      <a:pt x="19" y="47"/>
                      <a:pt x="18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Freeform 328"/>
              <p:cNvSpPr/>
              <p:nvPr/>
            </p:nvSpPr>
            <p:spPr bwMode="auto">
              <a:xfrm>
                <a:off x="2404" y="3528"/>
                <a:ext cx="11" cy="61"/>
              </a:xfrm>
              <a:custGeom>
                <a:avLst/>
                <a:gdLst>
                  <a:gd name="T0" fmla="*/ 5 w 6"/>
                  <a:gd name="T1" fmla="*/ 3 h 33"/>
                  <a:gd name="T2" fmla="*/ 0 w 6"/>
                  <a:gd name="T3" fmla="*/ 3 h 33"/>
                  <a:gd name="T4" fmla="*/ 0 w 6"/>
                  <a:gd name="T5" fmla="*/ 30 h 33"/>
                  <a:gd name="T6" fmla="*/ 5 w 6"/>
                  <a:gd name="T7" fmla="*/ 30 h 33"/>
                  <a:gd name="T8" fmla="*/ 5 w 6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3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1"/>
                      <a:pt x="0" y="30"/>
                    </a:cubicBezTo>
                    <a:cubicBezTo>
                      <a:pt x="0" y="33"/>
                      <a:pt x="5" y="33"/>
                      <a:pt x="5" y="30"/>
                    </a:cubicBezTo>
                    <a:cubicBezTo>
                      <a:pt x="6" y="21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Freeform 329"/>
              <p:cNvSpPr/>
              <p:nvPr/>
            </p:nvSpPr>
            <p:spPr bwMode="auto">
              <a:xfrm>
                <a:off x="2431" y="3520"/>
                <a:ext cx="25" cy="77"/>
              </a:xfrm>
              <a:custGeom>
                <a:avLst/>
                <a:gdLst>
                  <a:gd name="T0" fmla="*/ 8 w 14"/>
                  <a:gd name="T1" fmla="*/ 7 h 41"/>
                  <a:gd name="T2" fmla="*/ 7 w 14"/>
                  <a:gd name="T3" fmla="*/ 4 h 41"/>
                  <a:gd name="T4" fmla="*/ 1 w 14"/>
                  <a:gd name="T5" fmla="*/ 6 h 41"/>
                  <a:gd name="T6" fmla="*/ 3 w 14"/>
                  <a:gd name="T7" fmla="*/ 30 h 41"/>
                  <a:gd name="T8" fmla="*/ 5 w 14"/>
                  <a:gd name="T9" fmla="*/ 32 h 41"/>
                  <a:gd name="T10" fmla="*/ 6 w 14"/>
                  <a:gd name="T11" fmla="*/ 38 h 41"/>
                  <a:gd name="T12" fmla="*/ 11 w 14"/>
                  <a:gd name="T13" fmla="*/ 38 h 41"/>
                  <a:gd name="T14" fmla="*/ 14 w 14"/>
                  <a:gd name="T15" fmla="*/ 10 h 41"/>
                  <a:gd name="T16" fmla="*/ 8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8" y="7"/>
                    </a:moveTo>
                    <a:cubicBezTo>
                      <a:pt x="7" y="6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3" y="14"/>
                      <a:pt x="3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6"/>
                      <a:pt x="6" y="38"/>
                    </a:cubicBezTo>
                    <a:cubicBezTo>
                      <a:pt x="6" y="41"/>
                      <a:pt x="10" y="41"/>
                      <a:pt x="11" y="38"/>
                    </a:cubicBezTo>
                    <a:cubicBezTo>
                      <a:pt x="12" y="29"/>
                      <a:pt x="12" y="19"/>
                      <a:pt x="14" y="10"/>
                    </a:cubicBezTo>
                    <a:cubicBezTo>
                      <a:pt x="14" y="6"/>
                      <a:pt x="10" y="4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Freeform 330"/>
              <p:cNvSpPr/>
              <p:nvPr/>
            </p:nvSpPr>
            <p:spPr bwMode="auto">
              <a:xfrm>
                <a:off x="2463" y="3520"/>
                <a:ext cx="26" cy="98"/>
              </a:xfrm>
              <a:custGeom>
                <a:avLst/>
                <a:gdLst>
                  <a:gd name="T0" fmla="*/ 7 w 15"/>
                  <a:gd name="T1" fmla="*/ 4 h 52"/>
                  <a:gd name="T2" fmla="*/ 6 w 15"/>
                  <a:gd name="T3" fmla="*/ 11 h 52"/>
                  <a:gd name="T4" fmla="*/ 2 w 15"/>
                  <a:gd name="T5" fmla="*/ 13 h 52"/>
                  <a:gd name="T6" fmla="*/ 1 w 15"/>
                  <a:gd name="T7" fmla="*/ 23 h 52"/>
                  <a:gd name="T8" fmla="*/ 3 w 15"/>
                  <a:gd name="T9" fmla="*/ 25 h 52"/>
                  <a:gd name="T10" fmla="*/ 4 w 15"/>
                  <a:gd name="T11" fmla="*/ 49 h 52"/>
                  <a:gd name="T12" fmla="*/ 9 w 15"/>
                  <a:gd name="T13" fmla="*/ 49 h 52"/>
                  <a:gd name="T14" fmla="*/ 14 w 15"/>
                  <a:gd name="T15" fmla="*/ 5 h 52"/>
                  <a:gd name="T16" fmla="*/ 7 w 15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4"/>
                    </a:moveTo>
                    <a:cubicBezTo>
                      <a:pt x="6" y="6"/>
                      <a:pt x="6" y="9"/>
                      <a:pt x="6" y="11"/>
                    </a:cubicBezTo>
                    <a:cubicBezTo>
                      <a:pt x="4" y="10"/>
                      <a:pt x="2" y="11"/>
                      <a:pt x="2" y="13"/>
                    </a:cubicBezTo>
                    <a:cubicBezTo>
                      <a:pt x="2" y="16"/>
                      <a:pt x="3" y="20"/>
                      <a:pt x="1" y="23"/>
                    </a:cubicBezTo>
                    <a:cubicBezTo>
                      <a:pt x="0" y="24"/>
                      <a:pt x="2" y="26"/>
                      <a:pt x="3" y="25"/>
                    </a:cubicBezTo>
                    <a:cubicBezTo>
                      <a:pt x="2" y="33"/>
                      <a:pt x="2" y="41"/>
                      <a:pt x="4" y="49"/>
                    </a:cubicBezTo>
                    <a:cubicBezTo>
                      <a:pt x="4" y="52"/>
                      <a:pt x="9" y="52"/>
                      <a:pt x="9" y="49"/>
                    </a:cubicBezTo>
                    <a:cubicBezTo>
                      <a:pt x="12" y="34"/>
                      <a:pt x="13" y="20"/>
                      <a:pt x="14" y="5"/>
                    </a:cubicBezTo>
                    <a:cubicBezTo>
                      <a:pt x="15" y="1"/>
                      <a:pt x="7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Freeform 331"/>
              <p:cNvSpPr/>
              <p:nvPr/>
            </p:nvSpPr>
            <p:spPr bwMode="auto">
              <a:xfrm>
                <a:off x="2381" y="3528"/>
                <a:ext cx="22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4 w 12"/>
                  <a:gd name="T5" fmla="*/ 4 h 46"/>
                  <a:gd name="T6" fmla="*/ 5 w 12"/>
                  <a:gd name="T7" fmla="*/ 8 h 46"/>
                  <a:gd name="T8" fmla="*/ 3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1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2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6"/>
                      <a:pt x="8" y="4"/>
                      <a:pt x="7" y="3"/>
                    </a:cubicBezTo>
                    <a:cubicBezTo>
                      <a:pt x="7" y="0"/>
                      <a:pt x="3" y="1"/>
                      <a:pt x="4" y="4"/>
                    </a:cubicBezTo>
                    <a:cubicBezTo>
                      <a:pt x="4" y="5"/>
                      <a:pt x="4" y="6"/>
                      <a:pt x="5" y="8"/>
                    </a:cubicBezTo>
                    <a:cubicBezTo>
                      <a:pt x="4" y="8"/>
                      <a:pt x="4" y="9"/>
                      <a:pt x="3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1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2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Freeform 332"/>
              <p:cNvSpPr/>
              <p:nvPr/>
            </p:nvSpPr>
            <p:spPr bwMode="auto">
              <a:xfrm>
                <a:off x="2213" y="3531"/>
                <a:ext cx="23" cy="53"/>
              </a:xfrm>
              <a:custGeom>
                <a:avLst/>
                <a:gdLst>
                  <a:gd name="T0" fmla="*/ 12 w 13"/>
                  <a:gd name="T1" fmla="*/ 25 h 28"/>
                  <a:gd name="T2" fmla="*/ 4 w 13"/>
                  <a:gd name="T3" fmla="*/ 3 h 28"/>
                  <a:gd name="T4" fmla="*/ 1 w 13"/>
                  <a:gd name="T5" fmla="*/ 4 h 28"/>
                  <a:gd name="T6" fmla="*/ 9 w 13"/>
                  <a:gd name="T7" fmla="*/ 26 h 28"/>
                  <a:gd name="T8" fmla="*/ 12 w 13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8">
                    <a:moveTo>
                      <a:pt x="12" y="25"/>
                    </a:moveTo>
                    <a:cubicBezTo>
                      <a:pt x="9" y="18"/>
                      <a:pt x="6" y="10"/>
                      <a:pt x="4" y="3"/>
                    </a:cubicBezTo>
                    <a:cubicBezTo>
                      <a:pt x="4" y="0"/>
                      <a:pt x="0" y="1"/>
                      <a:pt x="1" y="4"/>
                    </a:cubicBezTo>
                    <a:cubicBezTo>
                      <a:pt x="3" y="12"/>
                      <a:pt x="6" y="19"/>
                      <a:pt x="9" y="26"/>
                    </a:cubicBezTo>
                    <a:cubicBezTo>
                      <a:pt x="10" y="28"/>
                      <a:pt x="13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Freeform 333"/>
              <p:cNvSpPr/>
              <p:nvPr/>
            </p:nvSpPr>
            <p:spPr bwMode="auto">
              <a:xfrm>
                <a:off x="2169" y="3511"/>
                <a:ext cx="31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8" y="18"/>
                      <a:pt x="12" y="8"/>
                    </a:cubicBezTo>
                    <a:cubicBezTo>
                      <a:pt x="14" y="4"/>
                      <a:pt x="8" y="0"/>
                      <a:pt x="6" y="4"/>
                    </a:cubicBezTo>
                    <a:cubicBezTo>
                      <a:pt x="0" y="17"/>
                      <a:pt x="3" y="29"/>
                      <a:pt x="10" y="40"/>
                    </a:cubicBezTo>
                    <a:cubicBezTo>
                      <a:pt x="13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Freeform 334"/>
              <p:cNvSpPr/>
              <p:nvPr/>
            </p:nvSpPr>
            <p:spPr bwMode="auto">
              <a:xfrm>
                <a:off x="2284" y="3535"/>
                <a:ext cx="17" cy="62"/>
              </a:xfrm>
              <a:custGeom>
                <a:avLst/>
                <a:gdLst>
                  <a:gd name="T0" fmla="*/ 2 w 10"/>
                  <a:gd name="T1" fmla="*/ 4 h 33"/>
                  <a:gd name="T2" fmla="*/ 2 w 10"/>
                  <a:gd name="T3" fmla="*/ 29 h 33"/>
                  <a:gd name="T4" fmla="*/ 9 w 10"/>
                  <a:gd name="T5" fmla="*/ 27 h 33"/>
                  <a:gd name="T6" fmla="*/ 9 w 10"/>
                  <a:gd name="T7" fmla="*/ 6 h 33"/>
                  <a:gd name="T8" fmla="*/ 2 w 10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3">
                    <a:moveTo>
                      <a:pt x="2" y="4"/>
                    </a:moveTo>
                    <a:cubicBezTo>
                      <a:pt x="0" y="12"/>
                      <a:pt x="0" y="21"/>
                      <a:pt x="2" y="29"/>
                    </a:cubicBezTo>
                    <a:cubicBezTo>
                      <a:pt x="4" y="33"/>
                      <a:pt x="9" y="31"/>
                      <a:pt x="9" y="27"/>
                    </a:cubicBezTo>
                    <a:cubicBezTo>
                      <a:pt x="7" y="20"/>
                      <a:pt x="7" y="13"/>
                      <a:pt x="9" y="6"/>
                    </a:cubicBezTo>
                    <a:cubicBezTo>
                      <a:pt x="10" y="2"/>
                      <a:pt x="4" y="0"/>
                      <a:pt x="2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Freeform 335"/>
              <p:cNvSpPr/>
              <p:nvPr/>
            </p:nvSpPr>
            <p:spPr bwMode="auto">
              <a:xfrm>
                <a:off x="2504" y="3509"/>
                <a:ext cx="26" cy="94"/>
              </a:xfrm>
              <a:custGeom>
                <a:avLst/>
                <a:gdLst>
                  <a:gd name="T0" fmla="*/ 11 w 15"/>
                  <a:gd name="T1" fmla="*/ 27 h 50"/>
                  <a:gd name="T2" fmla="*/ 13 w 15"/>
                  <a:gd name="T3" fmla="*/ 6 h 50"/>
                  <a:gd name="T4" fmla="*/ 6 w 15"/>
                  <a:gd name="T5" fmla="*/ 4 h 50"/>
                  <a:gd name="T6" fmla="*/ 5 w 15"/>
                  <a:gd name="T7" fmla="*/ 15 h 50"/>
                  <a:gd name="T8" fmla="*/ 3 w 15"/>
                  <a:gd name="T9" fmla="*/ 16 h 50"/>
                  <a:gd name="T10" fmla="*/ 5 w 15"/>
                  <a:gd name="T11" fmla="*/ 46 h 50"/>
                  <a:gd name="T12" fmla="*/ 11 w 15"/>
                  <a:gd name="T13" fmla="*/ 42 h 50"/>
                  <a:gd name="T14" fmla="*/ 8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1" y="20"/>
                      <a:pt x="11" y="13"/>
                      <a:pt x="13" y="6"/>
                    </a:cubicBezTo>
                    <a:cubicBezTo>
                      <a:pt x="15" y="1"/>
                      <a:pt x="8" y="0"/>
                      <a:pt x="6" y="4"/>
                    </a:cubicBezTo>
                    <a:cubicBezTo>
                      <a:pt x="5" y="8"/>
                      <a:pt x="5" y="11"/>
                      <a:pt x="5" y="15"/>
                    </a:cubicBezTo>
                    <a:cubicBezTo>
                      <a:pt x="4" y="15"/>
                      <a:pt x="4" y="16"/>
                      <a:pt x="3" y="16"/>
                    </a:cubicBezTo>
                    <a:cubicBezTo>
                      <a:pt x="0" y="27"/>
                      <a:pt x="0" y="36"/>
                      <a:pt x="5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9" y="38"/>
                      <a:pt x="9" y="34"/>
                      <a:pt x="8" y="30"/>
                    </a:cubicBezTo>
                    <a:cubicBezTo>
                      <a:pt x="10" y="30"/>
                      <a:pt x="11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Freeform 336"/>
              <p:cNvSpPr/>
              <p:nvPr/>
            </p:nvSpPr>
            <p:spPr bwMode="auto">
              <a:xfrm>
                <a:off x="2541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1 w 8"/>
                  <a:gd name="T3" fmla="*/ 5 h 32"/>
                  <a:gd name="T4" fmla="*/ 3 w 8"/>
                  <a:gd name="T5" fmla="*/ 29 h 32"/>
                  <a:gd name="T6" fmla="*/ 7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1" y="5"/>
                    </a:cubicBezTo>
                    <a:cubicBezTo>
                      <a:pt x="3" y="13"/>
                      <a:pt x="3" y="21"/>
                      <a:pt x="3" y="29"/>
                    </a:cubicBezTo>
                    <a:cubicBezTo>
                      <a:pt x="3" y="32"/>
                      <a:pt x="7" y="32"/>
                      <a:pt x="7" y="29"/>
                    </a:cubicBezTo>
                    <a:cubicBezTo>
                      <a:pt x="8" y="20"/>
                      <a:pt x="8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Freeform 337"/>
              <p:cNvSpPr/>
              <p:nvPr/>
            </p:nvSpPr>
            <p:spPr bwMode="auto">
              <a:xfrm>
                <a:off x="2551" y="3524"/>
                <a:ext cx="34" cy="101"/>
              </a:xfrm>
              <a:custGeom>
                <a:avLst/>
                <a:gdLst>
                  <a:gd name="T0" fmla="*/ 17 w 19"/>
                  <a:gd name="T1" fmla="*/ 47 h 54"/>
                  <a:gd name="T2" fmla="*/ 12 w 19"/>
                  <a:gd name="T3" fmla="*/ 15 h 54"/>
                  <a:gd name="T4" fmla="*/ 12 w 19"/>
                  <a:gd name="T5" fmla="*/ 13 h 54"/>
                  <a:gd name="T6" fmla="*/ 12 w 19"/>
                  <a:gd name="T7" fmla="*/ 4 h 54"/>
                  <a:gd name="T8" fmla="*/ 7 w 19"/>
                  <a:gd name="T9" fmla="*/ 4 h 54"/>
                  <a:gd name="T10" fmla="*/ 8 w 19"/>
                  <a:gd name="T11" fmla="*/ 13 h 54"/>
                  <a:gd name="T12" fmla="*/ 7 w 19"/>
                  <a:gd name="T13" fmla="*/ 14 h 54"/>
                  <a:gd name="T14" fmla="*/ 6 w 19"/>
                  <a:gd name="T15" fmla="*/ 23 h 54"/>
                  <a:gd name="T16" fmla="*/ 4 w 19"/>
                  <a:gd name="T17" fmla="*/ 23 h 54"/>
                  <a:gd name="T18" fmla="*/ 0 w 19"/>
                  <a:gd name="T19" fmla="*/ 40 h 54"/>
                  <a:gd name="T20" fmla="*/ 2 w 19"/>
                  <a:gd name="T21" fmla="*/ 40 h 54"/>
                  <a:gd name="T22" fmla="*/ 6 w 19"/>
                  <a:gd name="T23" fmla="*/ 26 h 54"/>
                  <a:gd name="T24" fmla="*/ 10 w 19"/>
                  <a:gd name="T25" fmla="*/ 49 h 54"/>
                  <a:gd name="T26" fmla="*/ 17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7" y="47"/>
                    </a:moveTo>
                    <a:cubicBezTo>
                      <a:pt x="14" y="36"/>
                      <a:pt x="14" y="25"/>
                      <a:pt x="12" y="15"/>
                    </a:cubicBezTo>
                    <a:cubicBezTo>
                      <a:pt x="12" y="14"/>
                      <a:pt x="12" y="13"/>
                      <a:pt x="12" y="13"/>
                    </a:cubicBezTo>
                    <a:cubicBezTo>
                      <a:pt x="12" y="10"/>
                      <a:pt x="12" y="8"/>
                      <a:pt x="12" y="4"/>
                    </a:cubicBezTo>
                    <a:cubicBezTo>
                      <a:pt x="12" y="0"/>
                      <a:pt x="7" y="0"/>
                      <a:pt x="7" y="4"/>
                    </a:cubicBezTo>
                    <a:cubicBezTo>
                      <a:pt x="7" y="8"/>
                      <a:pt x="7" y="10"/>
                      <a:pt x="8" y="13"/>
                    </a:cubicBezTo>
                    <a:cubicBezTo>
                      <a:pt x="7" y="13"/>
                      <a:pt x="7" y="14"/>
                      <a:pt x="7" y="14"/>
                    </a:cubicBezTo>
                    <a:cubicBezTo>
                      <a:pt x="6" y="17"/>
                      <a:pt x="6" y="20"/>
                      <a:pt x="6" y="23"/>
                    </a:cubicBezTo>
                    <a:cubicBezTo>
                      <a:pt x="5" y="22"/>
                      <a:pt x="5" y="22"/>
                      <a:pt x="4" y="23"/>
                    </a:cubicBezTo>
                    <a:cubicBezTo>
                      <a:pt x="3" y="29"/>
                      <a:pt x="2" y="34"/>
                      <a:pt x="0" y="40"/>
                    </a:cubicBezTo>
                    <a:cubicBezTo>
                      <a:pt x="0" y="41"/>
                      <a:pt x="2" y="41"/>
                      <a:pt x="2" y="40"/>
                    </a:cubicBezTo>
                    <a:cubicBezTo>
                      <a:pt x="4" y="35"/>
                      <a:pt x="5" y="30"/>
                      <a:pt x="6" y="26"/>
                    </a:cubicBezTo>
                    <a:cubicBezTo>
                      <a:pt x="6" y="34"/>
                      <a:pt x="7" y="42"/>
                      <a:pt x="10" y="49"/>
                    </a:cubicBezTo>
                    <a:cubicBezTo>
                      <a:pt x="12" y="54"/>
                      <a:pt x="19" y="52"/>
                      <a:pt x="17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Freeform 338"/>
              <p:cNvSpPr/>
              <p:nvPr/>
            </p:nvSpPr>
            <p:spPr bwMode="auto">
              <a:xfrm>
                <a:off x="2596" y="3574"/>
                <a:ext cx="10" cy="55"/>
              </a:xfrm>
              <a:custGeom>
                <a:avLst/>
                <a:gdLst>
                  <a:gd name="T0" fmla="*/ 5 w 6"/>
                  <a:gd name="T1" fmla="*/ 4 h 29"/>
                  <a:gd name="T2" fmla="*/ 1 w 6"/>
                  <a:gd name="T3" fmla="*/ 3 h 29"/>
                  <a:gd name="T4" fmla="*/ 0 w 6"/>
                  <a:gd name="T5" fmla="*/ 25 h 29"/>
                  <a:gd name="T6" fmla="*/ 6 w 6"/>
                  <a:gd name="T7" fmla="*/ 25 h 29"/>
                  <a:gd name="T8" fmla="*/ 5 w 6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5" y="4"/>
                    </a:moveTo>
                    <a:cubicBezTo>
                      <a:pt x="5" y="1"/>
                      <a:pt x="1" y="0"/>
                      <a:pt x="1" y="3"/>
                    </a:cubicBezTo>
                    <a:cubicBezTo>
                      <a:pt x="0" y="11"/>
                      <a:pt x="0" y="21"/>
                      <a:pt x="0" y="25"/>
                    </a:cubicBezTo>
                    <a:cubicBezTo>
                      <a:pt x="0" y="29"/>
                      <a:pt x="6" y="29"/>
                      <a:pt x="6" y="25"/>
                    </a:cubicBezTo>
                    <a:cubicBezTo>
                      <a:pt x="6" y="21"/>
                      <a:pt x="5" y="11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Freeform 339"/>
              <p:cNvSpPr/>
              <p:nvPr/>
            </p:nvSpPr>
            <p:spPr bwMode="auto">
              <a:xfrm>
                <a:off x="2608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0 w 10"/>
                  <a:gd name="T3" fmla="*/ 35 h 40"/>
                  <a:gd name="T4" fmla="*/ 8 w 10"/>
                  <a:gd name="T5" fmla="*/ 35 h 40"/>
                  <a:gd name="T6" fmla="*/ 9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8" y="25"/>
                      <a:pt x="8" y="14"/>
                      <a:pt x="9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Freeform 340"/>
              <p:cNvSpPr/>
              <p:nvPr/>
            </p:nvSpPr>
            <p:spPr bwMode="auto">
              <a:xfrm>
                <a:off x="2624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5 w 17"/>
                  <a:gd name="T3" fmla="*/ 12 h 56"/>
                  <a:gd name="T4" fmla="*/ 5 w 17"/>
                  <a:gd name="T5" fmla="*/ 11 h 56"/>
                  <a:gd name="T6" fmla="*/ 2 w 17"/>
                  <a:gd name="T7" fmla="*/ 11 h 56"/>
                  <a:gd name="T8" fmla="*/ 3 w 17"/>
                  <a:gd name="T9" fmla="*/ 19 h 56"/>
                  <a:gd name="T10" fmla="*/ 7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6" y="9"/>
                      <a:pt x="5" y="1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9"/>
                      <a:pt x="1" y="10"/>
                      <a:pt x="2" y="11"/>
                    </a:cubicBezTo>
                    <a:cubicBezTo>
                      <a:pt x="2" y="14"/>
                      <a:pt x="2" y="17"/>
                      <a:pt x="3" y="19"/>
                    </a:cubicBezTo>
                    <a:cubicBezTo>
                      <a:pt x="0" y="31"/>
                      <a:pt x="1" y="43"/>
                      <a:pt x="7" y="54"/>
                    </a:cubicBezTo>
                    <a:cubicBezTo>
                      <a:pt x="8" y="56"/>
                      <a:pt x="13" y="55"/>
                      <a:pt x="12" y="52"/>
                    </a:cubicBezTo>
                    <a:cubicBezTo>
                      <a:pt x="12" y="38"/>
                      <a:pt x="9" y="23"/>
                      <a:pt x="15" y="9"/>
                    </a:cubicBezTo>
                    <a:cubicBezTo>
                      <a:pt x="17" y="4"/>
                      <a:pt x="10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Freeform 341"/>
              <p:cNvSpPr/>
              <p:nvPr/>
            </p:nvSpPr>
            <p:spPr bwMode="auto">
              <a:xfrm>
                <a:off x="2590" y="3513"/>
                <a:ext cx="15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8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0" y="36"/>
                      <a:pt x="7" y="36"/>
                      <a:pt x="8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Freeform 342"/>
              <p:cNvSpPr/>
              <p:nvPr/>
            </p:nvSpPr>
            <p:spPr bwMode="auto">
              <a:xfrm>
                <a:off x="2651" y="3528"/>
                <a:ext cx="26" cy="75"/>
              </a:xfrm>
              <a:custGeom>
                <a:avLst/>
                <a:gdLst>
                  <a:gd name="T0" fmla="*/ 5 w 15"/>
                  <a:gd name="T1" fmla="*/ 5 h 40"/>
                  <a:gd name="T2" fmla="*/ 4 w 15"/>
                  <a:gd name="T3" fmla="*/ 37 h 40"/>
                  <a:gd name="T4" fmla="*/ 10 w 15"/>
                  <a:gd name="T5" fmla="*/ 36 h 40"/>
                  <a:gd name="T6" fmla="*/ 13 w 15"/>
                  <a:gd name="T7" fmla="*/ 10 h 40"/>
                  <a:gd name="T8" fmla="*/ 5 w 15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5" y="5"/>
                    </a:moveTo>
                    <a:cubicBezTo>
                      <a:pt x="0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9" y="27"/>
                      <a:pt x="9" y="18"/>
                      <a:pt x="13" y="10"/>
                    </a:cubicBezTo>
                    <a:cubicBezTo>
                      <a:pt x="15" y="4"/>
                      <a:pt x="7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Freeform 343"/>
              <p:cNvSpPr/>
              <p:nvPr/>
            </p:nvSpPr>
            <p:spPr bwMode="auto">
              <a:xfrm>
                <a:off x="2691" y="3558"/>
                <a:ext cx="15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1" y="32"/>
                      <a:pt x="6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Freeform 344"/>
              <p:cNvSpPr/>
              <p:nvPr/>
            </p:nvSpPr>
            <p:spPr bwMode="auto">
              <a:xfrm>
                <a:off x="2752" y="3507"/>
                <a:ext cx="25" cy="99"/>
              </a:xfrm>
              <a:custGeom>
                <a:avLst/>
                <a:gdLst>
                  <a:gd name="T0" fmla="*/ 10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7 w 14"/>
                  <a:gd name="T13" fmla="*/ 50 h 53"/>
                  <a:gd name="T14" fmla="*/ 12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0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0" y="1"/>
                    </a:moveTo>
                    <a:cubicBezTo>
                      <a:pt x="8" y="8"/>
                      <a:pt x="6" y="14"/>
                      <a:pt x="5" y="21"/>
                    </a:cubicBezTo>
                    <a:cubicBezTo>
                      <a:pt x="3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6"/>
                      <a:pt x="5" y="46"/>
                    </a:cubicBezTo>
                    <a:cubicBezTo>
                      <a:pt x="6" y="48"/>
                      <a:pt x="6" y="49"/>
                      <a:pt x="7" y="50"/>
                    </a:cubicBezTo>
                    <a:cubicBezTo>
                      <a:pt x="9" y="53"/>
                      <a:pt x="13" y="51"/>
                      <a:pt x="12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1" y="0"/>
                      <a:pt x="10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Freeform 345"/>
              <p:cNvSpPr/>
              <p:nvPr/>
            </p:nvSpPr>
            <p:spPr bwMode="auto">
              <a:xfrm>
                <a:off x="2780" y="3505"/>
                <a:ext cx="30" cy="88"/>
              </a:xfrm>
              <a:custGeom>
                <a:avLst/>
                <a:gdLst>
                  <a:gd name="T0" fmla="*/ 12 w 17"/>
                  <a:gd name="T1" fmla="*/ 2 h 47"/>
                  <a:gd name="T2" fmla="*/ 1 w 17"/>
                  <a:gd name="T3" fmla="*/ 44 h 47"/>
                  <a:gd name="T4" fmla="*/ 7 w 17"/>
                  <a:gd name="T5" fmla="*/ 44 h 47"/>
                  <a:gd name="T6" fmla="*/ 16 w 17"/>
                  <a:gd name="T7" fmla="*/ 4 h 47"/>
                  <a:gd name="T8" fmla="*/ 12 w 17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12" y="2"/>
                    </a:moveTo>
                    <a:cubicBezTo>
                      <a:pt x="4" y="14"/>
                      <a:pt x="0" y="29"/>
                      <a:pt x="1" y="44"/>
                    </a:cubicBezTo>
                    <a:cubicBezTo>
                      <a:pt x="1" y="47"/>
                      <a:pt x="7" y="47"/>
                      <a:pt x="7" y="44"/>
                    </a:cubicBezTo>
                    <a:cubicBezTo>
                      <a:pt x="8" y="30"/>
                      <a:pt x="9" y="16"/>
                      <a:pt x="16" y="4"/>
                    </a:cubicBezTo>
                    <a:cubicBezTo>
                      <a:pt x="17" y="2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Freeform 346"/>
              <p:cNvSpPr/>
              <p:nvPr/>
            </p:nvSpPr>
            <p:spPr bwMode="auto">
              <a:xfrm>
                <a:off x="2816" y="3520"/>
                <a:ext cx="14" cy="85"/>
              </a:xfrm>
              <a:custGeom>
                <a:avLst/>
                <a:gdLst>
                  <a:gd name="T0" fmla="*/ 6 w 8"/>
                  <a:gd name="T1" fmla="*/ 3 h 45"/>
                  <a:gd name="T2" fmla="*/ 2 w 8"/>
                  <a:gd name="T3" fmla="*/ 3 h 45"/>
                  <a:gd name="T4" fmla="*/ 2 w 8"/>
                  <a:gd name="T5" fmla="*/ 15 h 45"/>
                  <a:gd name="T6" fmla="*/ 0 w 8"/>
                  <a:gd name="T7" fmla="*/ 17 h 45"/>
                  <a:gd name="T8" fmla="*/ 0 w 8"/>
                  <a:gd name="T9" fmla="*/ 34 h 45"/>
                  <a:gd name="T10" fmla="*/ 2 w 8"/>
                  <a:gd name="T11" fmla="*/ 36 h 45"/>
                  <a:gd name="T12" fmla="*/ 2 w 8"/>
                  <a:gd name="T13" fmla="*/ 42 h 45"/>
                  <a:gd name="T14" fmla="*/ 7 w 8"/>
                  <a:gd name="T15" fmla="*/ 42 h 45"/>
                  <a:gd name="T16" fmla="*/ 6 w 8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5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1" y="35"/>
                      <a:pt x="2" y="36"/>
                    </a:cubicBezTo>
                    <a:cubicBezTo>
                      <a:pt x="2" y="38"/>
                      <a:pt x="2" y="40"/>
                      <a:pt x="2" y="42"/>
                    </a:cubicBezTo>
                    <a:cubicBezTo>
                      <a:pt x="2" y="45"/>
                      <a:pt x="6" y="45"/>
                      <a:pt x="7" y="42"/>
                    </a:cubicBezTo>
                    <a:cubicBezTo>
                      <a:pt x="8" y="29"/>
                      <a:pt x="7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Freeform 347"/>
              <p:cNvSpPr/>
              <p:nvPr/>
            </p:nvSpPr>
            <p:spPr bwMode="auto">
              <a:xfrm>
                <a:off x="2855" y="3499"/>
                <a:ext cx="32" cy="90"/>
              </a:xfrm>
              <a:custGeom>
                <a:avLst/>
                <a:gdLst>
                  <a:gd name="T0" fmla="*/ 17 w 18"/>
                  <a:gd name="T1" fmla="*/ 44 h 48"/>
                  <a:gd name="T2" fmla="*/ 16 w 18"/>
                  <a:gd name="T3" fmla="*/ 17 h 48"/>
                  <a:gd name="T4" fmla="*/ 10 w 18"/>
                  <a:gd name="T5" fmla="*/ 15 h 48"/>
                  <a:gd name="T6" fmla="*/ 10 w 18"/>
                  <a:gd name="T7" fmla="*/ 15 h 48"/>
                  <a:gd name="T8" fmla="*/ 9 w 18"/>
                  <a:gd name="T9" fmla="*/ 16 h 48"/>
                  <a:gd name="T10" fmla="*/ 10 w 18"/>
                  <a:gd name="T11" fmla="*/ 4 h 48"/>
                  <a:gd name="T12" fmla="*/ 4 w 18"/>
                  <a:gd name="T13" fmla="*/ 3 h 48"/>
                  <a:gd name="T14" fmla="*/ 1 w 18"/>
                  <a:gd name="T15" fmla="*/ 29 h 48"/>
                  <a:gd name="T16" fmla="*/ 0 w 18"/>
                  <a:gd name="T17" fmla="*/ 30 h 48"/>
                  <a:gd name="T18" fmla="*/ 0 w 18"/>
                  <a:gd name="T19" fmla="*/ 43 h 48"/>
                  <a:gd name="T20" fmla="*/ 1 w 18"/>
                  <a:gd name="T21" fmla="*/ 43 h 48"/>
                  <a:gd name="T22" fmla="*/ 8 w 18"/>
                  <a:gd name="T23" fmla="*/ 43 h 48"/>
                  <a:gd name="T24" fmla="*/ 8 w 18"/>
                  <a:gd name="T25" fmla="*/ 42 h 48"/>
                  <a:gd name="T26" fmla="*/ 8 w 18"/>
                  <a:gd name="T27" fmla="*/ 45 h 48"/>
                  <a:gd name="T28" fmla="*/ 13 w 18"/>
                  <a:gd name="T29" fmla="*/ 46 h 48"/>
                  <a:gd name="T30" fmla="*/ 17 w 18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48">
                    <a:moveTo>
                      <a:pt x="17" y="44"/>
                    </a:moveTo>
                    <a:cubicBezTo>
                      <a:pt x="14" y="35"/>
                      <a:pt x="14" y="26"/>
                      <a:pt x="16" y="17"/>
                    </a:cubicBezTo>
                    <a:cubicBezTo>
                      <a:pt x="17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9" y="8"/>
                      <a:pt x="10" y="4"/>
                    </a:cubicBezTo>
                    <a:cubicBezTo>
                      <a:pt x="10" y="1"/>
                      <a:pt x="5" y="0"/>
                      <a:pt x="4" y="3"/>
                    </a:cubicBezTo>
                    <a:cubicBezTo>
                      <a:pt x="2" y="12"/>
                      <a:pt x="1" y="21"/>
                      <a:pt x="1" y="29"/>
                    </a:cubicBezTo>
                    <a:cubicBezTo>
                      <a:pt x="0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1" y="44"/>
                      <a:pt x="1" y="43"/>
                    </a:cubicBezTo>
                    <a:cubicBezTo>
                      <a:pt x="2" y="47"/>
                      <a:pt x="8" y="47"/>
                      <a:pt x="8" y="43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43"/>
                      <a:pt x="8" y="44"/>
                      <a:pt x="8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4" y="48"/>
                      <a:pt x="18" y="47"/>
                      <a:pt x="17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Freeform 348"/>
              <p:cNvSpPr/>
              <p:nvPr/>
            </p:nvSpPr>
            <p:spPr bwMode="auto">
              <a:xfrm>
                <a:off x="2920" y="3528"/>
                <a:ext cx="9" cy="61"/>
              </a:xfrm>
              <a:custGeom>
                <a:avLst/>
                <a:gdLst>
                  <a:gd name="T0" fmla="*/ 5 w 5"/>
                  <a:gd name="T1" fmla="*/ 3 h 33"/>
                  <a:gd name="T2" fmla="*/ 0 w 5"/>
                  <a:gd name="T3" fmla="*/ 3 h 33"/>
                  <a:gd name="T4" fmla="*/ 0 w 5"/>
                  <a:gd name="T5" fmla="*/ 30 h 33"/>
                  <a:gd name="T6" fmla="*/ 5 w 5"/>
                  <a:gd name="T7" fmla="*/ 30 h 33"/>
                  <a:gd name="T8" fmla="*/ 5 w 5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3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1"/>
                      <a:pt x="0" y="30"/>
                    </a:cubicBezTo>
                    <a:cubicBezTo>
                      <a:pt x="0" y="33"/>
                      <a:pt x="5" y="33"/>
                      <a:pt x="5" y="30"/>
                    </a:cubicBezTo>
                    <a:cubicBezTo>
                      <a:pt x="5" y="21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Freeform 349"/>
              <p:cNvSpPr/>
              <p:nvPr/>
            </p:nvSpPr>
            <p:spPr bwMode="auto">
              <a:xfrm>
                <a:off x="2947" y="3520"/>
                <a:ext cx="25" cy="77"/>
              </a:xfrm>
              <a:custGeom>
                <a:avLst/>
                <a:gdLst>
                  <a:gd name="T0" fmla="*/ 7 w 14"/>
                  <a:gd name="T1" fmla="*/ 7 h 41"/>
                  <a:gd name="T2" fmla="*/ 7 w 14"/>
                  <a:gd name="T3" fmla="*/ 4 h 41"/>
                  <a:gd name="T4" fmla="*/ 1 w 14"/>
                  <a:gd name="T5" fmla="*/ 6 h 41"/>
                  <a:gd name="T6" fmla="*/ 3 w 14"/>
                  <a:gd name="T7" fmla="*/ 30 h 41"/>
                  <a:gd name="T8" fmla="*/ 5 w 14"/>
                  <a:gd name="T9" fmla="*/ 32 h 41"/>
                  <a:gd name="T10" fmla="*/ 5 w 14"/>
                  <a:gd name="T11" fmla="*/ 38 h 41"/>
                  <a:gd name="T12" fmla="*/ 10 w 14"/>
                  <a:gd name="T13" fmla="*/ 38 h 41"/>
                  <a:gd name="T14" fmla="*/ 13 w 14"/>
                  <a:gd name="T15" fmla="*/ 10 h 41"/>
                  <a:gd name="T16" fmla="*/ 7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7"/>
                    </a:moveTo>
                    <a:cubicBezTo>
                      <a:pt x="7" y="6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2" y="14"/>
                      <a:pt x="2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6"/>
                      <a:pt x="5" y="38"/>
                    </a:cubicBezTo>
                    <a:cubicBezTo>
                      <a:pt x="6" y="41"/>
                      <a:pt x="10" y="41"/>
                      <a:pt x="10" y="38"/>
                    </a:cubicBezTo>
                    <a:cubicBezTo>
                      <a:pt x="12" y="29"/>
                      <a:pt x="11" y="19"/>
                      <a:pt x="13" y="10"/>
                    </a:cubicBezTo>
                    <a:cubicBezTo>
                      <a:pt x="14" y="6"/>
                      <a:pt x="9" y="4"/>
                      <a:pt x="7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Freeform 350"/>
              <p:cNvSpPr/>
              <p:nvPr/>
            </p:nvSpPr>
            <p:spPr bwMode="auto">
              <a:xfrm>
                <a:off x="2977" y="3520"/>
                <a:ext cx="28" cy="98"/>
              </a:xfrm>
              <a:custGeom>
                <a:avLst/>
                <a:gdLst>
                  <a:gd name="T0" fmla="*/ 7 w 16"/>
                  <a:gd name="T1" fmla="*/ 4 h 52"/>
                  <a:gd name="T2" fmla="*/ 6 w 16"/>
                  <a:gd name="T3" fmla="*/ 11 h 52"/>
                  <a:gd name="T4" fmla="*/ 3 w 16"/>
                  <a:gd name="T5" fmla="*/ 13 h 52"/>
                  <a:gd name="T6" fmla="*/ 1 w 16"/>
                  <a:gd name="T7" fmla="*/ 23 h 52"/>
                  <a:gd name="T8" fmla="*/ 4 w 16"/>
                  <a:gd name="T9" fmla="*/ 25 h 52"/>
                  <a:gd name="T10" fmla="*/ 4 w 16"/>
                  <a:gd name="T11" fmla="*/ 49 h 52"/>
                  <a:gd name="T12" fmla="*/ 10 w 16"/>
                  <a:gd name="T13" fmla="*/ 49 h 52"/>
                  <a:gd name="T14" fmla="*/ 15 w 16"/>
                  <a:gd name="T15" fmla="*/ 5 h 52"/>
                  <a:gd name="T16" fmla="*/ 7 w 16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2">
                    <a:moveTo>
                      <a:pt x="7" y="4"/>
                    </a:moveTo>
                    <a:cubicBezTo>
                      <a:pt x="7" y="6"/>
                      <a:pt x="7" y="9"/>
                      <a:pt x="6" y="11"/>
                    </a:cubicBezTo>
                    <a:cubicBezTo>
                      <a:pt x="5" y="10"/>
                      <a:pt x="3" y="11"/>
                      <a:pt x="3" y="13"/>
                    </a:cubicBezTo>
                    <a:cubicBezTo>
                      <a:pt x="3" y="16"/>
                      <a:pt x="3" y="20"/>
                      <a:pt x="1" y="23"/>
                    </a:cubicBezTo>
                    <a:cubicBezTo>
                      <a:pt x="0" y="24"/>
                      <a:pt x="3" y="26"/>
                      <a:pt x="4" y="25"/>
                    </a:cubicBezTo>
                    <a:cubicBezTo>
                      <a:pt x="3" y="33"/>
                      <a:pt x="3" y="41"/>
                      <a:pt x="4" y="49"/>
                    </a:cubicBezTo>
                    <a:cubicBezTo>
                      <a:pt x="5" y="52"/>
                      <a:pt x="9" y="52"/>
                      <a:pt x="10" y="49"/>
                    </a:cubicBezTo>
                    <a:cubicBezTo>
                      <a:pt x="13" y="34"/>
                      <a:pt x="13" y="20"/>
                      <a:pt x="15" y="5"/>
                    </a:cubicBezTo>
                    <a:cubicBezTo>
                      <a:pt x="16" y="1"/>
                      <a:pt x="8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5" name="Freeform 351"/>
              <p:cNvSpPr/>
              <p:nvPr/>
            </p:nvSpPr>
            <p:spPr bwMode="auto">
              <a:xfrm>
                <a:off x="2897" y="3528"/>
                <a:ext cx="21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3 w 12"/>
                  <a:gd name="T5" fmla="*/ 4 h 46"/>
                  <a:gd name="T6" fmla="*/ 4 w 12"/>
                  <a:gd name="T7" fmla="*/ 8 h 46"/>
                  <a:gd name="T8" fmla="*/ 3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0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1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6"/>
                      <a:pt x="7" y="4"/>
                      <a:pt x="7" y="3"/>
                    </a:cubicBezTo>
                    <a:cubicBezTo>
                      <a:pt x="6" y="0"/>
                      <a:pt x="3" y="1"/>
                      <a:pt x="3" y="4"/>
                    </a:cubicBezTo>
                    <a:cubicBezTo>
                      <a:pt x="4" y="5"/>
                      <a:pt x="4" y="6"/>
                      <a:pt x="4" y="8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0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1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6" name="Freeform 352"/>
              <p:cNvSpPr/>
              <p:nvPr/>
            </p:nvSpPr>
            <p:spPr bwMode="auto">
              <a:xfrm>
                <a:off x="2729" y="3531"/>
                <a:ext cx="23" cy="53"/>
              </a:xfrm>
              <a:custGeom>
                <a:avLst/>
                <a:gdLst>
                  <a:gd name="T0" fmla="*/ 12 w 13"/>
                  <a:gd name="T1" fmla="*/ 25 h 28"/>
                  <a:gd name="T2" fmla="*/ 4 w 13"/>
                  <a:gd name="T3" fmla="*/ 3 h 28"/>
                  <a:gd name="T4" fmla="*/ 0 w 13"/>
                  <a:gd name="T5" fmla="*/ 4 h 28"/>
                  <a:gd name="T6" fmla="*/ 9 w 13"/>
                  <a:gd name="T7" fmla="*/ 26 h 28"/>
                  <a:gd name="T8" fmla="*/ 12 w 13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8">
                    <a:moveTo>
                      <a:pt x="12" y="25"/>
                    </a:moveTo>
                    <a:cubicBezTo>
                      <a:pt x="9" y="18"/>
                      <a:pt x="6" y="10"/>
                      <a:pt x="4" y="3"/>
                    </a:cubicBezTo>
                    <a:cubicBezTo>
                      <a:pt x="3" y="0"/>
                      <a:pt x="0" y="1"/>
                      <a:pt x="0" y="4"/>
                    </a:cubicBezTo>
                    <a:cubicBezTo>
                      <a:pt x="3" y="12"/>
                      <a:pt x="5" y="19"/>
                      <a:pt x="9" y="26"/>
                    </a:cubicBezTo>
                    <a:cubicBezTo>
                      <a:pt x="10" y="28"/>
                      <a:pt x="13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7" name="Freeform 353"/>
              <p:cNvSpPr/>
              <p:nvPr/>
            </p:nvSpPr>
            <p:spPr bwMode="auto">
              <a:xfrm>
                <a:off x="2684" y="3511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7" y="18"/>
                      <a:pt x="12" y="8"/>
                    </a:cubicBezTo>
                    <a:cubicBezTo>
                      <a:pt x="14" y="4"/>
                      <a:pt x="8" y="0"/>
                      <a:pt x="6" y="4"/>
                    </a:cubicBezTo>
                    <a:cubicBezTo>
                      <a:pt x="0" y="17"/>
                      <a:pt x="3" y="29"/>
                      <a:pt x="10" y="40"/>
                    </a:cubicBezTo>
                    <a:cubicBezTo>
                      <a:pt x="12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8" name="Freeform 354"/>
              <p:cNvSpPr/>
              <p:nvPr/>
            </p:nvSpPr>
            <p:spPr bwMode="auto">
              <a:xfrm>
                <a:off x="2798" y="3535"/>
                <a:ext cx="19" cy="62"/>
              </a:xfrm>
              <a:custGeom>
                <a:avLst/>
                <a:gdLst>
                  <a:gd name="T0" fmla="*/ 3 w 11"/>
                  <a:gd name="T1" fmla="*/ 4 h 33"/>
                  <a:gd name="T2" fmla="*/ 3 w 11"/>
                  <a:gd name="T3" fmla="*/ 29 h 33"/>
                  <a:gd name="T4" fmla="*/ 9 w 11"/>
                  <a:gd name="T5" fmla="*/ 27 h 33"/>
                  <a:gd name="T6" fmla="*/ 9 w 11"/>
                  <a:gd name="T7" fmla="*/ 6 h 33"/>
                  <a:gd name="T8" fmla="*/ 3 w 11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33">
                    <a:moveTo>
                      <a:pt x="3" y="4"/>
                    </a:moveTo>
                    <a:cubicBezTo>
                      <a:pt x="0" y="12"/>
                      <a:pt x="1" y="21"/>
                      <a:pt x="3" y="29"/>
                    </a:cubicBezTo>
                    <a:cubicBezTo>
                      <a:pt x="4" y="33"/>
                      <a:pt x="10" y="31"/>
                      <a:pt x="9" y="27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1" y="2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9" name="Freeform 355"/>
              <p:cNvSpPr/>
              <p:nvPr/>
            </p:nvSpPr>
            <p:spPr bwMode="auto">
              <a:xfrm>
                <a:off x="3019" y="3509"/>
                <a:ext cx="27" cy="94"/>
              </a:xfrm>
              <a:custGeom>
                <a:avLst/>
                <a:gdLst>
                  <a:gd name="T0" fmla="*/ 10 w 15"/>
                  <a:gd name="T1" fmla="*/ 27 h 50"/>
                  <a:gd name="T2" fmla="*/ 13 w 15"/>
                  <a:gd name="T3" fmla="*/ 6 h 50"/>
                  <a:gd name="T4" fmla="*/ 6 w 15"/>
                  <a:gd name="T5" fmla="*/ 4 h 50"/>
                  <a:gd name="T6" fmla="*/ 4 w 15"/>
                  <a:gd name="T7" fmla="*/ 15 h 50"/>
                  <a:gd name="T8" fmla="*/ 3 w 15"/>
                  <a:gd name="T9" fmla="*/ 16 h 50"/>
                  <a:gd name="T10" fmla="*/ 4 w 15"/>
                  <a:gd name="T11" fmla="*/ 46 h 50"/>
                  <a:gd name="T12" fmla="*/ 11 w 15"/>
                  <a:gd name="T13" fmla="*/ 42 h 50"/>
                  <a:gd name="T14" fmla="*/ 8 w 15"/>
                  <a:gd name="T15" fmla="*/ 30 h 50"/>
                  <a:gd name="T16" fmla="*/ 10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0" y="27"/>
                    </a:moveTo>
                    <a:cubicBezTo>
                      <a:pt x="11" y="20"/>
                      <a:pt x="11" y="13"/>
                      <a:pt x="13" y="6"/>
                    </a:cubicBezTo>
                    <a:cubicBezTo>
                      <a:pt x="15" y="1"/>
                      <a:pt x="7" y="0"/>
                      <a:pt x="6" y="4"/>
                    </a:cubicBezTo>
                    <a:cubicBezTo>
                      <a:pt x="5" y="8"/>
                      <a:pt x="4" y="11"/>
                      <a:pt x="4" y="15"/>
                    </a:cubicBezTo>
                    <a:cubicBezTo>
                      <a:pt x="4" y="15"/>
                      <a:pt x="3" y="16"/>
                      <a:pt x="3" y="16"/>
                    </a:cubicBezTo>
                    <a:cubicBezTo>
                      <a:pt x="0" y="27"/>
                      <a:pt x="0" y="36"/>
                      <a:pt x="4" y="46"/>
                    </a:cubicBezTo>
                    <a:cubicBezTo>
                      <a:pt x="6" y="50"/>
                      <a:pt x="13" y="46"/>
                      <a:pt x="11" y="42"/>
                    </a:cubicBezTo>
                    <a:cubicBezTo>
                      <a:pt x="9" y="38"/>
                      <a:pt x="8" y="34"/>
                      <a:pt x="8" y="30"/>
                    </a:cubicBezTo>
                    <a:cubicBezTo>
                      <a:pt x="9" y="30"/>
                      <a:pt x="10" y="29"/>
                      <a:pt x="10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0" name="Freeform 356"/>
              <p:cNvSpPr/>
              <p:nvPr/>
            </p:nvSpPr>
            <p:spPr bwMode="auto">
              <a:xfrm>
                <a:off x="3057" y="3533"/>
                <a:ext cx="14" cy="60"/>
              </a:xfrm>
              <a:custGeom>
                <a:avLst/>
                <a:gdLst>
                  <a:gd name="T0" fmla="*/ 5 w 8"/>
                  <a:gd name="T1" fmla="*/ 4 h 32"/>
                  <a:gd name="T2" fmla="*/ 0 w 8"/>
                  <a:gd name="T3" fmla="*/ 5 h 32"/>
                  <a:gd name="T4" fmla="*/ 3 w 8"/>
                  <a:gd name="T5" fmla="*/ 29 h 32"/>
                  <a:gd name="T6" fmla="*/ 7 w 8"/>
                  <a:gd name="T7" fmla="*/ 29 h 32"/>
                  <a:gd name="T8" fmla="*/ 5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5" y="4"/>
                    </a:moveTo>
                    <a:cubicBezTo>
                      <a:pt x="5" y="0"/>
                      <a:pt x="0" y="2"/>
                      <a:pt x="0" y="5"/>
                    </a:cubicBezTo>
                    <a:cubicBezTo>
                      <a:pt x="2" y="13"/>
                      <a:pt x="2" y="21"/>
                      <a:pt x="3" y="29"/>
                    </a:cubicBezTo>
                    <a:cubicBezTo>
                      <a:pt x="3" y="32"/>
                      <a:pt x="7" y="32"/>
                      <a:pt x="7" y="29"/>
                    </a:cubicBezTo>
                    <a:cubicBezTo>
                      <a:pt x="8" y="20"/>
                      <a:pt x="7" y="12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1" name="Freeform 357"/>
              <p:cNvSpPr/>
              <p:nvPr/>
            </p:nvSpPr>
            <p:spPr bwMode="auto">
              <a:xfrm>
                <a:off x="3067" y="3524"/>
                <a:ext cx="34" cy="101"/>
              </a:xfrm>
              <a:custGeom>
                <a:avLst/>
                <a:gdLst>
                  <a:gd name="T0" fmla="*/ 17 w 19"/>
                  <a:gd name="T1" fmla="*/ 47 h 54"/>
                  <a:gd name="T2" fmla="*/ 12 w 19"/>
                  <a:gd name="T3" fmla="*/ 15 h 54"/>
                  <a:gd name="T4" fmla="*/ 11 w 19"/>
                  <a:gd name="T5" fmla="*/ 13 h 54"/>
                  <a:gd name="T6" fmla="*/ 11 w 19"/>
                  <a:gd name="T7" fmla="*/ 4 h 54"/>
                  <a:gd name="T8" fmla="*/ 7 w 19"/>
                  <a:gd name="T9" fmla="*/ 4 h 54"/>
                  <a:gd name="T10" fmla="*/ 7 w 19"/>
                  <a:gd name="T11" fmla="*/ 13 h 54"/>
                  <a:gd name="T12" fmla="*/ 6 w 19"/>
                  <a:gd name="T13" fmla="*/ 14 h 54"/>
                  <a:gd name="T14" fmla="*/ 6 w 19"/>
                  <a:gd name="T15" fmla="*/ 23 h 54"/>
                  <a:gd name="T16" fmla="*/ 4 w 19"/>
                  <a:gd name="T17" fmla="*/ 23 h 54"/>
                  <a:gd name="T18" fmla="*/ 0 w 19"/>
                  <a:gd name="T19" fmla="*/ 40 h 54"/>
                  <a:gd name="T20" fmla="*/ 2 w 19"/>
                  <a:gd name="T21" fmla="*/ 40 h 54"/>
                  <a:gd name="T22" fmla="*/ 5 w 19"/>
                  <a:gd name="T23" fmla="*/ 26 h 54"/>
                  <a:gd name="T24" fmla="*/ 9 w 19"/>
                  <a:gd name="T25" fmla="*/ 49 h 54"/>
                  <a:gd name="T26" fmla="*/ 17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7" y="47"/>
                    </a:moveTo>
                    <a:cubicBezTo>
                      <a:pt x="14" y="36"/>
                      <a:pt x="13" y="25"/>
                      <a:pt x="12" y="15"/>
                    </a:cubicBezTo>
                    <a:cubicBezTo>
                      <a:pt x="12" y="14"/>
                      <a:pt x="12" y="13"/>
                      <a:pt x="11" y="13"/>
                    </a:cubicBezTo>
                    <a:cubicBezTo>
                      <a:pt x="11" y="10"/>
                      <a:pt x="11" y="8"/>
                      <a:pt x="11" y="4"/>
                    </a:cubicBezTo>
                    <a:cubicBezTo>
                      <a:pt x="11" y="0"/>
                      <a:pt x="7" y="0"/>
                      <a:pt x="7" y="4"/>
                    </a:cubicBezTo>
                    <a:cubicBezTo>
                      <a:pt x="7" y="8"/>
                      <a:pt x="7" y="10"/>
                      <a:pt x="7" y="13"/>
                    </a:cubicBezTo>
                    <a:cubicBezTo>
                      <a:pt x="7" y="13"/>
                      <a:pt x="6" y="14"/>
                      <a:pt x="6" y="14"/>
                    </a:cubicBezTo>
                    <a:cubicBezTo>
                      <a:pt x="6" y="17"/>
                      <a:pt x="6" y="20"/>
                      <a:pt x="6" y="23"/>
                    </a:cubicBezTo>
                    <a:cubicBezTo>
                      <a:pt x="5" y="22"/>
                      <a:pt x="4" y="22"/>
                      <a:pt x="4" y="23"/>
                    </a:cubicBezTo>
                    <a:cubicBezTo>
                      <a:pt x="2" y="29"/>
                      <a:pt x="2" y="34"/>
                      <a:pt x="0" y="40"/>
                    </a:cubicBezTo>
                    <a:cubicBezTo>
                      <a:pt x="0" y="41"/>
                      <a:pt x="2" y="41"/>
                      <a:pt x="2" y="40"/>
                    </a:cubicBezTo>
                    <a:cubicBezTo>
                      <a:pt x="3" y="35"/>
                      <a:pt x="4" y="30"/>
                      <a:pt x="5" y="26"/>
                    </a:cubicBezTo>
                    <a:cubicBezTo>
                      <a:pt x="5" y="34"/>
                      <a:pt x="6" y="42"/>
                      <a:pt x="9" y="49"/>
                    </a:cubicBezTo>
                    <a:cubicBezTo>
                      <a:pt x="11" y="54"/>
                      <a:pt x="19" y="52"/>
                      <a:pt x="17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2" name="Freeform 358"/>
              <p:cNvSpPr/>
              <p:nvPr/>
            </p:nvSpPr>
            <p:spPr bwMode="auto">
              <a:xfrm>
                <a:off x="3110" y="3574"/>
                <a:ext cx="12" cy="55"/>
              </a:xfrm>
              <a:custGeom>
                <a:avLst/>
                <a:gdLst>
                  <a:gd name="T0" fmla="*/ 6 w 7"/>
                  <a:gd name="T1" fmla="*/ 4 h 29"/>
                  <a:gd name="T2" fmla="*/ 1 w 7"/>
                  <a:gd name="T3" fmla="*/ 3 h 29"/>
                  <a:gd name="T4" fmla="*/ 0 w 7"/>
                  <a:gd name="T5" fmla="*/ 25 h 29"/>
                  <a:gd name="T6" fmla="*/ 7 w 7"/>
                  <a:gd name="T7" fmla="*/ 25 h 29"/>
                  <a:gd name="T8" fmla="*/ 6 w 7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6" y="4"/>
                    </a:moveTo>
                    <a:cubicBezTo>
                      <a:pt x="5" y="1"/>
                      <a:pt x="2" y="0"/>
                      <a:pt x="1" y="3"/>
                    </a:cubicBezTo>
                    <a:cubicBezTo>
                      <a:pt x="1" y="11"/>
                      <a:pt x="0" y="21"/>
                      <a:pt x="0" y="25"/>
                    </a:cubicBezTo>
                    <a:cubicBezTo>
                      <a:pt x="0" y="29"/>
                      <a:pt x="7" y="29"/>
                      <a:pt x="7" y="25"/>
                    </a:cubicBezTo>
                    <a:cubicBezTo>
                      <a:pt x="7" y="21"/>
                      <a:pt x="6" y="11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3" name="Freeform 359"/>
              <p:cNvSpPr/>
              <p:nvPr/>
            </p:nvSpPr>
            <p:spPr bwMode="auto">
              <a:xfrm>
                <a:off x="3122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1 w 10"/>
                  <a:gd name="T3" fmla="*/ 35 h 40"/>
                  <a:gd name="T4" fmla="*/ 9 w 10"/>
                  <a:gd name="T5" fmla="*/ 35 h 40"/>
                  <a:gd name="T6" fmla="*/ 10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1" y="14"/>
                      <a:pt x="0" y="24"/>
                      <a:pt x="1" y="35"/>
                    </a:cubicBezTo>
                    <a:cubicBezTo>
                      <a:pt x="1" y="40"/>
                      <a:pt x="9" y="40"/>
                      <a:pt x="9" y="35"/>
                    </a:cubicBezTo>
                    <a:cubicBezTo>
                      <a:pt x="9" y="25"/>
                      <a:pt x="9" y="14"/>
                      <a:pt x="10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4" name="Freeform 360"/>
              <p:cNvSpPr/>
              <p:nvPr/>
            </p:nvSpPr>
            <p:spPr bwMode="auto">
              <a:xfrm>
                <a:off x="3140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4 w 17"/>
                  <a:gd name="T3" fmla="*/ 12 h 56"/>
                  <a:gd name="T4" fmla="*/ 4 w 17"/>
                  <a:gd name="T5" fmla="*/ 11 h 56"/>
                  <a:gd name="T6" fmla="*/ 1 w 17"/>
                  <a:gd name="T7" fmla="*/ 11 h 56"/>
                  <a:gd name="T8" fmla="*/ 2 w 17"/>
                  <a:gd name="T9" fmla="*/ 19 h 56"/>
                  <a:gd name="T10" fmla="*/ 6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9"/>
                      <a:pt x="1" y="10"/>
                      <a:pt x="1" y="11"/>
                    </a:cubicBezTo>
                    <a:cubicBezTo>
                      <a:pt x="2" y="14"/>
                      <a:pt x="2" y="17"/>
                      <a:pt x="2" y="19"/>
                    </a:cubicBezTo>
                    <a:cubicBezTo>
                      <a:pt x="0" y="31"/>
                      <a:pt x="1" y="43"/>
                      <a:pt x="6" y="54"/>
                    </a:cubicBezTo>
                    <a:cubicBezTo>
                      <a:pt x="8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5" y="9"/>
                    </a:cubicBezTo>
                    <a:cubicBezTo>
                      <a:pt x="17" y="4"/>
                      <a:pt x="10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5" name="Freeform 361"/>
              <p:cNvSpPr/>
              <p:nvPr/>
            </p:nvSpPr>
            <p:spPr bwMode="auto">
              <a:xfrm>
                <a:off x="3105" y="3513"/>
                <a:ext cx="14" cy="67"/>
              </a:xfrm>
              <a:custGeom>
                <a:avLst/>
                <a:gdLst>
                  <a:gd name="T0" fmla="*/ 0 w 8"/>
                  <a:gd name="T1" fmla="*/ 5 h 36"/>
                  <a:gd name="T2" fmla="*/ 1 w 8"/>
                  <a:gd name="T3" fmla="*/ 32 h 36"/>
                  <a:gd name="T4" fmla="*/ 8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1" y="32"/>
                    </a:cubicBezTo>
                    <a:cubicBezTo>
                      <a:pt x="1" y="36"/>
                      <a:pt x="8" y="36"/>
                      <a:pt x="8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6" name="Freeform 362"/>
              <p:cNvSpPr/>
              <p:nvPr/>
            </p:nvSpPr>
            <p:spPr bwMode="auto">
              <a:xfrm>
                <a:off x="3165" y="3528"/>
                <a:ext cx="28" cy="75"/>
              </a:xfrm>
              <a:custGeom>
                <a:avLst/>
                <a:gdLst>
                  <a:gd name="T0" fmla="*/ 5 w 16"/>
                  <a:gd name="T1" fmla="*/ 5 h 40"/>
                  <a:gd name="T2" fmla="*/ 4 w 16"/>
                  <a:gd name="T3" fmla="*/ 37 h 40"/>
                  <a:gd name="T4" fmla="*/ 10 w 16"/>
                  <a:gd name="T5" fmla="*/ 36 h 40"/>
                  <a:gd name="T6" fmla="*/ 13 w 16"/>
                  <a:gd name="T7" fmla="*/ 10 h 40"/>
                  <a:gd name="T8" fmla="*/ 5 w 16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0">
                    <a:moveTo>
                      <a:pt x="5" y="5"/>
                    </a:moveTo>
                    <a:cubicBezTo>
                      <a:pt x="1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10" y="27"/>
                      <a:pt x="9" y="18"/>
                      <a:pt x="13" y="10"/>
                    </a:cubicBezTo>
                    <a:cubicBezTo>
                      <a:pt x="16" y="4"/>
                      <a:pt x="8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7" name="Freeform 363"/>
              <p:cNvSpPr/>
              <p:nvPr/>
            </p:nvSpPr>
            <p:spPr bwMode="auto">
              <a:xfrm>
                <a:off x="3207" y="3558"/>
                <a:ext cx="15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6 w 8"/>
                  <a:gd name="T5" fmla="*/ 28 h 32"/>
                  <a:gd name="T6" fmla="*/ 7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1" y="32"/>
                      <a:pt x="6" y="32"/>
                      <a:pt x="6" y="28"/>
                    </a:cubicBezTo>
                    <a:cubicBezTo>
                      <a:pt x="7" y="20"/>
                      <a:pt x="7" y="13"/>
                      <a:pt x="7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8" name="Freeform 364"/>
              <p:cNvSpPr/>
              <p:nvPr/>
            </p:nvSpPr>
            <p:spPr bwMode="auto">
              <a:xfrm>
                <a:off x="3268" y="3507"/>
                <a:ext cx="23" cy="99"/>
              </a:xfrm>
              <a:custGeom>
                <a:avLst/>
                <a:gdLst>
                  <a:gd name="T0" fmla="*/ 10 w 13"/>
                  <a:gd name="T1" fmla="*/ 1 h 53"/>
                  <a:gd name="T2" fmla="*/ 4 w 13"/>
                  <a:gd name="T3" fmla="*/ 21 h 53"/>
                  <a:gd name="T4" fmla="*/ 0 w 13"/>
                  <a:gd name="T5" fmla="*/ 24 h 53"/>
                  <a:gd name="T6" fmla="*/ 3 w 13"/>
                  <a:gd name="T7" fmla="*/ 44 h 53"/>
                  <a:gd name="T8" fmla="*/ 4 w 13"/>
                  <a:gd name="T9" fmla="*/ 45 h 53"/>
                  <a:gd name="T10" fmla="*/ 5 w 13"/>
                  <a:gd name="T11" fmla="*/ 46 h 53"/>
                  <a:gd name="T12" fmla="*/ 7 w 13"/>
                  <a:gd name="T13" fmla="*/ 50 h 53"/>
                  <a:gd name="T14" fmla="*/ 12 w 13"/>
                  <a:gd name="T15" fmla="*/ 48 h 53"/>
                  <a:gd name="T16" fmla="*/ 8 w 13"/>
                  <a:gd name="T17" fmla="*/ 32 h 53"/>
                  <a:gd name="T18" fmla="*/ 13 w 13"/>
                  <a:gd name="T19" fmla="*/ 2 h 53"/>
                  <a:gd name="T20" fmla="*/ 10 w 13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53">
                    <a:moveTo>
                      <a:pt x="10" y="1"/>
                    </a:moveTo>
                    <a:cubicBezTo>
                      <a:pt x="7" y="8"/>
                      <a:pt x="5" y="14"/>
                      <a:pt x="4" y="21"/>
                    </a:cubicBezTo>
                    <a:cubicBezTo>
                      <a:pt x="2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3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6"/>
                      <a:pt x="5" y="46"/>
                    </a:cubicBezTo>
                    <a:cubicBezTo>
                      <a:pt x="5" y="48"/>
                      <a:pt x="6" y="49"/>
                      <a:pt x="7" y="50"/>
                    </a:cubicBezTo>
                    <a:cubicBezTo>
                      <a:pt x="9" y="53"/>
                      <a:pt x="13" y="51"/>
                      <a:pt x="12" y="48"/>
                    </a:cubicBezTo>
                    <a:cubicBezTo>
                      <a:pt x="10" y="43"/>
                      <a:pt x="9" y="38"/>
                      <a:pt x="8" y="32"/>
                    </a:cubicBezTo>
                    <a:cubicBezTo>
                      <a:pt x="8" y="22"/>
                      <a:pt x="9" y="12"/>
                      <a:pt x="13" y="2"/>
                    </a:cubicBezTo>
                    <a:cubicBezTo>
                      <a:pt x="13" y="1"/>
                      <a:pt x="11" y="0"/>
                      <a:pt x="10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9" name="Freeform 365"/>
              <p:cNvSpPr/>
              <p:nvPr/>
            </p:nvSpPr>
            <p:spPr bwMode="auto">
              <a:xfrm>
                <a:off x="3296" y="3505"/>
                <a:ext cx="30" cy="88"/>
              </a:xfrm>
              <a:custGeom>
                <a:avLst/>
                <a:gdLst>
                  <a:gd name="T0" fmla="*/ 12 w 17"/>
                  <a:gd name="T1" fmla="*/ 2 h 47"/>
                  <a:gd name="T2" fmla="*/ 1 w 17"/>
                  <a:gd name="T3" fmla="*/ 44 h 47"/>
                  <a:gd name="T4" fmla="*/ 6 w 17"/>
                  <a:gd name="T5" fmla="*/ 44 h 47"/>
                  <a:gd name="T6" fmla="*/ 15 w 17"/>
                  <a:gd name="T7" fmla="*/ 4 h 47"/>
                  <a:gd name="T8" fmla="*/ 12 w 17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12" y="2"/>
                    </a:moveTo>
                    <a:cubicBezTo>
                      <a:pt x="4" y="14"/>
                      <a:pt x="0" y="29"/>
                      <a:pt x="1" y="44"/>
                    </a:cubicBezTo>
                    <a:cubicBezTo>
                      <a:pt x="1" y="47"/>
                      <a:pt x="6" y="47"/>
                      <a:pt x="6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7" y="2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0" name="Freeform 366"/>
              <p:cNvSpPr/>
              <p:nvPr/>
            </p:nvSpPr>
            <p:spPr bwMode="auto">
              <a:xfrm>
                <a:off x="3331" y="3520"/>
                <a:ext cx="13" cy="85"/>
              </a:xfrm>
              <a:custGeom>
                <a:avLst/>
                <a:gdLst>
                  <a:gd name="T0" fmla="*/ 6 w 7"/>
                  <a:gd name="T1" fmla="*/ 3 h 45"/>
                  <a:gd name="T2" fmla="*/ 2 w 7"/>
                  <a:gd name="T3" fmla="*/ 3 h 45"/>
                  <a:gd name="T4" fmla="*/ 1 w 7"/>
                  <a:gd name="T5" fmla="*/ 15 h 45"/>
                  <a:gd name="T6" fmla="*/ 0 w 7"/>
                  <a:gd name="T7" fmla="*/ 17 h 45"/>
                  <a:gd name="T8" fmla="*/ 0 w 7"/>
                  <a:gd name="T9" fmla="*/ 34 h 45"/>
                  <a:gd name="T10" fmla="*/ 1 w 7"/>
                  <a:gd name="T11" fmla="*/ 36 h 45"/>
                  <a:gd name="T12" fmla="*/ 2 w 7"/>
                  <a:gd name="T13" fmla="*/ 42 h 45"/>
                  <a:gd name="T14" fmla="*/ 6 w 7"/>
                  <a:gd name="T15" fmla="*/ 42 h 45"/>
                  <a:gd name="T16" fmla="*/ 6 w 7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45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1" y="15"/>
                    </a:cubicBezTo>
                    <a:cubicBezTo>
                      <a:pt x="0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0" y="35"/>
                      <a:pt x="1" y="36"/>
                    </a:cubicBezTo>
                    <a:cubicBezTo>
                      <a:pt x="1" y="38"/>
                      <a:pt x="1" y="40"/>
                      <a:pt x="2" y="42"/>
                    </a:cubicBezTo>
                    <a:cubicBezTo>
                      <a:pt x="2" y="45"/>
                      <a:pt x="6" y="45"/>
                      <a:pt x="6" y="42"/>
                    </a:cubicBezTo>
                    <a:cubicBezTo>
                      <a:pt x="7" y="29"/>
                      <a:pt x="6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1" name="Freeform 367"/>
              <p:cNvSpPr/>
              <p:nvPr/>
            </p:nvSpPr>
            <p:spPr bwMode="auto">
              <a:xfrm>
                <a:off x="3369" y="3499"/>
                <a:ext cx="33" cy="90"/>
              </a:xfrm>
              <a:custGeom>
                <a:avLst/>
                <a:gdLst>
                  <a:gd name="T0" fmla="*/ 18 w 19"/>
                  <a:gd name="T1" fmla="*/ 44 h 48"/>
                  <a:gd name="T2" fmla="*/ 17 w 19"/>
                  <a:gd name="T3" fmla="*/ 17 h 48"/>
                  <a:gd name="T4" fmla="*/ 10 w 19"/>
                  <a:gd name="T5" fmla="*/ 15 h 48"/>
                  <a:gd name="T6" fmla="*/ 10 w 19"/>
                  <a:gd name="T7" fmla="*/ 15 h 48"/>
                  <a:gd name="T8" fmla="*/ 9 w 19"/>
                  <a:gd name="T9" fmla="*/ 16 h 48"/>
                  <a:gd name="T10" fmla="*/ 10 w 19"/>
                  <a:gd name="T11" fmla="*/ 4 h 48"/>
                  <a:gd name="T12" fmla="*/ 5 w 19"/>
                  <a:gd name="T13" fmla="*/ 3 h 48"/>
                  <a:gd name="T14" fmla="*/ 2 w 19"/>
                  <a:gd name="T15" fmla="*/ 29 h 48"/>
                  <a:gd name="T16" fmla="*/ 0 w 19"/>
                  <a:gd name="T17" fmla="*/ 30 h 48"/>
                  <a:gd name="T18" fmla="*/ 0 w 19"/>
                  <a:gd name="T19" fmla="*/ 43 h 48"/>
                  <a:gd name="T20" fmla="*/ 2 w 19"/>
                  <a:gd name="T21" fmla="*/ 43 h 48"/>
                  <a:gd name="T22" fmla="*/ 9 w 19"/>
                  <a:gd name="T23" fmla="*/ 43 h 48"/>
                  <a:gd name="T24" fmla="*/ 9 w 19"/>
                  <a:gd name="T25" fmla="*/ 42 h 48"/>
                  <a:gd name="T26" fmla="*/ 9 w 19"/>
                  <a:gd name="T27" fmla="*/ 45 h 48"/>
                  <a:gd name="T28" fmla="*/ 13 w 19"/>
                  <a:gd name="T29" fmla="*/ 46 h 48"/>
                  <a:gd name="T30" fmla="*/ 18 w 19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8">
                    <a:moveTo>
                      <a:pt x="18" y="44"/>
                    </a:moveTo>
                    <a:cubicBezTo>
                      <a:pt x="15" y="35"/>
                      <a:pt x="15" y="26"/>
                      <a:pt x="17" y="17"/>
                    </a:cubicBezTo>
                    <a:cubicBezTo>
                      <a:pt x="17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2"/>
                      <a:pt x="10" y="8"/>
                      <a:pt x="10" y="4"/>
                    </a:cubicBezTo>
                    <a:cubicBezTo>
                      <a:pt x="11" y="1"/>
                      <a:pt x="5" y="0"/>
                      <a:pt x="5" y="3"/>
                    </a:cubicBezTo>
                    <a:cubicBezTo>
                      <a:pt x="3" y="12"/>
                      <a:pt x="2" y="21"/>
                      <a:pt x="2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2" y="44"/>
                      <a:pt x="2" y="43"/>
                    </a:cubicBezTo>
                    <a:cubicBezTo>
                      <a:pt x="3" y="47"/>
                      <a:pt x="9" y="47"/>
                      <a:pt x="9" y="43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43"/>
                      <a:pt x="9" y="44"/>
                      <a:pt x="9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5" y="48"/>
                      <a:pt x="19" y="47"/>
                      <a:pt x="18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2" name="Freeform 368"/>
              <p:cNvSpPr/>
              <p:nvPr/>
            </p:nvSpPr>
            <p:spPr bwMode="auto">
              <a:xfrm>
                <a:off x="3434" y="3528"/>
                <a:ext cx="11" cy="61"/>
              </a:xfrm>
              <a:custGeom>
                <a:avLst/>
                <a:gdLst>
                  <a:gd name="T0" fmla="*/ 5 w 6"/>
                  <a:gd name="T1" fmla="*/ 3 h 33"/>
                  <a:gd name="T2" fmla="*/ 1 w 6"/>
                  <a:gd name="T3" fmla="*/ 3 h 33"/>
                  <a:gd name="T4" fmla="*/ 1 w 6"/>
                  <a:gd name="T5" fmla="*/ 30 h 33"/>
                  <a:gd name="T6" fmla="*/ 5 w 6"/>
                  <a:gd name="T7" fmla="*/ 30 h 33"/>
                  <a:gd name="T8" fmla="*/ 5 w 6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3">
                    <a:moveTo>
                      <a:pt x="5" y="3"/>
                    </a:moveTo>
                    <a:cubicBezTo>
                      <a:pt x="5" y="0"/>
                      <a:pt x="1" y="0"/>
                      <a:pt x="1" y="3"/>
                    </a:cubicBezTo>
                    <a:cubicBezTo>
                      <a:pt x="0" y="12"/>
                      <a:pt x="0" y="21"/>
                      <a:pt x="1" y="30"/>
                    </a:cubicBezTo>
                    <a:cubicBezTo>
                      <a:pt x="1" y="33"/>
                      <a:pt x="5" y="33"/>
                      <a:pt x="5" y="30"/>
                    </a:cubicBezTo>
                    <a:cubicBezTo>
                      <a:pt x="6" y="21"/>
                      <a:pt x="6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3" name="Freeform 369"/>
              <p:cNvSpPr/>
              <p:nvPr/>
            </p:nvSpPr>
            <p:spPr bwMode="auto">
              <a:xfrm>
                <a:off x="3461" y="3520"/>
                <a:ext cx="26" cy="77"/>
              </a:xfrm>
              <a:custGeom>
                <a:avLst/>
                <a:gdLst>
                  <a:gd name="T0" fmla="*/ 8 w 15"/>
                  <a:gd name="T1" fmla="*/ 7 h 41"/>
                  <a:gd name="T2" fmla="*/ 7 w 15"/>
                  <a:gd name="T3" fmla="*/ 4 h 41"/>
                  <a:gd name="T4" fmla="*/ 1 w 15"/>
                  <a:gd name="T5" fmla="*/ 6 h 41"/>
                  <a:gd name="T6" fmla="*/ 3 w 15"/>
                  <a:gd name="T7" fmla="*/ 30 h 41"/>
                  <a:gd name="T8" fmla="*/ 5 w 15"/>
                  <a:gd name="T9" fmla="*/ 32 h 41"/>
                  <a:gd name="T10" fmla="*/ 6 w 15"/>
                  <a:gd name="T11" fmla="*/ 38 h 41"/>
                  <a:gd name="T12" fmla="*/ 11 w 15"/>
                  <a:gd name="T13" fmla="*/ 38 h 41"/>
                  <a:gd name="T14" fmla="*/ 14 w 15"/>
                  <a:gd name="T15" fmla="*/ 10 h 41"/>
                  <a:gd name="T16" fmla="*/ 8 w 15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41">
                    <a:moveTo>
                      <a:pt x="8" y="7"/>
                    </a:moveTo>
                    <a:cubicBezTo>
                      <a:pt x="8" y="6"/>
                      <a:pt x="8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3" y="14"/>
                      <a:pt x="3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6" y="36"/>
                      <a:pt x="6" y="38"/>
                    </a:cubicBezTo>
                    <a:cubicBezTo>
                      <a:pt x="6" y="41"/>
                      <a:pt x="11" y="41"/>
                      <a:pt x="11" y="38"/>
                    </a:cubicBezTo>
                    <a:cubicBezTo>
                      <a:pt x="12" y="29"/>
                      <a:pt x="12" y="19"/>
                      <a:pt x="14" y="10"/>
                    </a:cubicBezTo>
                    <a:cubicBezTo>
                      <a:pt x="15" y="6"/>
                      <a:pt x="10" y="4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4" name="Freeform 370"/>
              <p:cNvSpPr/>
              <p:nvPr/>
            </p:nvSpPr>
            <p:spPr bwMode="auto">
              <a:xfrm>
                <a:off x="3493" y="3520"/>
                <a:ext cx="26" cy="98"/>
              </a:xfrm>
              <a:custGeom>
                <a:avLst/>
                <a:gdLst>
                  <a:gd name="T0" fmla="*/ 7 w 15"/>
                  <a:gd name="T1" fmla="*/ 4 h 52"/>
                  <a:gd name="T2" fmla="*/ 6 w 15"/>
                  <a:gd name="T3" fmla="*/ 11 h 52"/>
                  <a:gd name="T4" fmla="*/ 2 w 15"/>
                  <a:gd name="T5" fmla="*/ 13 h 52"/>
                  <a:gd name="T6" fmla="*/ 1 w 15"/>
                  <a:gd name="T7" fmla="*/ 23 h 52"/>
                  <a:gd name="T8" fmla="*/ 4 w 15"/>
                  <a:gd name="T9" fmla="*/ 25 h 52"/>
                  <a:gd name="T10" fmla="*/ 4 w 15"/>
                  <a:gd name="T11" fmla="*/ 49 h 52"/>
                  <a:gd name="T12" fmla="*/ 10 w 15"/>
                  <a:gd name="T13" fmla="*/ 49 h 52"/>
                  <a:gd name="T14" fmla="*/ 15 w 15"/>
                  <a:gd name="T15" fmla="*/ 5 h 52"/>
                  <a:gd name="T16" fmla="*/ 7 w 15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4"/>
                    </a:moveTo>
                    <a:cubicBezTo>
                      <a:pt x="7" y="6"/>
                      <a:pt x="6" y="9"/>
                      <a:pt x="6" y="11"/>
                    </a:cubicBezTo>
                    <a:cubicBezTo>
                      <a:pt x="4" y="10"/>
                      <a:pt x="2" y="11"/>
                      <a:pt x="2" y="13"/>
                    </a:cubicBezTo>
                    <a:cubicBezTo>
                      <a:pt x="2" y="16"/>
                      <a:pt x="3" y="20"/>
                      <a:pt x="1" y="23"/>
                    </a:cubicBezTo>
                    <a:cubicBezTo>
                      <a:pt x="0" y="24"/>
                      <a:pt x="2" y="26"/>
                      <a:pt x="4" y="25"/>
                    </a:cubicBezTo>
                    <a:cubicBezTo>
                      <a:pt x="3" y="33"/>
                      <a:pt x="2" y="41"/>
                      <a:pt x="4" y="49"/>
                    </a:cubicBezTo>
                    <a:cubicBezTo>
                      <a:pt x="4" y="52"/>
                      <a:pt x="9" y="52"/>
                      <a:pt x="10" y="49"/>
                    </a:cubicBezTo>
                    <a:cubicBezTo>
                      <a:pt x="13" y="34"/>
                      <a:pt x="13" y="20"/>
                      <a:pt x="15" y="5"/>
                    </a:cubicBezTo>
                    <a:cubicBezTo>
                      <a:pt x="15" y="1"/>
                      <a:pt x="8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5" name="Freeform 371"/>
              <p:cNvSpPr/>
              <p:nvPr/>
            </p:nvSpPr>
            <p:spPr bwMode="auto">
              <a:xfrm>
                <a:off x="3411" y="3528"/>
                <a:ext cx="22" cy="86"/>
              </a:xfrm>
              <a:custGeom>
                <a:avLst/>
                <a:gdLst>
                  <a:gd name="T0" fmla="*/ 9 w 12"/>
                  <a:gd name="T1" fmla="*/ 7 h 46"/>
                  <a:gd name="T2" fmla="*/ 8 w 12"/>
                  <a:gd name="T3" fmla="*/ 3 h 46"/>
                  <a:gd name="T4" fmla="*/ 4 w 12"/>
                  <a:gd name="T5" fmla="*/ 4 h 46"/>
                  <a:gd name="T6" fmla="*/ 5 w 12"/>
                  <a:gd name="T7" fmla="*/ 8 h 46"/>
                  <a:gd name="T8" fmla="*/ 4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1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2 w 12"/>
                  <a:gd name="T21" fmla="*/ 12 h 46"/>
                  <a:gd name="T22" fmla="*/ 9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9" y="7"/>
                    </a:moveTo>
                    <a:cubicBezTo>
                      <a:pt x="8" y="6"/>
                      <a:pt x="8" y="4"/>
                      <a:pt x="8" y="3"/>
                    </a:cubicBezTo>
                    <a:cubicBezTo>
                      <a:pt x="7" y="0"/>
                      <a:pt x="3" y="1"/>
                      <a:pt x="4" y="4"/>
                    </a:cubicBezTo>
                    <a:cubicBezTo>
                      <a:pt x="4" y="5"/>
                      <a:pt x="5" y="6"/>
                      <a:pt x="5" y="8"/>
                    </a:cubicBezTo>
                    <a:cubicBezTo>
                      <a:pt x="4" y="8"/>
                      <a:pt x="4" y="9"/>
                      <a:pt x="4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6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1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2" y="15"/>
                      <a:pt x="12" y="12"/>
                    </a:cubicBezTo>
                    <a:cubicBezTo>
                      <a:pt x="12" y="10"/>
                      <a:pt x="11" y="8"/>
                      <a:pt x="9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6" name="Freeform 372"/>
              <p:cNvSpPr/>
              <p:nvPr/>
            </p:nvSpPr>
            <p:spPr bwMode="auto">
              <a:xfrm>
                <a:off x="3245" y="3531"/>
                <a:ext cx="21" cy="53"/>
              </a:xfrm>
              <a:custGeom>
                <a:avLst/>
                <a:gdLst>
                  <a:gd name="T0" fmla="*/ 11 w 12"/>
                  <a:gd name="T1" fmla="*/ 25 h 28"/>
                  <a:gd name="T2" fmla="*/ 4 w 12"/>
                  <a:gd name="T3" fmla="*/ 3 h 28"/>
                  <a:gd name="T4" fmla="*/ 0 w 12"/>
                  <a:gd name="T5" fmla="*/ 4 h 28"/>
                  <a:gd name="T6" fmla="*/ 9 w 12"/>
                  <a:gd name="T7" fmla="*/ 26 h 28"/>
                  <a:gd name="T8" fmla="*/ 11 w 12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8">
                    <a:moveTo>
                      <a:pt x="11" y="25"/>
                    </a:moveTo>
                    <a:cubicBezTo>
                      <a:pt x="8" y="18"/>
                      <a:pt x="6" y="10"/>
                      <a:pt x="4" y="3"/>
                    </a:cubicBezTo>
                    <a:cubicBezTo>
                      <a:pt x="3" y="0"/>
                      <a:pt x="0" y="1"/>
                      <a:pt x="0" y="4"/>
                    </a:cubicBezTo>
                    <a:cubicBezTo>
                      <a:pt x="2" y="12"/>
                      <a:pt x="5" y="19"/>
                      <a:pt x="9" y="26"/>
                    </a:cubicBezTo>
                    <a:cubicBezTo>
                      <a:pt x="10" y="28"/>
                      <a:pt x="12" y="27"/>
                      <a:pt x="11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Freeform 373"/>
              <p:cNvSpPr/>
              <p:nvPr/>
            </p:nvSpPr>
            <p:spPr bwMode="auto">
              <a:xfrm>
                <a:off x="3200" y="3511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7" y="18"/>
                      <a:pt x="12" y="8"/>
                    </a:cubicBezTo>
                    <a:cubicBezTo>
                      <a:pt x="13" y="4"/>
                      <a:pt x="8" y="0"/>
                      <a:pt x="6" y="4"/>
                    </a:cubicBezTo>
                    <a:cubicBezTo>
                      <a:pt x="0" y="17"/>
                      <a:pt x="2" y="29"/>
                      <a:pt x="10" y="40"/>
                    </a:cubicBezTo>
                    <a:cubicBezTo>
                      <a:pt x="12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Freeform 374"/>
              <p:cNvSpPr/>
              <p:nvPr/>
            </p:nvSpPr>
            <p:spPr bwMode="auto">
              <a:xfrm>
                <a:off x="3314" y="3535"/>
                <a:ext cx="17" cy="62"/>
              </a:xfrm>
              <a:custGeom>
                <a:avLst/>
                <a:gdLst>
                  <a:gd name="T0" fmla="*/ 3 w 10"/>
                  <a:gd name="T1" fmla="*/ 4 h 33"/>
                  <a:gd name="T2" fmla="*/ 3 w 10"/>
                  <a:gd name="T3" fmla="*/ 29 h 33"/>
                  <a:gd name="T4" fmla="*/ 9 w 10"/>
                  <a:gd name="T5" fmla="*/ 27 h 33"/>
                  <a:gd name="T6" fmla="*/ 9 w 10"/>
                  <a:gd name="T7" fmla="*/ 6 h 33"/>
                  <a:gd name="T8" fmla="*/ 3 w 10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3">
                    <a:moveTo>
                      <a:pt x="3" y="4"/>
                    </a:moveTo>
                    <a:cubicBezTo>
                      <a:pt x="0" y="12"/>
                      <a:pt x="0" y="21"/>
                      <a:pt x="3" y="29"/>
                    </a:cubicBezTo>
                    <a:cubicBezTo>
                      <a:pt x="4" y="33"/>
                      <a:pt x="9" y="31"/>
                      <a:pt x="9" y="27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0" y="2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9" name="Freeform 375"/>
              <p:cNvSpPr/>
              <p:nvPr/>
            </p:nvSpPr>
            <p:spPr bwMode="auto">
              <a:xfrm>
                <a:off x="3534" y="3509"/>
                <a:ext cx="26" cy="94"/>
              </a:xfrm>
              <a:custGeom>
                <a:avLst/>
                <a:gdLst>
                  <a:gd name="T0" fmla="*/ 11 w 15"/>
                  <a:gd name="T1" fmla="*/ 27 h 50"/>
                  <a:gd name="T2" fmla="*/ 14 w 15"/>
                  <a:gd name="T3" fmla="*/ 6 h 50"/>
                  <a:gd name="T4" fmla="*/ 7 w 15"/>
                  <a:gd name="T5" fmla="*/ 4 h 50"/>
                  <a:gd name="T6" fmla="*/ 5 w 15"/>
                  <a:gd name="T7" fmla="*/ 15 h 50"/>
                  <a:gd name="T8" fmla="*/ 4 w 15"/>
                  <a:gd name="T9" fmla="*/ 16 h 50"/>
                  <a:gd name="T10" fmla="*/ 5 w 15"/>
                  <a:gd name="T11" fmla="*/ 46 h 50"/>
                  <a:gd name="T12" fmla="*/ 11 w 15"/>
                  <a:gd name="T13" fmla="*/ 42 h 50"/>
                  <a:gd name="T14" fmla="*/ 9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2" y="20"/>
                      <a:pt x="12" y="13"/>
                      <a:pt x="14" y="6"/>
                    </a:cubicBezTo>
                    <a:cubicBezTo>
                      <a:pt x="15" y="1"/>
                      <a:pt x="8" y="0"/>
                      <a:pt x="7" y="4"/>
                    </a:cubicBezTo>
                    <a:cubicBezTo>
                      <a:pt x="6" y="8"/>
                      <a:pt x="5" y="11"/>
                      <a:pt x="5" y="15"/>
                    </a:cubicBezTo>
                    <a:cubicBezTo>
                      <a:pt x="4" y="15"/>
                      <a:pt x="4" y="16"/>
                      <a:pt x="4" y="16"/>
                    </a:cubicBezTo>
                    <a:cubicBezTo>
                      <a:pt x="1" y="27"/>
                      <a:pt x="0" y="36"/>
                      <a:pt x="5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10" y="38"/>
                      <a:pt x="9" y="34"/>
                      <a:pt x="9" y="30"/>
                    </a:cubicBezTo>
                    <a:cubicBezTo>
                      <a:pt x="10" y="30"/>
                      <a:pt x="11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0" name="Freeform 376"/>
              <p:cNvSpPr/>
              <p:nvPr/>
            </p:nvSpPr>
            <p:spPr bwMode="auto">
              <a:xfrm>
                <a:off x="3571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1 w 8"/>
                  <a:gd name="T3" fmla="*/ 5 h 32"/>
                  <a:gd name="T4" fmla="*/ 3 w 8"/>
                  <a:gd name="T5" fmla="*/ 29 h 32"/>
                  <a:gd name="T6" fmla="*/ 8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1" y="5"/>
                    </a:cubicBezTo>
                    <a:cubicBezTo>
                      <a:pt x="3" y="13"/>
                      <a:pt x="3" y="21"/>
                      <a:pt x="3" y="29"/>
                    </a:cubicBezTo>
                    <a:cubicBezTo>
                      <a:pt x="4" y="32"/>
                      <a:pt x="8" y="32"/>
                      <a:pt x="8" y="29"/>
                    </a:cubicBezTo>
                    <a:cubicBezTo>
                      <a:pt x="8" y="20"/>
                      <a:pt x="8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1" name="Freeform 377"/>
              <p:cNvSpPr/>
              <p:nvPr/>
            </p:nvSpPr>
            <p:spPr bwMode="auto">
              <a:xfrm>
                <a:off x="3581" y="3524"/>
                <a:ext cx="34" cy="101"/>
              </a:xfrm>
              <a:custGeom>
                <a:avLst/>
                <a:gdLst>
                  <a:gd name="T0" fmla="*/ 18 w 19"/>
                  <a:gd name="T1" fmla="*/ 47 h 54"/>
                  <a:gd name="T2" fmla="*/ 12 w 19"/>
                  <a:gd name="T3" fmla="*/ 15 h 54"/>
                  <a:gd name="T4" fmla="*/ 12 w 19"/>
                  <a:gd name="T5" fmla="*/ 13 h 54"/>
                  <a:gd name="T6" fmla="*/ 12 w 19"/>
                  <a:gd name="T7" fmla="*/ 4 h 54"/>
                  <a:gd name="T8" fmla="*/ 8 w 19"/>
                  <a:gd name="T9" fmla="*/ 4 h 54"/>
                  <a:gd name="T10" fmla="*/ 8 w 19"/>
                  <a:gd name="T11" fmla="*/ 13 h 54"/>
                  <a:gd name="T12" fmla="*/ 7 w 19"/>
                  <a:gd name="T13" fmla="*/ 14 h 54"/>
                  <a:gd name="T14" fmla="*/ 6 w 19"/>
                  <a:gd name="T15" fmla="*/ 23 h 54"/>
                  <a:gd name="T16" fmla="*/ 5 w 19"/>
                  <a:gd name="T17" fmla="*/ 23 h 54"/>
                  <a:gd name="T18" fmla="*/ 1 w 19"/>
                  <a:gd name="T19" fmla="*/ 40 h 54"/>
                  <a:gd name="T20" fmla="*/ 3 w 19"/>
                  <a:gd name="T21" fmla="*/ 40 h 54"/>
                  <a:gd name="T22" fmla="*/ 6 w 19"/>
                  <a:gd name="T23" fmla="*/ 26 h 54"/>
                  <a:gd name="T24" fmla="*/ 10 w 19"/>
                  <a:gd name="T25" fmla="*/ 49 h 54"/>
                  <a:gd name="T26" fmla="*/ 18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8" y="47"/>
                    </a:moveTo>
                    <a:cubicBezTo>
                      <a:pt x="14" y="36"/>
                      <a:pt x="14" y="25"/>
                      <a:pt x="12" y="15"/>
                    </a:cubicBezTo>
                    <a:cubicBezTo>
                      <a:pt x="12" y="14"/>
                      <a:pt x="12" y="13"/>
                      <a:pt x="12" y="13"/>
                    </a:cubicBezTo>
                    <a:cubicBezTo>
                      <a:pt x="12" y="10"/>
                      <a:pt x="12" y="8"/>
                      <a:pt x="12" y="4"/>
                    </a:cubicBezTo>
                    <a:cubicBezTo>
                      <a:pt x="12" y="0"/>
                      <a:pt x="8" y="0"/>
                      <a:pt x="8" y="4"/>
                    </a:cubicBezTo>
                    <a:cubicBezTo>
                      <a:pt x="8" y="8"/>
                      <a:pt x="8" y="10"/>
                      <a:pt x="8" y="13"/>
                    </a:cubicBezTo>
                    <a:cubicBezTo>
                      <a:pt x="7" y="13"/>
                      <a:pt x="7" y="14"/>
                      <a:pt x="7" y="14"/>
                    </a:cubicBezTo>
                    <a:cubicBezTo>
                      <a:pt x="7" y="17"/>
                      <a:pt x="6" y="20"/>
                      <a:pt x="6" y="23"/>
                    </a:cubicBezTo>
                    <a:cubicBezTo>
                      <a:pt x="6" y="22"/>
                      <a:pt x="5" y="22"/>
                      <a:pt x="5" y="23"/>
                    </a:cubicBezTo>
                    <a:cubicBezTo>
                      <a:pt x="3" y="29"/>
                      <a:pt x="2" y="34"/>
                      <a:pt x="1" y="40"/>
                    </a:cubicBezTo>
                    <a:cubicBezTo>
                      <a:pt x="0" y="41"/>
                      <a:pt x="2" y="41"/>
                      <a:pt x="3" y="40"/>
                    </a:cubicBezTo>
                    <a:cubicBezTo>
                      <a:pt x="4" y="35"/>
                      <a:pt x="5" y="30"/>
                      <a:pt x="6" y="26"/>
                    </a:cubicBezTo>
                    <a:cubicBezTo>
                      <a:pt x="6" y="34"/>
                      <a:pt x="7" y="42"/>
                      <a:pt x="10" y="49"/>
                    </a:cubicBezTo>
                    <a:cubicBezTo>
                      <a:pt x="12" y="54"/>
                      <a:pt x="19" y="52"/>
                      <a:pt x="18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2" name="Freeform 378"/>
              <p:cNvSpPr/>
              <p:nvPr/>
            </p:nvSpPr>
            <p:spPr bwMode="auto">
              <a:xfrm>
                <a:off x="3626" y="3574"/>
                <a:ext cx="10" cy="55"/>
              </a:xfrm>
              <a:custGeom>
                <a:avLst/>
                <a:gdLst>
                  <a:gd name="T0" fmla="*/ 5 w 6"/>
                  <a:gd name="T1" fmla="*/ 4 h 29"/>
                  <a:gd name="T2" fmla="*/ 1 w 6"/>
                  <a:gd name="T3" fmla="*/ 3 h 29"/>
                  <a:gd name="T4" fmla="*/ 0 w 6"/>
                  <a:gd name="T5" fmla="*/ 25 h 29"/>
                  <a:gd name="T6" fmla="*/ 6 w 6"/>
                  <a:gd name="T7" fmla="*/ 25 h 29"/>
                  <a:gd name="T8" fmla="*/ 5 w 6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5" y="4"/>
                    </a:moveTo>
                    <a:cubicBezTo>
                      <a:pt x="5" y="1"/>
                      <a:pt x="1" y="0"/>
                      <a:pt x="1" y="3"/>
                    </a:cubicBezTo>
                    <a:cubicBezTo>
                      <a:pt x="0" y="11"/>
                      <a:pt x="0" y="21"/>
                      <a:pt x="0" y="25"/>
                    </a:cubicBezTo>
                    <a:cubicBezTo>
                      <a:pt x="0" y="29"/>
                      <a:pt x="6" y="29"/>
                      <a:pt x="6" y="25"/>
                    </a:cubicBezTo>
                    <a:cubicBezTo>
                      <a:pt x="6" y="21"/>
                      <a:pt x="6" y="11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3" name="Freeform 379"/>
              <p:cNvSpPr/>
              <p:nvPr/>
            </p:nvSpPr>
            <p:spPr bwMode="auto">
              <a:xfrm>
                <a:off x="3638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0 w 10"/>
                  <a:gd name="T3" fmla="*/ 35 h 40"/>
                  <a:gd name="T4" fmla="*/ 8 w 10"/>
                  <a:gd name="T5" fmla="*/ 35 h 40"/>
                  <a:gd name="T6" fmla="*/ 10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8" y="25"/>
                      <a:pt x="9" y="14"/>
                      <a:pt x="10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4" name="Freeform 380"/>
              <p:cNvSpPr/>
              <p:nvPr/>
            </p:nvSpPr>
            <p:spPr bwMode="auto">
              <a:xfrm>
                <a:off x="3656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4 w 17"/>
                  <a:gd name="T3" fmla="*/ 12 h 56"/>
                  <a:gd name="T4" fmla="*/ 4 w 17"/>
                  <a:gd name="T5" fmla="*/ 11 h 56"/>
                  <a:gd name="T6" fmla="*/ 1 w 17"/>
                  <a:gd name="T7" fmla="*/ 11 h 56"/>
                  <a:gd name="T8" fmla="*/ 2 w 17"/>
                  <a:gd name="T9" fmla="*/ 19 h 56"/>
                  <a:gd name="T10" fmla="*/ 6 w 17"/>
                  <a:gd name="T11" fmla="*/ 54 h 56"/>
                  <a:gd name="T12" fmla="*/ 12 w 17"/>
                  <a:gd name="T13" fmla="*/ 52 h 56"/>
                  <a:gd name="T14" fmla="*/ 14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9"/>
                      <a:pt x="1" y="10"/>
                      <a:pt x="1" y="11"/>
                    </a:cubicBezTo>
                    <a:cubicBezTo>
                      <a:pt x="1" y="14"/>
                      <a:pt x="2" y="17"/>
                      <a:pt x="2" y="19"/>
                    </a:cubicBezTo>
                    <a:cubicBezTo>
                      <a:pt x="0" y="31"/>
                      <a:pt x="1" y="43"/>
                      <a:pt x="6" y="54"/>
                    </a:cubicBezTo>
                    <a:cubicBezTo>
                      <a:pt x="7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4" y="9"/>
                    </a:cubicBezTo>
                    <a:cubicBezTo>
                      <a:pt x="17" y="4"/>
                      <a:pt x="9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5" name="Freeform 381"/>
              <p:cNvSpPr/>
              <p:nvPr/>
            </p:nvSpPr>
            <p:spPr bwMode="auto">
              <a:xfrm>
                <a:off x="3620" y="3513"/>
                <a:ext cx="15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8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1" y="36"/>
                      <a:pt x="8" y="36"/>
                      <a:pt x="8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6" name="Freeform 382"/>
              <p:cNvSpPr/>
              <p:nvPr/>
            </p:nvSpPr>
            <p:spPr bwMode="auto">
              <a:xfrm>
                <a:off x="3681" y="3528"/>
                <a:ext cx="26" cy="75"/>
              </a:xfrm>
              <a:custGeom>
                <a:avLst/>
                <a:gdLst>
                  <a:gd name="T0" fmla="*/ 5 w 15"/>
                  <a:gd name="T1" fmla="*/ 5 h 40"/>
                  <a:gd name="T2" fmla="*/ 4 w 15"/>
                  <a:gd name="T3" fmla="*/ 37 h 40"/>
                  <a:gd name="T4" fmla="*/ 10 w 15"/>
                  <a:gd name="T5" fmla="*/ 36 h 40"/>
                  <a:gd name="T6" fmla="*/ 13 w 15"/>
                  <a:gd name="T7" fmla="*/ 10 h 40"/>
                  <a:gd name="T8" fmla="*/ 5 w 15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5" y="5"/>
                    </a:moveTo>
                    <a:cubicBezTo>
                      <a:pt x="0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10" y="27"/>
                      <a:pt x="9" y="18"/>
                      <a:pt x="13" y="10"/>
                    </a:cubicBezTo>
                    <a:cubicBezTo>
                      <a:pt x="15" y="4"/>
                      <a:pt x="7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7" name="Freeform 383"/>
              <p:cNvSpPr/>
              <p:nvPr/>
            </p:nvSpPr>
            <p:spPr bwMode="auto">
              <a:xfrm>
                <a:off x="3721" y="3558"/>
                <a:ext cx="15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2" y="32"/>
                      <a:pt x="7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8" name="Freeform 384"/>
              <p:cNvSpPr/>
              <p:nvPr/>
            </p:nvSpPr>
            <p:spPr bwMode="auto">
              <a:xfrm>
                <a:off x="3782" y="3507"/>
                <a:ext cx="25" cy="99"/>
              </a:xfrm>
              <a:custGeom>
                <a:avLst/>
                <a:gdLst>
                  <a:gd name="T0" fmla="*/ 11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8 w 14"/>
                  <a:gd name="T13" fmla="*/ 50 h 53"/>
                  <a:gd name="T14" fmla="*/ 13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1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1" y="1"/>
                    </a:moveTo>
                    <a:cubicBezTo>
                      <a:pt x="8" y="8"/>
                      <a:pt x="6" y="14"/>
                      <a:pt x="5" y="21"/>
                    </a:cubicBezTo>
                    <a:cubicBezTo>
                      <a:pt x="3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5" y="46"/>
                      <a:pt x="5" y="46"/>
                    </a:cubicBezTo>
                    <a:cubicBezTo>
                      <a:pt x="6" y="48"/>
                      <a:pt x="7" y="49"/>
                      <a:pt x="8" y="50"/>
                    </a:cubicBezTo>
                    <a:cubicBezTo>
                      <a:pt x="9" y="53"/>
                      <a:pt x="14" y="51"/>
                      <a:pt x="13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1" y="0"/>
                      <a:pt x="11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9" name="Freeform 385"/>
              <p:cNvSpPr/>
              <p:nvPr/>
            </p:nvSpPr>
            <p:spPr bwMode="auto">
              <a:xfrm>
                <a:off x="3812" y="3505"/>
                <a:ext cx="28" cy="88"/>
              </a:xfrm>
              <a:custGeom>
                <a:avLst/>
                <a:gdLst>
                  <a:gd name="T0" fmla="*/ 12 w 16"/>
                  <a:gd name="T1" fmla="*/ 2 h 47"/>
                  <a:gd name="T2" fmla="*/ 0 w 16"/>
                  <a:gd name="T3" fmla="*/ 44 h 47"/>
                  <a:gd name="T4" fmla="*/ 6 w 16"/>
                  <a:gd name="T5" fmla="*/ 44 h 47"/>
                  <a:gd name="T6" fmla="*/ 15 w 16"/>
                  <a:gd name="T7" fmla="*/ 4 h 47"/>
                  <a:gd name="T8" fmla="*/ 12 w 16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7">
                    <a:moveTo>
                      <a:pt x="12" y="2"/>
                    </a:moveTo>
                    <a:cubicBezTo>
                      <a:pt x="3" y="14"/>
                      <a:pt x="0" y="29"/>
                      <a:pt x="0" y="44"/>
                    </a:cubicBezTo>
                    <a:cubicBezTo>
                      <a:pt x="0" y="47"/>
                      <a:pt x="6" y="47"/>
                      <a:pt x="6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6" y="2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0" name="Freeform 386"/>
              <p:cNvSpPr/>
              <p:nvPr/>
            </p:nvSpPr>
            <p:spPr bwMode="auto">
              <a:xfrm>
                <a:off x="3846" y="3520"/>
                <a:ext cx="14" cy="85"/>
              </a:xfrm>
              <a:custGeom>
                <a:avLst/>
                <a:gdLst>
                  <a:gd name="T0" fmla="*/ 7 w 8"/>
                  <a:gd name="T1" fmla="*/ 3 h 45"/>
                  <a:gd name="T2" fmla="*/ 3 w 8"/>
                  <a:gd name="T3" fmla="*/ 3 h 45"/>
                  <a:gd name="T4" fmla="*/ 2 w 8"/>
                  <a:gd name="T5" fmla="*/ 15 h 45"/>
                  <a:gd name="T6" fmla="*/ 0 w 8"/>
                  <a:gd name="T7" fmla="*/ 17 h 45"/>
                  <a:gd name="T8" fmla="*/ 0 w 8"/>
                  <a:gd name="T9" fmla="*/ 34 h 45"/>
                  <a:gd name="T10" fmla="*/ 2 w 8"/>
                  <a:gd name="T11" fmla="*/ 36 h 45"/>
                  <a:gd name="T12" fmla="*/ 2 w 8"/>
                  <a:gd name="T13" fmla="*/ 42 h 45"/>
                  <a:gd name="T14" fmla="*/ 7 w 8"/>
                  <a:gd name="T15" fmla="*/ 42 h 45"/>
                  <a:gd name="T16" fmla="*/ 7 w 8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5">
                    <a:moveTo>
                      <a:pt x="7" y="3"/>
                    </a:moveTo>
                    <a:cubicBezTo>
                      <a:pt x="6" y="0"/>
                      <a:pt x="3" y="0"/>
                      <a:pt x="3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1" y="35"/>
                      <a:pt x="2" y="36"/>
                    </a:cubicBezTo>
                    <a:cubicBezTo>
                      <a:pt x="2" y="38"/>
                      <a:pt x="2" y="40"/>
                      <a:pt x="2" y="42"/>
                    </a:cubicBezTo>
                    <a:cubicBezTo>
                      <a:pt x="2" y="45"/>
                      <a:pt x="7" y="45"/>
                      <a:pt x="7" y="42"/>
                    </a:cubicBezTo>
                    <a:cubicBezTo>
                      <a:pt x="8" y="29"/>
                      <a:pt x="7" y="16"/>
                      <a:pt x="7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1" name="Freeform 387"/>
              <p:cNvSpPr/>
              <p:nvPr/>
            </p:nvSpPr>
            <p:spPr bwMode="auto">
              <a:xfrm>
                <a:off x="3885" y="3499"/>
                <a:ext cx="33" cy="90"/>
              </a:xfrm>
              <a:custGeom>
                <a:avLst/>
                <a:gdLst>
                  <a:gd name="T0" fmla="*/ 18 w 19"/>
                  <a:gd name="T1" fmla="*/ 44 h 48"/>
                  <a:gd name="T2" fmla="*/ 15 w 19"/>
                  <a:gd name="T3" fmla="*/ 17 h 48"/>
                  <a:gd name="T4" fmla="*/ 7 w 19"/>
                  <a:gd name="T5" fmla="*/ 15 h 48"/>
                  <a:gd name="T6" fmla="*/ 7 w 19"/>
                  <a:gd name="T7" fmla="*/ 15 h 48"/>
                  <a:gd name="T8" fmla="*/ 8 w 19"/>
                  <a:gd name="T9" fmla="*/ 16 h 48"/>
                  <a:gd name="T10" fmla="*/ 9 w 19"/>
                  <a:gd name="T11" fmla="*/ 4 h 48"/>
                  <a:gd name="T12" fmla="*/ 4 w 19"/>
                  <a:gd name="T13" fmla="*/ 3 h 48"/>
                  <a:gd name="T14" fmla="*/ 1 w 19"/>
                  <a:gd name="T15" fmla="*/ 29 h 48"/>
                  <a:gd name="T16" fmla="*/ 0 w 19"/>
                  <a:gd name="T17" fmla="*/ 30 h 48"/>
                  <a:gd name="T18" fmla="*/ 0 w 19"/>
                  <a:gd name="T19" fmla="*/ 43 h 48"/>
                  <a:gd name="T20" fmla="*/ 2 w 19"/>
                  <a:gd name="T21" fmla="*/ 43 h 48"/>
                  <a:gd name="T22" fmla="*/ 8 w 19"/>
                  <a:gd name="T23" fmla="*/ 43 h 48"/>
                  <a:gd name="T24" fmla="*/ 8 w 19"/>
                  <a:gd name="T25" fmla="*/ 42 h 48"/>
                  <a:gd name="T26" fmla="*/ 9 w 19"/>
                  <a:gd name="T27" fmla="*/ 45 h 48"/>
                  <a:gd name="T28" fmla="*/ 13 w 19"/>
                  <a:gd name="T29" fmla="*/ 46 h 48"/>
                  <a:gd name="T30" fmla="*/ 18 w 19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8">
                    <a:moveTo>
                      <a:pt x="18" y="44"/>
                    </a:moveTo>
                    <a:cubicBezTo>
                      <a:pt x="15" y="35"/>
                      <a:pt x="13" y="26"/>
                      <a:pt x="15" y="17"/>
                    </a:cubicBezTo>
                    <a:cubicBezTo>
                      <a:pt x="16" y="13"/>
                      <a:pt x="7" y="11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2"/>
                      <a:pt x="9" y="8"/>
                      <a:pt x="9" y="4"/>
                    </a:cubicBezTo>
                    <a:cubicBezTo>
                      <a:pt x="10" y="1"/>
                      <a:pt x="4" y="0"/>
                      <a:pt x="4" y="3"/>
                    </a:cubicBezTo>
                    <a:cubicBezTo>
                      <a:pt x="2" y="12"/>
                      <a:pt x="1" y="21"/>
                      <a:pt x="1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1" y="44"/>
                      <a:pt x="2" y="43"/>
                    </a:cubicBezTo>
                    <a:cubicBezTo>
                      <a:pt x="2" y="47"/>
                      <a:pt x="8" y="47"/>
                      <a:pt x="8" y="43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43"/>
                      <a:pt x="9" y="44"/>
                      <a:pt x="9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5" y="48"/>
                      <a:pt x="19" y="47"/>
                      <a:pt x="18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2" name="Freeform 388"/>
              <p:cNvSpPr/>
              <p:nvPr/>
            </p:nvSpPr>
            <p:spPr bwMode="auto">
              <a:xfrm>
                <a:off x="3950" y="3528"/>
                <a:ext cx="11" cy="61"/>
              </a:xfrm>
              <a:custGeom>
                <a:avLst/>
                <a:gdLst>
                  <a:gd name="T0" fmla="*/ 5 w 6"/>
                  <a:gd name="T1" fmla="*/ 3 h 33"/>
                  <a:gd name="T2" fmla="*/ 0 w 6"/>
                  <a:gd name="T3" fmla="*/ 3 h 33"/>
                  <a:gd name="T4" fmla="*/ 0 w 6"/>
                  <a:gd name="T5" fmla="*/ 30 h 33"/>
                  <a:gd name="T6" fmla="*/ 5 w 6"/>
                  <a:gd name="T7" fmla="*/ 30 h 33"/>
                  <a:gd name="T8" fmla="*/ 5 w 6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3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1"/>
                      <a:pt x="0" y="30"/>
                    </a:cubicBezTo>
                    <a:cubicBezTo>
                      <a:pt x="0" y="33"/>
                      <a:pt x="5" y="33"/>
                      <a:pt x="5" y="30"/>
                    </a:cubicBezTo>
                    <a:cubicBezTo>
                      <a:pt x="6" y="21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3" name="Freeform 389"/>
              <p:cNvSpPr/>
              <p:nvPr/>
            </p:nvSpPr>
            <p:spPr bwMode="auto">
              <a:xfrm>
                <a:off x="3977" y="3520"/>
                <a:ext cx="25" cy="77"/>
              </a:xfrm>
              <a:custGeom>
                <a:avLst/>
                <a:gdLst>
                  <a:gd name="T0" fmla="*/ 7 w 14"/>
                  <a:gd name="T1" fmla="*/ 7 h 41"/>
                  <a:gd name="T2" fmla="*/ 7 w 14"/>
                  <a:gd name="T3" fmla="*/ 4 h 41"/>
                  <a:gd name="T4" fmla="*/ 1 w 14"/>
                  <a:gd name="T5" fmla="*/ 6 h 41"/>
                  <a:gd name="T6" fmla="*/ 3 w 14"/>
                  <a:gd name="T7" fmla="*/ 30 h 41"/>
                  <a:gd name="T8" fmla="*/ 5 w 14"/>
                  <a:gd name="T9" fmla="*/ 32 h 41"/>
                  <a:gd name="T10" fmla="*/ 5 w 14"/>
                  <a:gd name="T11" fmla="*/ 38 h 41"/>
                  <a:gd name="T12" fmla="*/ 11 w 14"/>
                  <a:gd name="T13" fmla="*/ 38 h 41"/>
                  <a:gd name="T14" fmla="*/ 14 w 14"/>
                  <a:gd name="T15" fmla="*/ 10 h 41"/>
                  <a:gd name="T16" fmla="*/ 7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7"/>
                    </a:moveTo>
                    <a:cubicBezTo>
                      <a:pt x="7" y="6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3" y="14"/>
                      <a:pt x="3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6"/>
                      <a:pt x="5" y="38"/>
                    </a:cubicBezTo>
                    <a:cubicBezTo>
                      <a:pt x="6" y="41"/>
                      <a:pt x="10" y="41"/>
                      <a:pt x="11" y="38"/>
                    </a:cubicBezTo>
                    <a:cubicBezTo>
                      <a:pt x="12" y="29"/>
                      <a:pt x="12" y="19"/>
                      <a:pt x="14" y="10"/>
                    </a:cubicBezTo>
                    <a:cubicBezTo>
                      <a:pt x="14" y="6"/>
                      <a:pt x="10" y="4"/>
                      <a:pt x="7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4" name="Freeform 390"/>
              <p:cNvSpPr/>
              <p:nvPr/>
            </p:nvSpPr>
            <p:spPr bwMode="auto">
              <a:xfrm>
                <a:off x="4009" y="3520"/>
                <a:ext cx="26" cy="98"/>
              </a:xfrm>
              <a:custGeom>
                <a:avLst/>
                <a:gdLst>
                  <a:gd name="T0" fmla="*/ 7 w 15"/>
                  <a:gd name="T1" fmla="*/ 4 h 52"/>
                  <a:gd name="T2" fmla="*/ 5 w 15"/>
                  <a:gd name="T3" fmla="*/ 11 h 52"/>
                  <a:gd name="T4" fmla="*/ 2 w 15"/>
                  <a:gd name="T5" fmla="*/ 13 h 52"/>
                  <a:gd name="T6" fmla="*/ 1 w 15"/>
                  <a:gd name="T7" fmla="*/ 23 h 52"/>
                  <a:gd name="T8" fmla="*/ 3 w 15"/>
                  <a:gd name="T9" fmla="*/ 25 h 52"/>
                  <a:gd name="T10" fmla="*/ 3 w 15"/>
                  <a:gd name="T11" fmla="*/ 49 h 52"/>
                  <a:gd name="T12" fmla="*/ 9 w 15"/>
                  <a:gd name="T13" fmla="*/ 49 h 52"/>
                  <a:gd name="T14" fmla="*/ 14 w 15"/>
                  <a:gd name="T15" fmla="*/ 5 h 52"/>
                  <a:gd name="T16" fmla="*/ 7 w 15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4"/>
                    </a:moveTo>
                    <a:cubicBezTo>
                      <a:pt x="6" y="6"/>
                      <a:pt x="6" y="9"/>
                      <a:pt x="5" y="11"/>
                    </a:cubicBezTo>
                    <a:cubicBezTo>
                      <a:pt x="4" y="10"/>
                      <a:pt x="2" y="11"/>
                      <a:pt x="2" y="13"/>
                    </a:cubicBezTo>
                    <a:cubicBezTo>
                      <a:pt x="2" y="16"/>
                      <a:pt x="2" y="20"/>
                      <a:pt x="1" y="23"/>
                    </a:cubicBezTo>
                    <a:cubicBezTo>
                      <a:pt x="0" y="24"/>
                      <a:pt x="2" y="26"/>
                      <a:pt x="3" y="25"/>
                    </a:cubicBezTo>
                    <a:cubicBezTo>
                      <a:pt x="2" y="33"/>
                      <a:pt x="2" y="41"/>
                      <a:pt x="3" y="49"/>
                    </a:cubicBezTo>
                    <a:cubicBezTo>
                      <a:pt x="4" y="52"/>
                      <a:pt x="9" y="52"/>
                      <a:pt x="9" y="49"/>
                    </a:cubicBezTo>
                    <a:cubicBezTo>
                      <a:pt x="12" y="34"/>
                      <a:pt x="13" y="20"/>
                      <a:pt x="14" y="5"/>
                    </a:cubicBezTo>
                    <a:cubicBezTo>
                      <a:pt x="15" y="1"/>
                      <a:pt x="7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5" name="Freeform 391"/>
              <p:cNvSpPr/>
              <p:nvPr/>
            </p:nvSpPr>
            <p:spPr bwMode="auto">
              <a:xfrm>
                <a:off x="3927" y="3528"/>
                <a:ext cx="21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4 w 12"/>
                  <a:gd name="T5" fmla="*/ 4 h 46"/>
                  <a:gd name="T6" fmla="*/ 5 w 12"/>
                  <a:gd name="T7" fmla="*/ 8 h 46"/>
                  <a:gd name="T8" fmla="*/ 3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1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2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6"/>
                      <a:pt x="8" y="4"/>
                      <a:pt x="7" y="3"/>
                    </a:cubicBezTo>
                    <a:cubicBezTo>
                      <a:pt x="7" y="0"/>
                      <a:pt x="3" y="1"/>
                      <a:pt x="4" y="4"/>
                    </a:cubicBezTo>
                    <a:cubicBezTo>
                      <a:pt x="4" y="5"/>
                      <a:pt x="4" y="6"/>
                      <a:pt x="5" y="8"/>
                    </a:cubicBezTo>
                    <a:cubicBezTo>
                      <a:pt x="4" y="8"/>
                      <a:pt x="4" y="9"/>
                      <a:pt x="3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1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2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6" name="Freeform 392"/>
              <p:cNvSpPr/>
              <p:nvPr/>
            </p:nvSpPr>
            <p:spPr bwMode="auto">
              <a:xfrm>
                <a:off x="3759" y="3531"/>
                <a:ext cx="23" cy="53"/>
              </a:xfrm>
              <a:custGeom>
                <a:avLst/>
                <a:gdLst>
                  <a:gd name="T0" fmla="*/ 12 w 13"/>
                  <a:gd name="T1" fmla="*/ 25 h 28"/>
                  <a:gd name="T2" fmla="*/ 4 w 13"/>
                  <a:gd name="T3" fmla="*/ 3 h 28"/>
                  <a:gd name="T4" fmla="*/ 1 w 13"/>
                  <a:gd name="T5" fmla="*/ 4 h 28"/>
                  <a:gd name="T6" fmla="*/ 9 w 13"/>
                  <a:gd name="T7" fmla="*/ 26 h 28"/>
                  <a:gd name="T8" fmla="*/ 12 w 13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8">
                    <a:moveTo>
                      <a:pt x="12" y="25"/>
                    </a:moveTo>
                    <a:cubicBezTo>
                      <a:pt x="9" y="18"/>
                      <a:pt x="6" y="10"/>
                      <a:pt x="4" y="3"/>
                    </a:cubicBezTo>
                    <a:cubicBezTo>
                      <a:pt x="4" y="0"/>
                      <a:pt x="0" y="1"/>
                      <a:pt x="1" y="4"/>
                    </a:cubicBezTo>
                    <a:cubicBezTo>
                      <a:pt x="3" y="12"/>
                      <a:pt x="5" y="19"/>
                      <a:pt x="9" y="26"/>
                    </a:cubicBezTo>
                    <a:cubicBezTo>
                      <a:pt x="10" y="28"/>
                      <a:pt x="13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7" name="Freeform 393"/>
              <p:cNvSpPr/>
              <p:nvPr/>
            </p:nvSpPr>
            <p:spPr bwMode="auto">
              <a:xfrm>
                <a:off x="3714" y="3511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8" y="18"/>
                      <a:pt x="12" y="8"/>
                    </a:cubicBezTo>
                    <a:cubicBezTo>
                      <a:pt x="14" y="4"/>
                      <a:pt x="8" y="0"/>
                      <a:pt x="6" y="4"/>
                    </a:cubicBezTo>
                    <a:cubicBezTo>
                      <a:pt x="0" y="17"/>
                      <a:pt x="3" y="29"/>
                      <a:pt x="10" y="40"/>
                    </a:cubicBezTo>
                    <a:cubicBezTo>
                      <a:pt x="13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8" name="Freeform 394"/>
              <p:cNvSpPr/>
              <p:nvPr/>
            </p:nvSpPr>
            <p:spPr bwMode="auto">
              <a:xfrm>
                <a:off x="3830" y="3535"/>
                <a:ext cx="17" cy="62"/>
              </a:xfrm>
              <a:custGeom>
                <a:avLst/>
                <a:gdLst>
                  <a:gd name="T0" fmla="*/ 2 w 10"/>
                  <a:gd name="T1" fmla="*/ 4 h 33"/>
                  <a:gd name="T2" fmla="*/ 2 w 10"/>
                  <a:gd name="T3" fmla="*/ 29 h 33"/>
                  <a:gd name="T4" fmla="*/ 8 w 10"/>
                  <a:gd name="T5" fmla="*/ 27 h 33"/>
                  <a:gd name="T6" fmla="*/ 9 w 10"/>
                  <a:gd name="T7" fmla="*/ 6 h 33"/>
                  <a:gd name="T8" fmla="*/ 2 w 10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3">
                    <a:moveTo>
                      <a:pt x="2" y="4"/>
                    </a:moveTo>
                    <a:cubicBezTo>
                      <a:pt x="0" y="12"/>
                      <a:pt x="0" y="21"/>
                      <a:pt x="2" y="29"/>
                    </a:cubicBezTo>
                    <a:cubicBezTo>
                      <a:pt x="4" y="33"/>
                      <a:pt x="9" y="31"/>
                      <a:pt x="8" y="27"/>
                    </a:cubicBezTo>
                    <a:cubicBezTo>
                      <a:pt x="7" y="20"/>
                      <a:pt x="7" y="13"/>
                      <a:pt x="9" y="6"/>
                    </a:cubicBezTo>
                    <a:cubicBezTo>
                      <a:pt x="10" y="2"/>
                      <a:pt x="3" y="0"/>
                      <a:pt x="2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9" name="Freeform 395"/>
              <p:cNvSpPr/>
              <p:nvPr/>
            </p:nvSpPr>
            <p:spPr bwMode="auto">
              <a:xfrm>
                <a:off x="4049" y="3509"/>
                <a:ext cx="27" cy="94"/>
              </a:xfrm>
              <a:custGeom>
                <a:avLst/>
                <a:gdLst>
                  <a:gd name="T0" fmla="*/ 11 w 15"/>
                  <a:gd name="T1" fmla="*/ 27 h 50"/>
                  <a:gd name="T2" fmla="*/ 13 w 15"/>
                  <a:gd name="T3" fmla="*/ 6 h 50"/>
                  <a:gd name="T4" fmla="*/ 6 w 15"/>
                  <a:gd name="T5" fmla="*/ 4 h 50"/>
                  <a:gd name="T6" fmla="*/ 5 w 15"/>
                  <a:gd name="T7" fmla="*/ 15 h 50"/>
                  <a:gd name="T8" fmla="*/ 3 w 15"/>
                  <a:gd name="T9" fmla="*/ 16 h 50"/>
                  <a:gd name="T10" fmla="*/ 5 w 15"/>
                  <a:gd name="T11" fmla="*/ 46 h 50"/>
                  <a:gd name="T12" fmla="*/ 11 w 15"/>
                  <a:gd name="T13" fmla="*/ 42 h 50"/>
                  <a:gd name="T14" fmla="*/ 8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1" y="20"/>
                      <a:pt x="11" y="13"/>
                      <a:pt x="13" y="6"/>
                    </a:cubicBezTo>
                    <a:cubicBezTo>
                      <a:pt x="15" y="1"/>
                      <a:pt x="8" y="0"/>
                      <a:pt x="6" y="4"/>
                    </a:cubicBezTo>
                    <a:cubicBezTo>
                      <a:pt x="5" y="8"/>
                      <a:pt x="5" y="11"/>
                      <a:pt x="5" y="15"/>
                    </a:cubicBezTo>
                    <a:cubicBezTo>
                      <a:pt x="4" y="15"/>
                      <a:pt x="3" y="16"/>
                      <a:pt x="3" y="16"/>
                    </a:cubicBezTo>
                    <a:cubicBezTo>
                      <a:pt x="0" y="27"/>
                      <a:pt x="0" y="36"/>
                      <a:pt x="5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9" y="38"/>
                      <a:pt x="9" y="34"/>
                      <a:pt x="8" y="30"/>
                    </a:cubicBezTo>
                    <a:cubicBezTo>
                      <a:pt x="9" y="30"/>
                      <a:pt x="11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0" name="Freeform 396"/>
              <p:cNvSpPr/>
              <p:nvPr/>
            </p:nvSpPr>
            <p:spPr bwMode="auto">
              <a:xfrm>
                <a:off x="4087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1 w 8"/>
                  <a:gd name="T3" fmla="*/ 5 h 32"/>
                  <a:gd name="T4" fmla="*/ 3 w 8"/>
                  <a:gd name="T5" fmla="*/ 29 h 32"/>
                  <a:gd name="T6" fmla="*/ 7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1" y="5"/>
                    </a:cubicBezTo>
                    <a:cubicBezTo>
                      <a:pt x="2" y="13"/>
                      <a:pt x="3" y="21"/>
                      <a:pt x="3" y="29"/>
                    </a:cubicBezTo>
                    <a:cubicBezTo>
                      <a:pt x="3" y="32"/>
                      <a:pt x="7" y="32"/>
                      <a:pt x="7" y="29"/>
                    </a:cubicBezTo>
                    <a:cubicBezTo>
                      <a:pt x="8" y="20"/>
                      <a:pt x="8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1" name="Freeform 397"/>
              <p:cNvSpPr/>
              <p:nvPr/>
            </p:nvSpPr>
            <p:spPr bwMode="auto">
              <a:xfrm>
                <a:off x="4097" y="3524"/>
                <a:ext cx="34" cy="101"/>
              </a:xfrm>
              <a:custGeom>
                <a:avLst/>
                <a:gdLst>
                  <a:gd name="T0" fmla="*/ 17 w 19"/>
                  <a:gd name="T1" fmla="*/ 47 h 54"/>
                  <a:gd name="T2" fmla="*/ 12 w 19"/>
                  <a:gd name="T3" fmla="*/ 15 h 54"/>
                  <a:gd name="T4" fmla="*/ 12 w 19"/>
                  <a:gd name="T5" fmla="*/ 13 h 54"/>
                  <a:gd name="T6" fmla="*/ 11 w 19"/>
                  <a:gd name="T7" fmla="*/ 4 h 54"/>
                  <a:gd name="T8" fmla="*/ 7 w 19"/>
                  <a:gd name="T9" fmla="*/ 4 h 54"/>
                  <a:gd name="T10" fmla="*/ 7 w 19"/>
                  <a:gd name="T11" fmla="*/ 13 h 54"/>
                  <a:gd name="T12" fmla="*/ 7 w 19"/>
                  <a:gd name="T13" fmla="*/ 14 h 54"/>
                  <a:gd name="T14" fmla="*/ 6 w 19"/>
                  <a:gd name="T15" fmla="*/ 23 h 54"/>
                  <a:gd name="T16" fmla="*/ 4 w 19"/>
                  <a:gd name="T17" fmla="*/ 23 h 54"/>
                  <a:gd name="T18" fmla="*/ 0 w 19"/>
                  <a:gd name="T19" fmla="*/ 40 h 54"/>
                  <a:gd name="T20" fmla="*/ 2 w 19"/>
                  <a:gd name="T21" fmla="*/ 40 h 54"/>
                  <a:gd name="T22" fmla="*/ 6 w 19"/>
                  <a:gd name="T23" fmla="*/ 26 h 54"/>
                  <a:gd name="T24" fmla="*/ 10 w 19"/>
                  <a:gd name="T25" fmla="*/ 49 h 54"/>
                  <a:gd name="T26" fmla="*/ 17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7" y="47"/>
                    </a:moveTo>
                    <a:cubicBezTo>
                      <a:pt x="14" y="36"/>
                      <a:pt x="14" y="25"/>
                      <a:pt x="12" y="15"/>
                    </a:cubicBezTo>
                    <a:cubicBezTo>
                      <a:pt x="12" y="14"/>
                      <a:pt x="12" y="13"/>
                      <a:pt x="12" y="13"/>
                    </a:cubicBezTo>
                    <a:cubicBezTo>
                      <a:pt x="12" y="10"/>
                      <a:pt x="11" y="8"/>
                      <a:pt x="11" y="4"/>
                    </a:cubicBezTo>
                    <a:cubicBezTo>
                      <a:pt x="11" y="0"/>
                      <a:pt x="7" y="0"/>
                      <a:pt x="7" y="4"/>
                    </a:cubicBezTo>
                    <a:cubicBezTo>
                      <a:pt x="7" y="8"/>
                      <a:pt x="7" y="10"/>
                      <a:pt x="7" y="13"/>
                    </a:cubicBezTo>
                    <a:cubicBezTo>
                      <a:pt x="7" y="13"/>
                      <a:pt x="7" y="14"/>
                      <a:pt x="7" y="14"/>
                    </a:cubicBezTo>
                    <a:cubicBezTo>
                      <a:pt x="6" y="17"/>
                      <a:pt x="6" y="20"/>
                      <a:pt x="6" y="23"/>
                    </a:cubicBezTo>
                    <a:cubicBezTo>
                      <a:pt x="5" y="22"/>
                      <a:pt x="5" y="22"/>
                      <a:pt x="4" y="23"/>
                    </a:cubicBezTo>
                    <a:cubicBezTo>
                      <a:pt x="3" y="29"/>
                      <a:pt x="2" y="34"/>
                      <a:pt x="0" y="40"/>
                    </a:cubicBezTo>
                    <a:cubicBezTo>
                      <a:pt x="0" y="41"/>
                      <a:pt x="2" y="41"/>
                      <a:pt x="2" y="40"/>
                    </a:cubicBezTo>
                    <a:cubicBezTo>
                      <a:pt x="4" y="35"/>
                      <a:pt x="4" y="30"/>
                      <a:pt x="6" y="26"/>
                    </a:cubicBezTo>
                    <a:cubicBezTo>
                      <a:pt x="6" y="34"/>
                      <a:pt x="6" y="42"/>
                      <a:pt x="10" y="49"/>
                    </a:cubicBezTo>
                    <a:cubicBezTo>
                      <a:pt x="11" y="54"/>
                      <a:pt x="19" y="52"/>
                      <a:pt x="17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2" name="Freeform 398"/>
              <p:cNvSpPr/>
              <p:nvPr/>
            </p:nvSpPr>
            <p:spPr bwMode="auto">
              <a:xfrm>
                <a:off x="4142" y="3574"/>
                <a:ext cx="10" cy="55"/>
              </a:xfrm>
              <a:custGeom>
                <a:avLst/>
                <a:gdLst>
                  <a:gd name="T0" fmla="*/ 5 w 6"/>
                  <a:gd name="T1" fmla="*/ 4 h 29"/>
                  <a:gd name="T2" fmla="*/ 1 w 6"/>
                  <a:gd name="T3" fmla="*/ 3 h 29"/>
                  <a:gd name="T4" fmla="*/ 0 w 6"/>
                  <a:gd name="T5" fmla="*/ 25 h 29"/>
                  <a:gd name="T6" fmla="*/ 6 w 6"/>
                  <a:gd name="T7" fmla="*/ 25 h 29"/>
                  <a:gd name="T8" fmla="*/ 5 w 6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5" y="4"/>
                    </a:moveTo>
                    <a:cubicBezTo>
                      <a:pt x="5" y="1"/>
                      <a:pt x="1" y="0"/>
                      <a:pt x="1" y="3"/>
                    </a:cubicBezTo>
                    <a:cubicBezTo>
                      <a:pt x="0" y="11"/>
                      <a:pt x="0" y="21"/>
                      <a:pt x="0" y="25"/>
                    </a:cubicBezTo>
                    <a:cubicBezTo>
                      <a:pt x="0" y="29"/>
                      <a:pt x="6" y="29"/>
                      <a:pt x="6" y="25"/>
                    </a:cubicBezTo>
                    <a:cubicBezTo>
                      <a:pt x="6" y="21"/>
                      <a:pt x="5" y="11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3" name="Freeform 399"/>
              <p:cNvSpPr/>
              <p:nvPr/>
            </p:nvSpPr>
            <p:spPr bwMode="auto">
              <a:xfrm>
                <a:off x="4154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0 w 10"/>
                  <a:gd name="T3" fmla="*/ 35 h 40"/>
                  <a:gd name="T4" fmla="*/ 8 w 10"/>
                  <a:gd name="T5" fmla="*/ 35 h 40"/>
                  <a:gd name="T6" fmla="*/ 9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8" y="25"/>
                      <a:pt x="8" y="14"/>
                      <a:pt x="9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4" name="Freeform 400"/>
              <p:cNvSpPr/>
              <p:nvPr/>
            </p:nvSpPr>
            <p:spPr bwMode="auto">
              <a:xfrm>
                <a:off x="4170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5 w 17"/>
                  <a:gd name="T3" fmla="*/ 12 h 56"/>
                  <a:gd name="T4" fmla="*/ 5 w 17"/>
                  <a:gd name="T5" fmla="*/ 11 h 56"/>
                  <a:gd name="T6" fmla="*/ 2 w 17"/>
                  <a:gd name="T7" fmla="*/ 11 h 56"/>
                  <a:gd name="T8" fmla="*/ 3 w 17"/>
                  <a:gd name="T9" fmla="*/ 19 h 56"/>
                  <a:gd name="T10" fmla="*/ 7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5" y="1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9"/>
                      <a:pt x="1" y="10"/>
                      <a:pt x="2" y="11"/>
                    </a:cubicBezTo>
                    <a:cubicBezTo>
                      <a:pt x="2" y="14"/>
                      <a:pt x="2" y="17"/>
                      <a:pt x="3" y="19"/>
                    </a:cubicBezTo>
                    <a:cubicBezTo>
                      <a:pt x="0" y="31"/>
                      <a:pt x="1" y="43"/>
                      <a:pt x="7" y="54"/>
                    </a:cubicBezTo>
                    <a:cubicBezTo>
                      <a:pt x="8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5" y="9"/>
                    </a:cubicBezTo>
                    <a:cubicBezTo>
                      <a:pt x="17" y="4"/>
                      <a:pt x="10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5" name="Freeform 401"/>
              <p:cNvSpPr/>
              <p:nvPr/>
            </p:nvSpPr>
            <p:spPr bwMode="auto">
              <a:xfrm>
                <a:off x="4136" y="3513"/>
                <a:ext cx="15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7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0" y="36"/>
                      <a:pt x="7" y="36"/>
                      <a:pt x="7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6" name="Freeform 402"/>
              <p:cNvSpPr/>
              <p:nvPr/>
            </p:nvSpPr>
            <p:spPr bwMode="auto">
              <a:xfrm>
                <a:off x="4197" y="3528"/>
                <a:ext cx="26" cy="75"/>
              </a:xfrm>
              <a:custGeom>
                <a:avLst/>
                <a:gdLst>
                  <a:gd name="T0" fmla="*/ 4 w 15"/>
                  <a:gd name="T1" fmla="*/ 5 h 40"/>
                  <a:gd name="T2" fmla="*/ 3 w 15"/>
                  <a:gd name="T3" fmla="*/ 37 h 40"/>
                  <a:gd name="T4" fmla="*/ 10 w 15"/>
                  <a:gd name="T5" fmla="*/ 36 h 40"/>
                  <a:gd name="T6" fmla="*/ 12 w 15"/>
                  <a:gd name="T7" fmla="*/ 10 h 40"/>
                  <a:gd name="T8" fmla="*/ 4 w 15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4" y="5"/>
                    </a:moveTo>
                    <a:cubicBezTo>
                      <a:pt x="0" y="15"/>
                      <a:pt x="0" y="26"/>
                      <a:pt x="3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9" y="27"/>
                      <a:pt x="9" y="18"/>
                      <a:pt x="12" y="10"/>
                    </a:cubicBezTo>
                    <a:cubicBezTo>
                      <a:pt x="15" y="4"/>
                      <a:pt x="7" y="0"/>
                      <a:pt x="4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Freeform 403"/>
              <p:cNvSpPr/>
              <p:nvPr/>
            </p:nvSpPr>
            <p:spPr bwMode="auto">
              <a:xfrm>
                <a:off x="4237" y="3558"/>
                <a:ext cx="15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1" y="32"/>
                      <a:pt x="6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Freeform 404"/>
              <p:cNvSpPr/>
              <p:nvPr/>
            </p:nvSpPr>
            <p:spPr bwMode="auto">
              <a:xfrm>
                <a:off x="4298" y="3507"/>
                <a:ext cx="24" cy="99"/>
              </a:xfrm>
              <a:custGeom>
                <a:avLst/>
                <a:gdLst>
                  <a:gd name="T0" fmla="*/ 10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7 w 14"/>
                  <a:gd name="T13" fmla="*/ 50 h 53"/>
                  <a:gd name="T14" fmla="*/ 12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0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0" y="1"/>
                    </a:moveTo>
                    <a:cubicBezTo>
                      <a:pt x="7" y="8"/>
                      <a:pt x="6" y="14"/>
                      <a:pt x="5" y="21"/>
                    </a:cubicBezTo>
                    <a:cubicBezTo>
                      <a:pt x="2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6"/>
                      <a:pt x="5" y="46"/>
                    </a:cubicBezTo>
                    <a:cubicBezTo>
                      <a:pt x="6" y="48"/>
                      <a:pt x="6" y="49"/>
                      <a:pt x="7" y="50"/>
                    </a:cubicBezTo>
                    <a:cubicBezTo>
                      <a:pt x="9" y="53"/>
                      <a:pt x="13" y="51"/>
                      <a:pt x="12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1" y="0"/>
                      <a:pt x="10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Freeform 405"/>
              <p:cNvSpPr/>
              <p:nvPr/>
            </p:nvSpPr>
            <p:spPr bwMode="auto">
              <a:xfrm>
                <a:off x="4326" y="3505"/>
                <a:ext cx="30" cy="88"/>
              </a:xfrm>
              <a:custGeom>
                <a:avLst/>
                <a:gdLst>
                  <a:gd name="T0" fmla="*/ 12 w 17"/>
                  <a:gd name="T1" fmla="*/ 2 h 47"/>
                  <a:gd name="T2" fmla="*/ 1 w 17"/>
                  <a:gd name="T3" fmla="*/ 44 h 47"/>
                  <a:gd name="T4" fmla="*/ 7 w 17"/>
                  <a:gd name="T5" fmla="*/ 44 h 47"/>
                  <a:gd name="T6" fmla="*/ 16 w 17"/>
                  <a:gd name="T7" fmla="*/ 4 h 47"/>
                  <a:gd name="T8" fmla="*/ 12 w 17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12" y="2"/>
                    </a:moveTo>
                    <a:cubicBezTo>
                      <a:pt x="4" y="14"/>
                      <a:pt x="0" y="29"/>
                      <a:pt x="1" y="44"/>
                    </a:cubicBezTo>
                    <a:cubicBezTo>
                      <a:pt x="1" y="47"/>
                      <a:pt x="7" y="47"/>
                      <a:pt x="7" y="44"/>
                    </a:cubicBezTo>
                    <a:cubicBezTo>
                      <a:pt x="7" y="30"/>
                      <a:pt x="9" y="16"/>
                      <a:pt x="16" y="4"/>
                    </a:cubicBezTo>
                    <a:cubicBezTo>
                      <a:pt x="17" y="2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Freeform 407"/>
            <p:cNvSpPr/>
            <p:nvPr/>
          </p:nvSpPr>
          <p:spPr bwMode="auto">
            <a:xfrm>
              <a:off x="4361" y="3520"/>
              <a:ext cx="13" cy="85"/>
            </a:xfrm>
            <a:custGeom>
              <a:avLst/>
              <a:gdLst>
                <a:gd name="T0" fmla="*/ 6 w 7"/>
                <a:gd name="T1" fmla="*/ 3 h 45"/>
                <a:gd name="T2" fmla="*/ 2 w 7"/>
                <a:gd name="T3" fmla="*/ 3 h 45"/>
                <a:gd name="T4" fmla="*/ 2 w 7"/>
                <a:gd name="T5" fmla="*/ 15 h 45"/>
                <a:gd name="T6" fmla="*/ 0 w 7"/>
                <a:gd name="T7" fmla="*/ 17 h 45"/>
                <a:gd name="T8" fmla="*/ 0 w 7"/>
                <a:gd name="T9" fmla="*/ 34 h 45"/>
                <a:gd name="T10" fmla="*/ 2 w 7"/>
                <a:gd name="T11" fmla="*/ 36 h 45"/>
                <a:gd name="T12" fmla="*/ 2 w 7"/>
                <a:gd name="T13" fmla="*/ 42 h 45"/>
                <a:gd name="T14" fmla="*/ 7 w 7"/>
                <a:gd name="T15" fmla="*/ 42 h 45"/>
                <a:gd name="T16" fmla="*/ 6 w 7"/>
                <a:gd name="T17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5">
                  <a:moveTo>
                    <a:pt x="6" y="3"/>
                  </a:moveTo>
                  <a:cubicBezTo>
                    <a:pt x="6" y="0"/>
                    <a:pt x="2" y="0"/>
                    <a:pt x="2" y="3"/>
                  </a:cubicBezTo>
                  <a:cubicBezTo>
                    <a:pt x="2" y="7"/>
                    <a:pt x="2" y="11"/>
                    <a:pt x="2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23"/>
                    <a:pt x="0" y="28"/>
                    <a:pt x="0" y="34"/>
                  </a:cubicBezTo>
                  <a:cubicBezTo>
                    <a:pt x="0" y="35"/>
                    <a:pt x="1" y="35"/>
                    <a:pt x="2" y="36"/>
                  </a:cubicBezTo>
                  <a:cubicBezTo>
                    <a:pt x="2" y="38"/>
                    <a:pt x="2" y="40"/>
                    <a:pt x="2" y="42"/>
                  </a:cubicBezTo>
                  <a:cubicBezTo>
                    <a:pt x="2" y="45"/>
                    <a:pt x="6" y="45"/>
                    <a:pt x="7" y="42"/>
                  </a:cubicBezTo>
                  <a:cubicBezTo>
                    <a:pt x="7" y="29"/>
                    <a:pt x="7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408"/>
            <p:cNvSpPr/>
            <p:nvPr/>
          </p:nvSpPr>
          <p:spPr bwMode="auto">
            <a:xfrm>
              <a:off x="4399" y="3499"/>
              <a:ext cx="33" cy="90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1 w 19"/>
                <a:gd name="T5" fmla="*/ 15 h 48"/>
                <a:gd name="T6" fmla="*/ 11 w 19"/>
                <a:gd name="T7" fmla="*/ 15 h 48"/>
                <a:gd name="T8" fmla="*/ 10 w 19"/>
                <a:gd name="T9" fmla="*/ 16 h 48"/>
                <a:gd name="T10" fmla="*/ 11 w 19"/>
                <a:gd name="T11" fmla="*/ 4 h 48"/>
                <a:gd name="T12" fmla="*/ 5 w 19"/>
                <a:gd name="T13" fmla="*/ 3 h 48"/>
                <a:gd name="T14" fmla="*/ 2 w 19"/>
                <a:gd name="T15" fmla="*/ 29 h 48"/>
                <a:gd name="T16" fmla="*/ 0 w 19"/>
                <a:gd name="T17" fmla="*/ 30 h 48"/>
                <a:gd name="T18" fmla="*/ 1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1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1" y="34"/>
                    <a:pt x="1" y="39"/>
                    <a:pt x="1" y="43"/>
                  </a:cubicBezTo>
                  <a:cubicBezTo>
                    <a:pt x="1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409"/>
            <p:cNvSpPr/>
            <p:nvPr/>
          </p:nvSpPr>
          <p:spPr bwMode="auto">
            <a:xfrm>
              <a:off x="4464" y="3528"/>
              <a:ext cx="11" cy="61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6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410"/>
            <p:cNvSpPr/>
            <p:nvPr/>
          </p:nvSpPr>
          <p:spPr bwMode="auto">
            <a:xfrm>
              <a:off x="4493" y="3520"/>
              <a:ext cx="24" cy="77"/>
            </a:xfrm>
            <a:custGeom>
              <a:avLst/>
              <a:gdLst>
                <a:gd name="T0" fmla="*/ 7 w 14"/>
                <a:gd name="T1" fmla="*/ 7 h 41"/>
                <a:gd name="T2" fmla="*/ 7 w 14"/>
                <a:gd name="T3" fmla="*/ 4 h 41"/>
                <a:gd name="T4" fmla="*/ 1 w 14"/>
                <a:gd name="T5" fmla="*/ 6 h 41"/>
                <a:gd name="T6" fmla="*/ 3 w 14"/>
                <a:gd name="T7" fmla="*/ 30 h 41"/>
                <a:gd name="T8" fmla="*/ 5 w 14"/>
                <a:gd name="T9" fmla="*/ 32 h 41"/>
                <a:gd name="T10" fmla="*/ 5 w 14"/>
                <a:gd name="T11" fmla="*/ 38 h 41"/>
                <a:gd name="T12" fmla="*/ 10 w 14"/>
                <a:gd name="T13" fmla="*/ 38 h 41"/>
                <a:gd name="T14" fmla="*/ 13 w 14"/>
                <a:gd name="T15" fmla="*/ 10 h 41"/>
                <a:gd name="T16" fmla="*/ 7 w 14"/>
                <a:gd name="T17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7"/>
                  </a:moveTo>
                  <a:cubicBezTo>
                    <a:pt x="7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2" y="14"/>
                    <a:pt x="2" y="22"/>
                    <a:pt x="3" y="30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6"/>
                    <a:pt x="5" y="38"/>
                  </a:cubicBezTo>
                  <a:cubicBezTo>
                    <a:pt x="5" y="41"/>
                    <a:pt x="10" y="41"/>
                    <a:pt x="10" y="38"/>
                  </a:cubicBezTo>
                  <a:cubicBezTo>
                    <a:pt x="11" y="29"/>
                    <a:pt x="11" y="19"/>
                    <a:pt x="13" y="10"/>
                  </a:cubicBezTo>
                  <a:cubicBezTo>
                    <a:pt x="14" y="6"/>
                    <a:pt x="9" y="4"/>
                    <a:pt x="7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411"/>
            <p:cNvSpPr/>
            <p:nvPr/>
          </p:nvSpPr>
          <p:spPr bwMode="auto">
            <a:xfrm>
              <a:off x="4523" y="3520"/>
              <a:ext cx="28" cy="98"/>
            </a:xfrm>
            <a:custGeom>
              <a:avLst/>
              <a:gdLst>
                <a:gd name="T0" fmla="*/ 7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1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7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7" y="4"/>
                  </a:moveTo>
                  <a:cubicBezTo>
                    <a:pt x="7" y="6"/>
                    <a:pt x="6" y="9"/>
                    <a:pt x="6" y="11"/>
                  </a:cubicBezTo>
                  <a:cubicBezTo>
                    <a:pt x="5" y="10"/>
                    <a:pt x="2" y="11"/>
                    <a:pt x="3" y="13"/>
                  </a:cubicBezTo>
                  <a:cubicBezTo>
                    <a:pt x="3" y="16"/>
                    <a:pt x="3" y="20"/>
                    <a:pt x="1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9" y="52"/>
                    <a:pt x="10" y="49"/>
                  </a:cubicBezTo>
                  <a:cubicBezTo>
                    <a:pt x="13" y="34"/>
                    <a:pt x="13" y="20"/>
                    <a:pt x="15" y="5"/>
                  </a:cubicBezTo>
                  <a:cubicBezTo>
                    <a:pt x="16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412"/>
            <p:cNvSpPr/>
            <p:nvPr/>
          </p:nvSpPr>
          <p:spPr bwMode="auto">
            <a:xfrm>
              <a:off x="4443" y="3528"/>
              <a:ext cx="21" cy="86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3 h 46"/>
                <a:gd name="T4" fmla="*/ 3 w 12"/>
                <a:gd name="T5" fmla="*/ 4 h 46"/>
                <a:gd name="T6" fmla="*/ 4 w 12"/>
                <a:gd name="T7" fmla="*/ 8 h 46"/>
                <a:gd name="T8" fmla="*/ 3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0 w 12"/>
                <a:gd name="T15" fmla="*/ 29 h 46"/>
                <a:gd name="T16" fmla="*/ 11 w 12"/>
                <a:gd name="T17" fmla="*/ 28 h 46"/>
                <a:gd name="T18" fmla="*/ 10 w 12"/>
                <a:gd name="T19" fmla="*/ 21 h 46"/>
                <a:gd name="T20" fmla="*/ 11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6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6"/>
                    <a:pt x="11" y="46"/>
                    <a:pt x="11" y="42"/>
                  </a:cubicBezTo>
                  <a:cubicBezTo>
                    <a:pt x="11" y="37"/>
                    <a:pt x="10" y="33"/>
                    <a:pt x="10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5"/>
                    <a:pt x="11" y="23"/>
                    <a:pt x="10" y="21"/>
                  </a:cubicBezTo>
                  <a:cubicBezTo>
                    <a:pt x="11" y="18"/>
                    <a:pt x="11" y="15"/>
                    <a:pt x="11" y="12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413"/>
            <p:cNvSpPr/>
            <p:nvPr/>
          </p:nvSpPr>
          <p:spPr bwMode="auto">
            <a:xfrm>
              <a:off x="4275" y="3531"/>
              <a:ext cx="23" cy="53"/>
            </a:xfrm>
            <a:custGeom>
              <a:avLst/>
              <a:gdLst>
                <a:gd name="T0" fmla="*/ 12 w 13"/>
                <a:gd name="T1" fmla="*/ 25 h 28"/>
                <a:gd name="T2" fmla="*/ 4 w 13"/>
                <a:gd name="T3" fmla="*/ 3 h 28"/>
                <a:gd name="T4" fmla="*/ 0 w 13"/>
                <a:gd name="T5" fmla="*/ 4 h 28"/>
                <a:gd name="T6" fmla="*/ 9 w 13"/>
                <a:gd name="T7" fmla="*/ 26 h 28"/>
                <a:gd name="T8" fmla="*/ 12 w 13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8">
                  <a:moveTo>
                    <a:pt x="12" y="25"/>
                  </a:moveTo>
                  <a:cubicBezTo>
                    <a:pt x="9" y="18"/>
                    <a:pt x="6" y="10"/>
                    <a:pt x="4" y="3"/>
                  </a:cubicBezTo>
                  <a:cubicBezTo>
                    <a:pt x="3" y="0"/>
                    <a:pt x="0" y="1"/>
                    <a:pt x="0" y="4"/>
                  </a:cubicBezTo>
                  <a:cubicBezTo>
                    <a:pt x="2" y="12"/>
                    <a:pt x="5" y="19"/>
                    <a:pt x="9" y="26"/>
                  </a:cubicBezTo>
                  <a:cubicBezTo>
                    <a:pt x="10" y="28"/>
                    <a:pt x="13" y="27"/>
                    <a:pt x="12" y="2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414"/>
            <p:cNvSpPr/>
            <p:nvPr/>
          </p:nvSpPr>
          <p:spPr bwMode="auto">
            <a:xfrm>
              <a:off x="4230" y="3511"/>
              <a:ext cx="32" cy="82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0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7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0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415"/>
            <p:cNvSpPr/>
            <p:nvPr/>
          </p:nvSpPr>
          <p:spPr bwMode="auto">
            <a:xfrm>
              <a:off x="4344" y="3535"/>
              <a:ext cx="17" cy="62"/>
            </a:xfrm>
            <a:custGeom>
              <a:avLst/>
              <a:gdLst>
                <a:gd name="T0" fmla="*/ 3 w 10"/>
                <a:gd name="T1" fmla="*/ 4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4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416"/>
            <p:cNvSpPr/>
            <p:nvPr/>
          </p:nvSpPr>
          <p:spPr bwMode="auto">
            <a:xfrm>
              <a:off x="4565" y="3509"/>
              <a:ext cx="25" cy="94"/>
            </a:xfrm>
            <a:custGeom>
              <a:avLst/>
              <a:gdLst>
                <a:gd name="T0" fmla="*/ 10 w 14"/>
                <a:gd name="T1" fmla="*/ 27 h 50"/>
                <a:gd name="T2" fmla="*/ 13 w 14"/>
                <a:gd name="T3" fmla="*/ 6 h 50"/>
                <a:gd name="T4" fmla="*/ 6 w 14"/>
                <a:gd name="T5" fmla="*/ 4 h 50"/>
                <a:gd name="T6" fmla="*/ 4 w 14"/>
                <a:gd name="T7" fmla="*/ 15 h 50"/>
                <a:gd name="T8" fmla="*/ 3 w 14"/>
                <a:gd name="T9" fmla="*/ 16 h 50"/>
                <a:gd name="T10" fmla="*/ 4 w 14"/>
                <a:gd name="T11" fmla="*/ 46 h 50"/>
                <a:gd name="T12" fmla="*/ 11 w 14"/>
                <a:gd name="T13" fmla="*/ 42 h 50"/>
                <a:gd name="T14" fmla="*/ 8 w 14"/>
                <a:gd name="T15" fmla="*/ 30 h 50"/>
                <a:gd name="T16" fmla="*/ 10 w 14"/>
                <a:gd name="T17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0">
                  <a:moveTo>
                    <a:pt x="10" y="27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4" y="1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4" y="15"/>
                    <a:pt x="3" y="16"/>
                    <a:pt x="3" y="16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417"/>
            <p:cNvSpPr/>
            <p:nvPr/>
          </p:nvSpPr>
          <p:spPr bwMode="auto">
            <a:xfrm>
              <a:off x="4601" y="3533"/>
              <a:ext cx="16" cy="60"/>
            </a:xfrm>
            <a:custGeom>
              <a:avLst/>
              <a:gdLst>
                <a:gd name="T0" fmla="*/ 6 w 9"/>
                <a:gd name="T1" fmla="*/ 4 h 32"/>
                <a:gd name="T2" fmla="*/ 1 w 9"/>
                <a:gd name="T3" fmla="*/ 5 h 32"/>
                <a:gd name="T4" fmla="*/ 4 w 9"/>
                <a:gd name="T5" fmla="*/ 29 h 32"/>
                <a:gd name="T6" fmla="*/ 8 w 9"/>
                <a:gd name="T7" fmla="*/ 29 h 32"/>
                <a:gd name="T8" fmla="*/ 6 w 9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2">
                  <a:moveTo>
                    <a:pt x="6" y="4"/>
                  </a:moveTo>
                  <a:cubicBezTo>
                    <a:pt x="6" y="0"/>
                    <a:pt x="0" y="2"/>
                    <a:pt x="1" y="5"/>
                  </a:cubicBezTo>
                  <a:cubicBezTo>
                    <a:pt x="3" y="13"/>
                    <a:pt x="3" y="21"/>
                    <a:pt x="4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9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418"/>
            <p:cNvSpPr/>
            <p:nvPr/>
          </p:nvSpPr>
          <p:spPr bwMode="auto">
            <a:xfrm>
              <a:off x="4611" y="3524"/>
              <a:ext cx="36" cy="101"/>
            </a:xfrm>
            <a:custGeom>
              <a:avLst/>
              <a:gdLst>
                <a:gd name="T0" fmla="*/ 18 w 20"/>
                <a:gd name="T1" fmla="*/ 47 h 54"/>
                <a:gd name="T2" fmla="*/ 13 w 20"/>
                <a:gd name="T3" fmla="*/ 15 h 54"/>
                <a:gd name="T4" fmla="*/ 12 w 20"/>
                <a:gd name="T5" fmla="*/ 13 h 54"/>
                <a:gd name="T6" fmla="*/ 12 w 20"/>
                <a:gd name="T7" fmla="*/ 4 h 54"/>
                <a:gd name="T8" fmla="*/ 8 w 20"/>
                <a:gd name="T9" fmla="*/ 4 h 54"/>
                <a:gd name="T10" fmla="*/ 8 w 20"/>
                <a:gd name="T11" fmla="*/ 13 h 54"/>
                <a:gd name="T12" fmla="*/ 7 w 20"/>
                <a:gd name="T13" fmla="*/ 14 h 54"/>
                <a:gd name="T14" fmla="*/ 7 w 20"/>
                <a:gd name="T15" fmla="*/ 23 h 54"/>
                <a:gd name="T16" fmla="*/ 5 w 20"/>
                <a:gd name="T17" fmla="*/ 23 h 54"/>
                <a:gd name="T18" fmla="*/ 1 w 20"/>
                <a:gd name="T19" fmla="*/ 40 h 54"/>
                <a:gd name="T20" fmla="*/ 3 w 20"/>
                <a:gd name="T21" fmla="*/ 40 h 54"/>
                <a:gd name="T22" fmla="*/ 6 w 20"/>
                <a:gd name="T23" fmla="*/ 26 h 54"/>
                <a:gd name="T24" fmla="*/ 10 w 20"/>
                <a:gd name="T25" fmla="*/ 49 h 54"/>
                <a:gd name="T26" fmla="*/ 18 w 20"/>
                <a:gd name="T27" fmla="*/ 4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4">
                  <a:moveTo>
                    <a:pt x="18" y="47"/>
                  </a:moveTo>
                  <a:cubicBezTo>
                    <a:pt x="15" y="36"/>
                    <a:pt x="14" y="25"/>
                    <a:pt x="13" y="15"/>
                  </a:cubicBezTo>
                  <a:cubicBezTo>
                    <a:pt x="13" y="14"/>
                    <a:pt x="13" y="13"/>
                    <a:pt x="12" y="13"/>
                  </a:cubicBezTo>
                  <a:cubicBezTo>
                    <a:pt x="12" y="10"/>
                    <a:pt x="12" y="8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8"/>
                    <a:pt x="8" y="10"/>
                    <a:pt x="8" y="13"/>
                  </a:cubicBezTo>
                  <a:cubicBezTo>
                    <a:pt x="8" y="13"/>
                    <a:pt x="7" y="14"/>
                    <a:pt x="7" y="14"/>
                  </a:cubicBezTo>
                  <a:cubicBezTo>
                    <a:pt x="7" y="17"/>
                    <a:pt x="7" y="20"/>
                    <a:pt x="7" y="23"/>
                  </a:cubicBezTo>
                  <a:cubicBezTo>
                    <a:pt x="6" y="22"/>
                    <a:pt x="5" y="22"/>
                    <a:pt x="5" y="23"/>
                  </a:cubicBezTo>
                  <a:cubicBezTo>
                    <a:pt x="3" y="29"/>
                    <a:pt x="3" y="34"/>
                    <a:pt x="1" y="40"/>
                  </a:cubicBezTo>
                  <a:cubicBezTo>
                    <a:pt x="0" y="41"/>
                    <a:pt x="2" y="41"/>
                    <a:pt x="3" y="40"/>
                  </a:cubicBezTo>
                  <a:cubicBezTo>
                    <a:pt x="4" y="35"/>
                    <a:pt x="5" y="30"/>
                    <a:pt x="6" y="26"/>
                  </a:cubicBezTo>
                  <a:cubicBezTo>
                    <a:pt x="6" y="34"/>
                    <a:pt x="7" y="42"/>
                    <a:pt x="10" y="49"/>
                  </a:cubicBezTo>
                  <a:cubicBezTo>
                    <a:pt x="12" y="54"/>
                    <a:pt x="20" y="52"/>
                    <a:pt x="18" y="4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419"/>
            <p:cNvSpPr/>
            <p:nvPr/>
          </p:nvSpPr>
          <p:spPr bwMode="auto">
            <a:xfrm>
              <a:off x="4656" y="3574"/>
              <a:ext cx="10" cy="55"/>
            </a:xfrm>
            <a:custGeom>
              <a:avLst/>
              <a:gdLst>
                <a:gd name="T0" fmla="*/ 6 w 6"/>
                <a:gd name="T1" fmla="*/ 4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6 w 6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6" y="4"/>
                  </a:moveTo>
                  <a:cubicBezTo>
                    <a:pt x="5" y="1"/>
                    <a:pt x="1" y="0"/>
                    <a:pt x="1" y="3"/>
                  </a:cubicBezTo>
                  <a:cubicBezTo>
                    <a:pt x="1" y="11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420"/>
            <p:cNvSpPr/>
            <p:nvPr/>
          </p:nvSpPr>
          <p:spPr bwMode="auto">
            <a:xfrm>
              <a:off x="4668" y="3533"/>
              <a:ext cx="18" cy="75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1" y="40"/>
                    <a:pt x="9" y="40"/>
                    <a:pt x="9" y="35"/>
                  </a:cubicBezTo>
                  <a:cubicBezTo>
                    <a:pt x="9" y="25"/>
                    <a:pt x="9" y="14"/>
                    <a:pt x="10" y="4"/>
                  </a:cubicBezTo>
                  <a:cubicBezTo>
                    <a:pt x="10" y="0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421"/>
            <p:cNvSpPr/>
            <p:nvPr/>
          </p:nvSpPr>
          <p:spPr bwMode="auto">
            <a:xfrm>
              <a:off x="4686" y="3528"/>
              <a:ext cx="30" cy="105"/>
            </a:xfrm>
            <a:custGeom>
              <a:avLst/>
              <a:gdLst>
                <a:gd name="T0" fmla="*/ 7 w 17"/>
                <a:gd name="T1" fmla="*/ 5 h 56"/>
                <a:gd name="T2" fmla="*/ 4 w 17"/>
                <a:gd name="T3" fmla="*/ 12 h 56"/>
                <a:gd name="T4" fmla="*/ 4 w 17"/>
                <a:gd name="T5" fmla="*/ 11 h 56"/>
                <a:gd name="T6" fmla="*/ 1 w 17"/>
                <a:gd name="T7" fmla="*/ 11 h 56"/>
                <a:gd name="T8" fmla="*/ 2 w 17"/>
                <a:gd name="T9" fmla="*/ 19 h 56"/>
                <a:gd name="T10" fmla="*/ 6 w 17"/>
                <a:gd name="T11" fmla="*/ 54 h 56"/>
                <a:gd name="T12" fmla="*/ 12 w 17"/>
                <a:gd name="T13" fmla="*/ 52 h 56"/>
                <a:gd name="T14" fmla="*/ 15 w 17"/>
                <a:gd name="T15" fmla="*/ 9 h 56"/>
                <a:gd name="T16" fmla="*/ 7 w 17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6">
                  <a:moveTo>
                    <a:pt x="7" y="5"/>
                  </a:moveTo>
                  <a:cubicBezTo>
                    <a:pt x="6" y="7"/>
                    <a:pt x="5" y="9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6"/>
                    <a:pt x="12" y="55"/>
                    <a:pt x="12" y="52"/>
                  </a:cubicBezTo>
                  <a:cubicBezTo>
                    <a:pt x="11" y="38"/>
                    <a:pt x="9" y="23"/>
                    <a:pt x="15" y="9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422"/>
            <p:cNvSpPr/>
            <p:nvPr/>
          </p:nvSpPr>
          <p:spPr bwMode="auto">
            <a:xfrm>
              <a:off x="4650" y="3513"/>
              <a:ext cx="15" cy="67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423"/>
            <p:cNvSpPr/>
            <p:nvPr/>
          </p:nvSpPr>
          <p:spPr bwMode="auto">
            <a:xfrm>
              <a:off x="4711" y="3528"/>
              <a:ext cx="28" cy="75"/>
            </a:xfrm>
            <a:custGeom>
              <a:avLst/>
              <a:gdLst>
                <a:gd name="T0" fmla="*/ 5 w 16"/>
                <a:gd name="T1" fmla="*/ 5 h 40"/>
                <a:gd name="T2" fmla="*/ 4 w 16"/>
                <a:gd name="T3" fmla="*/ 37 h 40"/>
                <a:gd name="T4" fmla="*/ 10 w 16"/>
                <a:gd name="T5" fmla="*/ 36 h 40"/>
                <a:gd name="T6" fmla="*/ 13 w 16"/>
                <a:gd name="T7" fmla="*/ 10 h 40"/>
                <a:gd name="T8" fmla="*/ 5 w 16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39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6" y="4"/>
                    <a:pt x="8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424"/>
            <p:cNvSpPr/>
            <p:nvPr/>
          </p:nvSpPr>
          <p:spPr bwMode="auto">
            <a:xfrm>
              <a:off x="4751" y="3558"/>
              <a:ext cx="15" cy="60"/>
            </a:xfrm>
            <a:custGeom>
              <a:avLst/>
              <a:gdLst>
                <a:gd name="T0" fmla="*/ 1 w 8"/>
                <a:gd name="T1" fmla="*/ 5 h 32"/>
                <a:gd name="T2" fmla="*/ 2 w 8"/>
                <a:gd name="T3" fmla="*/ 28 h 32"/>
                <a:gd name="T4" fmla="*/ 7 w 8"/>
                <a:gd name="T5" fmla="*/ 28 h 32"/>
                <a:gd name="T6" fmla="*/ 8 w 8"/>
                <a:gd name="T7" fmla="*/ 5 h 32"/>
                <a:gd name="T8" fmla="*/ 1 w 8"/>
                <a:gd name="T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1" y="5"/>
                  </a:moveTo>
                  <a:cubicBezTo>
                    <a:pt x="1" y="13"/>
                    <a:pt x="1" y="20"/>
                    <a:pt x="2" y="28"/>
                  </a:cubicBezTo>
                  <a:cubicBezTo>
                    <a:pt x="2" y="32"/>
                    <a:pt x="7" y="32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1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425"/>
            <p:cNvSpPr/>
            <p:nvPr/>
          </p:nvSpPr>
          <p:spPr bwMode="auto">
            <a:xfrm>
              <a:off x="4812" y="3507"/>
              <a:ext cx="25" cy="99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6 w 14"/>
                <a:gd name="T11" fmla="*/ 46 h 53"/>
                <a:gd name="T12" fmla="*/ 8 w 14"/>
                <a:gd name="T13" fmla="*/ 50 h 53"/>
                <a:gd name="T14" fmla="*/ 13 w 14"/>
                <a:gd name="T15" fmla="*/ 48 h 53"/>
                <a:gd name="T16" fmla="*/ 9 w 14"/>
                <a:gd name="T17" fmla="*/ 32 h 53"/>
                <a:gd name="T18" fmla="*/ 14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0"/>
                    <a:pt x="0" y="21"/>
                    <a:pt x="0" y="24"/>
                  </a:cubicBezTo>
                  <a:cubicBezTo>
                    <a:pt x="1" y="31"/>
                    <a:pt x="2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6" y="46"/>
                  </a:cubicBezTo>
                  <a:cubicBezTo>
                    <a:pt x="6" y="48"/>
                    <a:pt x="7" y="49"/>
                    <a:pt x="8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10" y="38"/>
                    <a:pt x="9" y="32"/>
                  </a:cubicBezTo>
                  <a:cubicBezTo>
                    <a:pt x="9" y="22"/>
                    <a:pt x="10" y="12"/>
                    <a:pt x="14" y="2"/>
                  </a:cubicBezTo>
                  <a:cubicBezTo>
                    <a:pt x="14" y="1"/>
                    <a:pt x="12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426"/>
            <p:cNvSpPr/>
            <p:nvPr/>
          </p:nvSpPr>
          <p:spPr bwMode="auto">
            <a:xfrm>
              <a:off x="4842" y="3505"/>
              <a:ext cx="28" cy="88"/>
            </a:xfrm>
            <a:custGeom>
              <a:avLst/>
              <a:gdLst>
                <a:gd name="T0" fmla="*/ 12 w 16"/>
                <a:gd name="T1" fmla="*/ 2 h 47"/>
                <a:gd name="T2" fmla="*/ 0 w 16"/>
                <a:gd name="T3" fmla="*/ 44 h 47"/>
                <a:gd name="T4" fmla="*/ 6 w 16"/>
                <a:gd name="T5" fmla="*/ 44 h 47"/>
                <a:gd name="T6" fmla="*/ 15 w 16"/>
                <a:gd name="T7" fmla="*/ 4 h 47"/>
                <a:gd name="T8" fmla="*/ 12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1" y="47"/>
                    <a:pt x="6" y="47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427"/>
            <p:cNvSpPr/>
            <p:nvPr/>
          </p:nvSpPr>
          <p:spPr bwMode="auto">
            <a:xfrm>
              <a:off x="4877" y="3520"/>
              <a:ext cx="13" cy="85"/>
            </a:xfrm>
            <a:custGeom>
              <a:avLst/>
              <a:gdLst>
                <a:gd name="T0" fmla="*/ 6 w 7"/>
                <a:gd name="T1" fmla="*/ 3 h 45"/>
                <a:gd name="T2" fmla="*/ 2 w 7"/>
                <a:gd name="T3" fmla="*/ 3 h 45"/>
                <a:gd name="T4" fmla="*/ 1 w 7"/>
                <a:gd name="T5" fmla="*/ 15 h 45"/>
                <a:gd name="T6" fmla="*/ 0 w 7"/>
                <a:gd name="T7" fmla="*/ 17 h 45"/>
                <a:gd name="T8" fmla="*/ 0 w 7"/>
                <a:gd name="T9" fmla="*/ 34 h 45"/>
                <a:gd name="T10" fmla="*/ 1 w 7"/>
                <a:gd name="T11" fmla="*/ 36 h 45"/>
                <a:gd name="T12" fmla="*/ 1 w 7"/>
                <a:gd name="T13" fmla="*/ 42 h 45"/>
                <a:gd name="T14" fmla="*/ 6 w 7"/>
                <a:gd name="T15" fmla="*/ 42 h 45"/>
                <a:gd name="T16" fmla="*/ 6 w 7"/>
                <a:gd name="T17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5">
                  <a:moveTo>
                    <a:pt x="6" y="3"/>
                  </a:moveTo>
                  <a:cubicBezTo>
                    <a:pt x="6" y="0"/>
                    <a:pt x="2" y="0"/>
                    <a:pt x="2" y="3"/>
                  </a:cubicBezTo>
                  <a:cubicBezTo>
                    <a:pt x="2" y="7"/>
                    <a:pt x="1" y="11"/>
                    <a:pt x="1" y="15"/>
                  </a:cubicBezTo>
                  <a:cubicBezTo>
                    <a:pt x="0" y="15"/>
                    <a:pt x="0" y="16"/>
                    <a:pt x="0" y="17"/>
                  </a:cubicBezTo>
                  <a:cubicBezTo>
                    <a:pt x="0" y="23"/>
                    <a:pt x="0" y="28"/>
                    <a:pt x="0" y="34"/>
                  </a:cubicBezTo>
                  <a:cubicBezTo>
                    <a:pt x="0" y="35"/>
                    <a:pt x="0" y="35"/>
                    <a:pt x="1" y="36"/>
                  </a:cubicBezTo>
                  <a:cubicBezTo>
                    <a:pt x="1" y="38"/>
                    <a:pt x="1" y="40"/>
                    <a:pt x="1" y="42"/>
                  </a:cubicBezTo>
                  <a:cubicBezTo>
                    <a:pt x="2" y="45"/>
                    <a:pt x="6" y="45"/>
                    <a:pt x="6" y="42"/>
                  </a:cubicBezTo>
                  <a:cubicBezTo>
                    <a:pt x="7" y="29"/>
                    <a:pt x="6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428"/>
            <p:cNvSpPr/>
            <p:nvPr/>
          </p:nvSpPr>
          <p:spPr bwMode="auto">
            <a:xfrm>
              <a:off x="4915" y="3499"/>
              <a:ext cx="33" cy="90"/>
            </a:xfrm>
            <a:custGeom>
              <a:avLst/>
              <a:gdLst>
                <a:gd name="T0" fmla="*/ 18 w 19"/>
                <a:gd name="T1" fmla="*/ 44 h 48"/>
                <a:gd name="T2" fmla="*/ 18 w 19"/>
                <a:gd name="T3" fmla="*/ 17 h 48"/>
                <a:gd name="T4" fmla="*/ 14 w 19"/>
                <a:gd name="T5" fmla="*/ 15 h 48"/>
                <a:gd name="T6" fmla="*/ 14 w 19"/>
                <a:gd name="T7" fmla="*/ 15 h 48"/>
                <a:gd name="T8" fmla="*/ 11 w 19"/>
                <a:gd name="T9" fmla="*/ 16 h 48"/>
                <a:gd name="T10" fmla="*/ 11 w 19"/>
                <a:gd name="T11" fmla="*/ 4 h 48"/>
                <a:gd name="T12" fmla="*/ 5 w 19"/>
                <a:gd name="T13" fmla="*/ 3 h 48"/>
                <a:gd name="T14" fmla="*/ 2 w 19"/>
                <a:gd name="T15" fmla="*/ 29 h 48"/>
                <a:gd name="T16" fmla="*/ 0 w 19"/>
                <a:gd name="T17" fmla="*/ 30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7" y="26"/>
                    <a:pt x="18" y="17"/>
                  </a:cubicBezTo>
                  <a:cubicBezTo>
                    <a:pt x="19" y="13"/>
                    <a:pt x="14" y="11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2"/>
                    <a:pt x="11" y="8"/>
                    <a:pt x="11" y="4"/>
                  </a:cubicBezTo>
                  <a:cubicBezTo>
                    <a:pt x="12" y="1"/>
                    <a:pt x="6" y="0"/>
                    <a:pt x="5" y="3"/>
                  </a:cubicBezTo>
                  <a:cubicBezTo>
                    <a:pt x="3" y="12"/>
                    <a:pt x="2" y="21"/>
                    <a:pt x="2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0" y="34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429"/>
            <p:cNvSpPr/>
            <p:nvPr/>
          </p:nvSpPr>
          <p:spPr bwMode="auto">
            <a:xfrm>
              <a:off x="4980" y="3528"/>
              <a:ext cx="11" cy="61"/>
            </a:xfrm>
            <a:custGeom>
              <a:avLst/>
              <a:gdLst>
                <a:gd name="T0" fmla="*/ 5 w 6"/>
                <a:gd name="T1" fmla="*/ 3 h 33"/>
                <a:gd name="T2" fmla="*/ 0 w 6"/>
                <a:gd name="T3" fmla="*/ 3 h 33"/>
                <a:gd name="T4" fmla="*/ 0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1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1" y="33"/>
                    <a:pt x="5" y="33"/>
                    <a:pt x="5" y="30"/>
                  </a:cubicBezTo>
                  <a:cubicBezTo>
                    <a:pt x="6" y="21"/>
                    <a:pt x="6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430"/>
            <p:cNvSpPr/>
            <p:nvPr/>
          </p:nvSpPr>
          <p:spPr bwMode="auto">
            <a:xfrm>
              <a:off x="5007" y="3520"/>
              <a:ext cx="26" cy="77"/>
            </a:xfrm>
            <a:custGeom>
              <a:avLst/>
              <a:gdLst>
                <a:gd name="T0" fmla="*/ 8 w 15"/>
                <a:gd name="T1" fmla="*/ 7 h 41"/>
                <a:gd name="T2" fmla="*/ 7 w 15"/>
                <a:gd name="T3" fmla="*/ 4 h 41"/>
                <a:gd name="T4" fmla="*/ 1 w 15"/>
                <a:gd name="T5" fmla="*/ 6 h 41"/>
                <a:gd name="T6" fmla="*/ 3 w 15"/>
                <a:gd name="T7" fmla="*/ 30 h 41"/>
                <a:gd name="T8" fmla="*/ 5 w 15"/>
                <a:gd name="T9" fmla="*/ 32 h 41"/>
                <a:gd name="T10" fmla="*/ 6 w 15"/>
                <a:gd name="T11" fmla="*/ 38 h 41"/>
                <a:gd name="T12" fmla="*/ 11 w 15"/>
                <a:gd name="T13" fmla="*/ 38 h 41"/>
                <a:gd name="T14" fmla="*/ 14 w 15"/>
                <a:gd name="T15" fmla="*/ 10 h 41"/>
                <a:gd name="T16" fmla="*/ 8 w 15"/>
                <a:gd name="T17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41">
                  <a:moveTo>
                    <a:pt x="8" y="7"/>
                  </a:moveTo>
                  <a:cubicBezTo>
                    <a:pt x="8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3" y="14"/>
                    <a:pt x="3" y="22"/>
                    <a:pt x="3" y="30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6"/>
                    <a:pt x="6" y="38"/>
                  </a:cubicBezTo>
                  <a:cubicBezTo>
                    <a:pt x="6" y="41"/>
                    <a:pt x="11" y="41"/>
                    <a:pt x="11" y="38"/>
                  </a:cubicBezTo>
                  <a:cubicBezTo>
                    <a:pt x="12" y="29"/>
                    <a:pt x="12" y="19"/>
                    <a:pt x="14" y="10"/>
                  </a:cubicBezTo>
                  <a:cubicBezTo>
                    <a:pt x="15" y="6"/>
                    <a:pt x="10" y="4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431"/>
            <p:cNvSpPr/>
            <p:nvPr/>
          </p:nvSpPr>
          <p:spPr bwMode="auto">
            <a:xfrm>
              <a:off x="5039" y="3520"/>
              <a:ext cx="26" cy="98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6"/>
                    <a:pt x="6" y="9"/>
                    <a:pt x="6" y="11"/>
                  </a:cubicBezTo>
                  <a:cubicBezTo>
                    <a:pt x="4" y="10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2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2" y="34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432"/>
            <p:cNvSpPr/>
            <p:nvPr/>
          </p:nvSpPr>
          <p:spPr bwMode="auto">
            <a:xfrm>
              <a:off x="4957" y="3528"/>
              <a:ext cx="21" cy="86"/>
            </a:xfrm>
            <a:custGeom>
              <a:avLst/>
              <a:gdLst>
                <a:gd name="T0" fmla="*/ 9 w 12"/>
                <a:gd name="T1" fmla="*/ 7 h 46"/>
                <a:gd name="T2" fmla="*/ 8 w 12"/>
                <a:gd name="T3" fmla="*/ 3 h 46"/>
                <a:gd name="T4" fmla="*/ 4 w 12"/>
                <a:gd name="T5" fmla="*/ 4 h 46"/>
                <a:gd name="T6" fmla="*/ 5 w 12"/>
                <a:gd name="T7" fmla="*/ 8 h 46"/>
                <a:gd name="T8" fmla="*/ 4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1 w 12"/>
                <a:gd name="T15" fmla="*/ 29 h 46"/>
                <a:gd name="T16" fmla="*/ 11 w 12"/>
                <a:gd name="T17" fmla="*/ 28 h 46"/>
                <a:gd name="T18" fmla="*/ 11 w 12"/>
                <a:gd name="T19" fmla="*/ 21 h 46"/>
                <a:gd name="T20" fmla="*/ 12 w 12"/>
                <a:gd name="T21" fmla="*/ 12 h 46"/>
                <a:gd name="T22" fmla="*/ 9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9" y="7"/>
                  </a:moveTo>
                  <a:cubicBezTo>
                    <a:pt x="8" y="6"/>
                    <a:pt x="8" y="4"/>
                    <a:pt x="8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5" y="6"/>
                    <a:pt x="5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6" y="46"/>
                    <a:pt x="11" y="46"/>
                    <a:pt x="11" y="42"/>
                  </a:cubicBezTo>
                  <a:cubicBezTo>
                    <a:pt x="11" y="37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5"/>
                    <a:pt x="11" y="23"/>
                    <a:pt x="11" y="21"/>
                  </a:cubicBezTo>
                  <a:cubicBezTo>
                    <a:pt x="11" y="18"/>
                    <a:pt x="11" y="15"/>
                    <a:pt x="12" y="12"/>
                  </a:cubicBezTo>
                  <a:cubicBezTo>
                    <a:pt x="12" y="10"/>
                    <a:pt x="11" y="8"/>
                    <a:pt x="9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433"/>
            <p:cNvSpPr/>
            <p:nvPr/>
          </p:nvSpPr>
          <p:spPr bwMode="auto">
            <a:xfrm>
              <a:off x="4789" y="3531"/>
              <a:ext cx="23" cy="53"/>
            </a:xfrm>
            <a:custGeom>
              <a:avLst/>
              <a:gdLst>
                <a:gd name="T0" fmla="*/ 12 w 13"/>
                <a:gd name="T1" fmla="*/ 25 h 28"/>
                <a:gd name="T2" fmla="*/ 5 w 13"/>
                <a:gd name="T3" fmla="*/ 3 h 28"/>
                <a:gd name="T4" fmla="*/ 1 w 13"/>
                <a:gd name="T5" fmla="*/ 4 h 28"/>
                <a:gd name="T6" fmla="*/ 10 w 13"/>
                <a:gd name="T7" fmla="*/ 26 h 28"/>
                <a:gd name="T8" fmla="*/ 12 w 13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8">
                  <a:moveTo>
                    <a:pt x="12" y="25"/>
                  </a:moveTo>
                  <a:cubicBezTo>
                    <a:pt x="9" y="18"/>
                    <a:pt x="7" y="10"/>
                    <a:pt x="5" y="3"/>
                  </a:cubicBezTo>
                  <a:cubicBezTo>
                    <a:pt x="4" y="0"/>
                    <a:pt x="0" y="1"/>
                    <a:pt x="1" y="4"/>
                  </a:cubicBezTo>
                  <a:cubicBezTo>
                    <a:pt x="3" y="12"/>
                    <a:pt x="6" y="19"/>
                    <a:pt x="10" y="26"/>
                  </a:cubicBezTo>
                  <a:cubicBezTo>
                    <a:pt x="11" y="28"/>
                    <a:pt x="13" y="27"/>
                    <a:pt x="12" y="2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434"/>
            <p:cNvSpPr/>
            <p:nvPr/>
          </p:nvSpPr>
          <p:spPr bwMode="auto">
            <a:xfrm>
              <a:off x="4744" y="3511"/>
              <a:ext cx="34" cy="82"/>
            </a:xfrm>
            <a:custGeom>
              <a:avLst/>
              <a:gdLst>
                <a:gd name="T0" fmla="*/ 16 w 19"/>
                <a:gd name="T1" fmla="*/ 37 h 44"/>
                <a:gd name="T2" fmla="*/ 12 w 19"/>
                <a:gd name="T3" fmla="*/ 8 h 44"/>
                <a:gd name="T4" fmla="*/ 7 w 19"/>
                <a:gd name="T5" fmla="*/ 4 h 44"/>
                <a:gd name="T6" fmla="*/ 11 w 19"/>
                <a:gd name="T7" fmla="*/ 40 h 44"/>
                <a:gd name="T8" fmla="*/ 16 w 19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44">
                  <a:moveTo>
                    <a:pt x="16" y="37"/>
                  </a:moveTo>
                  <a:cubicBezTo>
                    <a:pt x="11" y="27"/>
                    <a:pt x="8" y="18"/>
                    <a:pt x="12" y="8"/>
                  </a:cubicBezTo>
                  <a:cubicBezTo>
                    <a:pt x="14" y="4"/>
                    <a:pt x="8" y="0"/>
                    <a:pt x="7" y="4"/>
                  </a:cubicBezTo>
                  <a:cubicBezTo>
                    <a:pt x="0" y="17"/>
                    <a:pt x="3" y="29"/>
                    <a:pt x="11" y="40"/>
                  </a:cubicBezTo>
                  <a:cubicBezTo>
                    <a:pt x="13" y="44"/>
                    <a:pt x="19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435"/>
            <p:cNvSpPr/>
            <p:nvPr/>
          </p:nvSpPr>
          <p:spPr bwMode="auto">
            <a:xfrm>
              <a:off x="4860" y="3535"/>
              <a:ext cx="17" cy="62"/>
            </a:xfrm>
            <a:custGeom>
              <a:avLst/>
              <a:gdLst>
                <a:gd name="T0" fmla="*/ 2 w 10"/>
                <a:gd name="T1" fmla="*/ 4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2 w 10"/>
                <a:gd name="T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4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2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436"/>
            <p:cNvSpPr/>
            <p:nvPr/>
          </p:nvSpPr>
          <p:spPr bwMode="auto">
            <a:xfrm>
              <a:off x="5079" y="3509"/>
              <a:ext cx="27" cy="94"/>
            </a:xfrm>
            <a:custGeom>
              <a:avLst/>
              <a:gdLst>
                <a:gd name="T0" fmla="*/ 11 w 15"/>
                <a:gd name="T1" fmla="*/ 27 h 50"/>
                <a:gd name="T2" fmla="*/ 14 w 15"/>
                <a:gd name="T3" fmla="*/ 6 h 50"/>
                <a:gd name="T4" fmla="*/ 7 w 15"/>
                <a:gd name="T5" fmla="*/ 4 h 50"/>
                <a:gd name="T6" fmla="*/ 5 w 15"/>
                <a:gd name="T7" fmla="*/ 15 h 50"/>
                <a:gd name="T8" fmla="*/ 3 w 15"/>
                <a:gd name="T9" fmla="*/ 16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7"/>
                  </a:moveTo>
                  <a:cubicBezTo>
                    <a:pt x="12" y="20"/>
                    <a:pt x="12" y="13"/>
                    <a:pt x="14" y="6"/>
                  </a:cubicBezTo>
                  <a:cubicBezTo>
                    <a:pt x="15" y="1"/>
                    <a:pt x="8" y="0"/>
                    <a:pt x="7" y="4"/>
                  </a:cubicBezTo>
                  <a:cubicBezTo>
                    <a:pt x="6" y="8"/>
                    <a:pt x="5" y="11"/>
                    <a:pt x="5" y="15"/>
                  </a:cubicBezTo>
                  <a:cubicBezTo>
                    <a:pt x="4" y="15"/>
                    <a:pt x="4" y="16"/>
                    <a:pt x="3" y="16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10" y="38"/>
                    <a:pt x="9" y="34"/>
                    <a:pt x="8" y="30"/>
                  </a:cubicBezTo>
                  <a:cubicBezTo>
                    <a:pt x="10" y="30"/>
                    <a:pt x="11" y="29"/>
                    <a:pt x="11" y="2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437"/>
            <p:cNvSpPr/>
            <p:nvPr/>
          </p:nvSpPr>
          <p:spPr bwMode="auto">
            <a:xfrm>
              <a:off x="5117" y="3533"/>
              <a:ext cx="14" cy="60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438"/>
            <p:cNvSpPr/>
            <p:nvPr/>
          </p:nvSpPr>
          <p:spPr bwMode="auto">
            <a:xfrm>
              <a:off x="5127" y="3524"/>
              <a:ext cx="34" cy="101"/>
            </a:xfrm>
            <a:custGeom>
              <a:avLst/>
              <a:gdLst>
                <a:gd name="T0" fmla="*/ 18 w 19"/>
                <a:gd name="T1" fmla="*/ 47 h 54"/>
                <a:gd name="T2" fmla="*/ 12 w 19"/>
                <a:gd name="T3" fmla="*/ 15 h 54"/>
                <a:gd name="T4" fmla="*/ 12 w 19"/>
                <a:gd name="T5" fmla="*/ 13 h 54"/>
                <a:gd name="T6" fmla="*/ 12 w 19"/>
                <a:gd name="T7" fmla="*/ 4 h 54"/>
                <a:gd name="T8" fmla="*/ 8 w 19"/>
                <a:gd name="T9" fmla="*/ 4 h 54"/>
                <a:gd name="T10" fmla="*/ 8 w 19"/>
                <a:gd name="T11" fmla="*/ 13 h 54"/>
                <a:gd name="T12" fmla="*/ 7 w 19"/>
                <a:gd name="T13" fmla="*/ 14 h 54"/>
                <a:gd name="T14" fmla="*/ 6 w 19"/>
                <a:gd name="T15" fmla="*/ 23 h 54"/>
                <a:gd name="T16" fmla="*/ 5 w 19"/>
                <a:gd name="T17" fmla="*/ 23 h 54"/>
                <a:gd name="T18" fmla="*/ 1 w 19"/>
                <a:gd name="T19" fmla="*/ 40 h 54"/>
                <a:gd name="T20" fmla="*/ 2 w 19"/>
                <a:gd name="T21" fmla="*/ 40 h 54"/>
                <a:gd name="T22" fmla="*/ 6 w 19"/>
                <a:gd name="T23" fmla="*/ 26 h 54"/>
                <a:gd name="T24" fmla="*/ 10 w 19"/>
                <a:gd name="T25" fmla="*/ 49 h 54"/>
                <a:gd name="T26" fmla="*/ 18 w 19"/>
                <a:gd name="T27" fmla="*/ 4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4">
                  <a:moveTo>
                    <a:pt x="18" y="47"/>
                  </a:moveTo>
                  <a:cubicBezTo>
                    <a:pt x="14" y="36"/>
                    <a:pt x="14" y="25"/>
                    <a:pt x="12" y="15"/>
                  </a:cubicBezTo>
                  <a:cubicBezTo>
                    <a:pt x="12" y="14"/>
                    <a:pt x="12" y="13"/>
                    <a:pt x="12" y="13"/>
                  </a:cubicBezTo>
                  <a:cubicBezTo>
                    <a:pt x="12" y="10"/>
                    <a:pt x="12" y="8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8"/>
                    <a:pt x="8" y="10"/>
                    <a:pt x="8" y="13"/>
                  </a:cubicBezTo>
                  <a:cubicBezTo>
                    <a:pt x="7" y="13"/>
                    <a:pt x="7" y="14"/>
                    <a:pt x="7" y="14"/>
                  </a:cubicBezTo>
                  <a:cubicBezTo>
                    <a:pt x="7" y="17"/>
                    <a:pt x="6" y="20"/>
                    <a:pt x="6" y="23"/>
                  </a:cubicBezTo>
                  <a:cubicBezTo>
                    <a:pt x="6" y="22"/>
                    <a:pt x="5" y="22"/>
                    <a:pt x="5" y="23"/>
                  </a:cubicBezTo>
                  <a:cubicBezTo>
                    <a:pt x="3" y="29"/>
                    <a:pt x="2" y="34"/>
                    <a:pt x="1" y="40"/>
                  </a:cubicBezTo>
                  <a:cubicBezTo>
                    <a:pt x="0" y="41"/>
                    <a:pt x="2" y="41"/>
                    <a:pt x="2" y="40"/>
                  </a:cubicBezTo>
                  <a:cubicBezTo>
                    <a:pt x="4" y="35"/>
                    <a:pt x="5" y="30"/>
                    <a:pt x="6" y="26"/>
                  </a:cubicBezTo>
                  <a:cubicBezTo>
                    <a:pt x="6" y="34"/>
                    <a:pt x="7" y="42"/>
                    <a:pt x="10" y="49"/>
                  </a:cubicBezTo>
                  <a:cubicBezTo>
                    <a:pt x="12" y="54"/>
                    <a:pt x="19" y="52"/>
                    <a:pt x="18" y="4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439"/>
            <p:cNvSpPr/>
            <p:nvPr/>
          </p:nvSpPr>
          <p:spPr bwMode="auto">
            <a:xfrm>
              <a:off x="5172" y="3574"/>
              <a:ext cx="10" cy="55"/>
            </a:xfrm>
            <a:custGeom>
              <a:avLst/>
              <a:gdLst>
                <a:gd name="T0" fmla="*/ 5 w 6"/>
                <a:gd name="T1" fmla="*/ 4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4"/>
                  </a:moveTo>
                  <a:cubicBezTo>
                    <a:pt x="5" y="1"/>
                    <a:pt x="1" y="0"/>
                    <a:pt x="1" y="3"/>
                  </a:cubicBezTo>
                  <a:cubicBezTo>
                    <a:pt x="0" y="11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440"/>
            <p:cNvSpPr/>
            <p:nvPr/>
          </p:nvSpPr>
          <p:spPr bwMode="auto">
            <a:xfrm>
              <a:off x="5184" y="3533"/>
              <a:ext cx="18" cy="75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9" y="14"/>
                    <a:pt x="10" y="4"/>
                  </a:cubicBezTo>
                  <a:cubicBezTo>
                    <a:pt x="10" y="0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441"/>
            <p:cNvSpPr/>
            <p:nvPr/>
          </p:nvSpPr>
          <p:spPr bwMode="auto">
            <a:xfrm>
              <a:off x="5202" y="3528"/>
              <a:ext cx="28" cy="105"/>
            </a:xfrm>
            <a:custGeom>
              <a:avLst/>
              <a:gdLst>
                <a:gd name="T0" fmla="*/ 7 w 16"/>
                <a:gd name="T1" fmla="*/ 5 h 56"/>
                <a:gd name="T2" fmla="*/ 4 w 16"/>
                <a:gd name="T3" fmla="*/ 12 h 56"/>
                <a:gd name="T4" fmla="*/ 4 w 16"/>
                <a:gd name="T5" fmla="*/ 11 h 56"/>
                <a:gd name="T6" fmla="*/ 1 w 16"/>
                <a:gd name="T7" fmla="*/ 11 h 56"/>
                <a:gd name="T8" fmla="*/ 2 w 16"/>
                <a:gd name="T9" fmla="*/ 19 h 56"/>
                <a:gd name="T10" fmla="*/ 6 w 16"/>
                <a:gd name="T11" fmla="*/ 54 h 56"/>
                <a:gd name="T12" fmla="*/ 12 w 16"/>
                <a:gd name="T13" fmla="*/ 52 h 56"/>
                <a:gd name="T14" fmla="*/ 14 w 16"/>
                <a:gd name="T15" fmla="*/ 9 h 56"/>
                <a:gd name="T16" fmla="*/ 7 w 16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6">
                  <a:moveTo>
                    <a:pt x="7" y="5"/>
                  </a:moveTo>
                  <a:cubicBezTo>
                    <a:pt x="6" y="7"/>
                    <a:pt x="5" y="9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6"/>
                    <a:pt x="12" y="55"/>
                    <a:pt x="12" y="52"/>
                  </a:cubicBezTo>
                  <a:cubicBezTo>
                    <a:pt x="11" y="38"/>
                    <a:pt x="9" y="23"/>
                    <a:pt x="14" y="9"/>
                  </a:cubicBezTo>
                  <a:cubicBezTo>
                    <a:pt x="16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42"/>
            <p:cNvSpPr/>
            <p:nvPr/>
          </p:nvSpPr>
          <p:spPr bwMode="auto">
            <a:xfrm>
              <a:off x="5166" y="3513"/>
              <a:ext cx="14" cy="67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43"/>
            <p:cNvSpPr/>
            <p:nvPr/>
          </p:nvSpPr>
          <p:spPr bwMode="auto">
            <a:xfrm>
              <a:off x="5227" y="3528"/>
              <a:ext cx="26" cy="75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39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44"/>
            <p:cNvSpPr/>
            <p:nvPr/>
          </p:nvSpPr>
          <p:spPr bwMode="auto">
            <a:xfrm>
              <a:off x="5267" y="3558"/>
              <a:ext cx="15" cy="60"/>
            </a:xfrm>
            <a:custGeom>
              <a:avLst/>
              <a:gdLst>
                <a:gd name="T0" fmla="*/ 0 w 8"/>
                <a:gd name="T1" fmla="*/ 5 h 32"/>
                <a:gd name="T2" fmla="*/ 1 w 8"/>
                <a:gd name="T3" fmla="*/ 28 h 32"/>
                <a:gd name="T4" fmla="*/ 7 w 8"/>
                <a:gd name="T5" fmla="*/ 28 h 32"/>
                <a:gd name="T6" fmla="*/ 8 w 8"/>
                <a:gd name="T7" fmla="*/ 5 h 32"/>
                <a:gd name="T8" fmla="*/ 0 w 8"/>
                <a:gd name="T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0" y="5"/>
                  </a:moveTo>
                  <a:cubicBezTo>
                    <a:pt x="0" y="13"/>
                    <a:pt x="0" y="20"/>
                    <a:pt x="1" y="28"/>
                  </a:cubicBezTo>
                  <a:cubicBezTo>
                    <a:pt x="2" y="32"/>
                    <a:pt x="7" y="32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45"/>
            <p:cNvSpPr/>
            <p:nvPr/>
          </p:nvSpPr>
          <p:spPr bwMode="auto">
            <a:xfrm>
              <a:off x="5328" y="3507"/>
              <a:ext cx="24" cy="99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3 w 14"/>
                <a:gd name="T15" fmla="*/ 48 h 53"/>
                <a:gd name="T16" fmla="*/ 8 w 14"/>
                <a:gd name="T17" fmla="*/ 32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0"/>
                    <a:pt x="0" y="21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7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9" y="38"/>
                    <a:pt x="8" y="32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46"/>
            <p:cNvSpPr/>
            <p:nvPr/>
          </p:nvSpPr>
          <p:spPr bwMode="auto">
            <a:xfrm>
              <a:off x="5358" y="3505"/>
              <a:ext cx="28" cy="88"/>
            </a:xfrm>
            <a:custGeom>
              <a:avLst/>
              <a:gdLst>
                <a:gd name="T0" fmla="*/ 12 w 16"/>
                <a:gd name="T1" fmla="*/ 2 h 47"/>
                <a:gd name="T2" fmla="*/ 0 w 16"/>
                <a:gd name="T3" fmla="*/ 44 h 47"/>
                <a:gd name="T4" fmla="*/ 6 w 16"/>
                <a:gd name="T5" fmla="*/ 44 h 47"/>
                <a:gd name="T6" fmla="*/ 15 w 16"/>
                <a:gd name="T7" fmla="*/ 4 h 47"/>
                <a:gd name="T8" fmla="*/ 12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7"/>
                    <a:pt x="6" y="47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47"/>
            <p:cNvSpPr/>
            <p:nvPr/>
          </p:nvSpPr>
          <p:spPr bwMode="auto">
            <a:xfrm>
              <a:off x="5391" y="3520"/>
              <a:ext cx="15" cy="85"/>
            </a:xfrm>
            <a:custGeom>
              <a:avLst/>
              <a:gdLst>
                <a:gd name="T0" fmla="*/ 6 w 8"/>
                <a:gd name="T1" fmla="*/ 3 h 45"/>
                <a:gd name="T2" fmla="*/ 2 w 8"/>
                <a:gd name="T3" fmla="*/ 3 h 45"/>
                <a:gd name="T4" fmla="*/ 2 w 8"/>
                <a:gd name="T5" fmla="*/ 15 h 45"/>
                <a:gd name="T6" fmla="*/ 0 w 8"/>
                <a:gd name="T7" fmla="*/ 17 h 45"/>
                <a:gd name="T8" fmla="*/ 0 w 8"/>
                <a:gd name="T9" fmla="*/ 34 h 45"/>
                <a:gd name="T10" fmla="*/ 2 w 8"/>
                <a:gd name="T11" fmla="*/ 36 h 45"/>
                <a:gd name="T12" fmla="*/ 2 w 8"/>
                <a:gd name="T13" fmla="*/ 42 h 45"/>
                <a:gd name="T14" fmla="*/ 7 w 8"/>
                <a:gd name="T15" fmla="*/ 42 h 45"/>
                <a:gd name="T16" fmla="*/ 6 w 8"/>
                <a:gd name="T17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5">
                  <a:moveTo>
                    <a:pt x="6" y="3"/>
                  </a:moveTo>
                  <a:cubicBezTo>
                    <a:pt x="6" y="0"/>
                    <a:pt x="3" y="0"/>
                    <a:pt x="2" y="3"/>
                  </a:cubicBezTo>
                  <a:cubicBezTo>
                    <a:pt x="2" y="7"/>
                    <a:pt x="2" y="11"/>
                    <a:pt x="2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23"/>
                    <a:pt x="0" y="28"/>
                    <a:pt x="0" y="34"/>
                  </a:cubicBezTo>
                  <a:cubicBezTo>
                    <a:pt x="0" y="35"/>
                    <a:pt x="1" y="35"/>
                    <a:pt x="2" y="36"/>
                  </a:cubicBezTo>
                  <a:cubicBezTo>
                    <a:pt x="2" y="38"/>
                    <a:pt x="2" y="40"/>
                    <a:pt x="2" y="42"/>
                  </a:cubicBezTo>
                  <a:cubicBezTo>
                    <a:pt x="2" y="45"/>
                    <a:pt x="7" y="45"/>
                    <a:pt x="7" y="42"/>
                  </a:cubicBezTo>
                  <a:cubicBezTo>
                    <a:pt x="8" y="29"/>
                    <a:pt x="7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448"/>
            <p:cNvSpPr/>
            <p:nvPr/>
          </p:nvSpPr>
          <p:spPr bwMode="auto">
            <a:xfrm>
              <a:off x="5430" y="3499"/>
              <a:ext cx="32" cy="90"/>
            </a:xfrm>
            <a:custGeom>
              <a:avLst/>
              <a:gdLst>
                <a:gd name="T0" fmla="*/ 18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6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29 h 48"/>
                <a:gd name="T16" fmla="*/ 0 w 18"/>
                <a:gd name="T17" fmla="*/ 30 h 48"/>
                <a:gd name="T18" fmla="*/ 0 w 18"/>
                <a:gd name="T19" fmla="*/ 43 h 48"/>
                <a:gd name="T20" fmla="*/ 2 w 18"/>
                <a:gd name="T21" fmla="*/ 43 h 48"/>
                <a:gd name="T22" fmla="*/ 8 w 18"/>
                <a:gd name="T23" fmla="*/ 43 h 48"/>
                <a:gd name="T24" fmla="*/ 8 w 18"/>
                <a:gd name="T25" fmla="*/ 42 h 48"/>
                <a:gd name="T26" fmla="*/ 8 w 18"/>
                <a:gd name="T27" fmla="*/ 45 h 48"/>
                <a:gd name="T28" fmla="*/ 13 w 18"/>
                <a:gd name="T29" fmla="*/ 46 h 48"/>
                <a:gd name="T30" fmla="*/ 18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8" y="44"/>
                  </a:moveTo>
                  <a:cubicBezTo>
                    <a:pt x="15" y="35"/>
                    <a:pt x="15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2" y="12"/>
                    <a:pt x="2" y="21"/>
                    <a:pt x="1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0" y="34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4" y="48"/>
                    <a:pt x="18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449"/>
            <p:cNvSpPr/>
            <p:nvPr/>
          </p:nvSpPr>
          <p:spPr bwMode="auto">
            <a:xfrm>
              <a:off x="5496" y="3528"/>
              <a:ext cx="9" cy="61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30 h 33"/>
                <a:gd name="T6" fmla="*/ 5 w 5"/>
                <a:gd name="T7" fmla="*/ 30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450"/>
            <p:cNvSpPr/>
            <p:nvPr/>
          </p:nvSpPr>
          <p:spPr bwMode="auto">
            <a:xfrm>
              <a:off x="5523" y="3520"/>
              <a:ext cx="24" cy="77"/>
            </a:xfrm>
            <a:custGeom>
              <a:avLst/>
              <a:gdLst>
                <a:gd name="T0" fmla="*/ 7 w 14"/>
                <a:gd name="T1" fmla="*/ 7 h 41"/>
                <a:gd name="T2" fmla="*/ 7 w 14"/>
                <a:gd name="T3" fmla="*/ 4 h 41"/>
                <a:gd name="T4" fmla="*/ 1 w 14"/>
                <a:gd name="T5" fmla="*/ 6 h 41"/>
                <a:gd name="T6" fmla="*/ 3 w 14"/>
                <a:gd name="T7" fmla="*/ 30 h 41"/>
                <a:gd name="T8" fmla="*/ 5 w 14"/>
                <a:gd name="T9" fmla="*/ 32 h 41"/>
                <a:gd name="T10" fmla="*/ 5 w 14"/>
                <a:gd name="T11" fmla="*/ 38 h 41"/>
                <a:gd name="T12" fmla="*/ 11 w 14"/>
                <a:gd name="T13" fmla="*/ 38 h 41"/>
                <a:gd name="T14" fmla="*/ 13 w 14"/>
                <a:gd name="T15" fmla="*/ 10 h 41"/>
                <a:gd name="T16" fmla="*/ 7 w 14"/>
                <a:gd name="T17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7"/>
                  </a:moveTo>
                  <a:cubicBezTo>
                    <a:pt x="7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3" y="14"/>
                    <a:pt x="3" y="22"/>
                    <a:pt x="3" y="30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6"/>
                    <a:pt x="5" y="38"/>
                  </a:cubicBezTo>
                  <a:cubicBezTo>
                    <a:pt x="6" y="41"/>
                    <a:pt x="10" y="41"/>
                    <a:pt x="11" y="38"/>
                  </a:cubicBezTo>
                  <a:cubicBezTo>
                    <a:pt x="12" y="29"/>
                    <a:pt x="11" y="19"/>
                    <a:pt x="13" y="10"/>
                  </a:cubicBezTo>
                  <a:cubicBezTo>
                    <a:pt x="14" y="6"/>
                    <a:pt x="9" y="4"/>
                    <a:pt x="7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451"/>
            <p:cNvSpPr/>
            <p:nvPr/>
          </p:nvSpPr>
          <p:spPr bwMode="auto">
            <a:xfrm>
              <a:off x="5553" y="3520"/>
              <a:ext cx="28" cy="98"/>
            </a:xfrm>
            <a:custGeom>
              <a:avLst/>
              <a:gdLst>
                <a:gd name="T0" fmla="*/ 8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2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8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8" y="4"/>
                  </a:moveTo>
                  <a:cubicBezTo>
                    <a:pt x="7" y="6"/>
                    <a:pt x="7" y="9"/>
                    <a:pt x="6" y="11"/>
                  </a:cubicBezTo>
                  <a:cubicBezTo>
                    <a:pt x="5" y="10"/>
                    <a:pt x="3" y="11"/>
                    <a:pt x="3" y="13"/>
                  </a:cubicBezTo>
                  <a:cubicBezTo>
                    <a:pt x="3" y="16"/>
                    <a:pt x="3" y="20"/>
                    <a:pt x="2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10" y="52"/>
                    <a:pt x="10" y="49"/>
                  </a:cubicBezTo>
                  <a:cubicBezTo>
                    <a:pt x="13" y="34"/>
                    <a:pt x="13" y="20"/>
                    <a:pt x="15" y="5"/>
                  </a:cubicBezTo>
                  <a:cubicBezTo>
                    <a:pt x="16" y="1"/>
                    <a:pt x="8" y="0"/>
                    <a:pt x="8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452"/>
            <p:cNvSpPr/>
            <p:nvPr/>
          </p:nvSpPr>
          <p:spPr bwMode="auto">
            <a:xfrm>
              <a:off x="5473" y="3528"/>
              <a:ext cx="21" cy="86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3 h 46"/>
                <a:gd name="T4" fmla="*/ 4 w 12"/>
                <a:gd name="T5" fmla="*/ 4 h 46"/>
                <a:gd name="T6" fmla="*/ 5 w 12"/>
                <a:gd name="T7" fmla="*/ 8 h 46"/>
                <a:gd name="T8" fmla="*/ 3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1 w 12"/>
                <a:gd name="T15" fmla="*/ 29 h 46"/>
                <a:gd name="T16" fmla="*/ 11 w 12"/>
                <a:gd name="T17" fmla="*/ 28 h 46"/>
                <a:gd name="T18" fmla="*/ 11 w 12"/>
                <a:gd name="T19" fmla="*/ 21 h 46"/>
                <a:gd name="T20" fmla="*/ 12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6"/>
                    <a:pt x="8" y="4"/>
                    <a:pt x="7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4" y="6"/>
                    <a:pt x="5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6"/>
                    <a:pt x="11" y="46"/>
                    <a:pt x="11" y="42"/>
                  </a:cubicBezTo>
                  <a:cubicBezTo>
                    <a:pt x="11" y="37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5"/>
                    <a:pt x="11" y="23"/>
                    <a:pt x="11" y="21"/>
                  </a:cubicBezTo>
                  <a:cubicBezTo>
                    <a:pt x="11" y="18"/>
                    <a:pt x="11" y="15"/>
                    <a:pt x="12" y="12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453"/>
            <p:cNvSpPr/>
            <p:nvPr/>
          </p:nvSpPr>
          <p:spPr bwMode="auto">
            <a:xfrm>
              <a:off x="5305" y="3531"/>
              <a:ext cx="23" cy="53"/>
            </a:xfrm>
            <a:custGeom>
              <a:avLst/>
              <a:gdLst>
                <a:gd name="T0" fmla="*/ 12 w 13"/>
                <a:gd name="T1" fmla="*/ 25 h 28"/>
                <a:gd name="T2" fmla="*/ 4 w 13"/>
                <a:gd name="T3" fmla="*/ 3 h 28"/>
                <a:gd name="T4" fmla="*/ 1 w 13"/>
                <a:gd name="T5" fmla="*/ 4 h 28"/>
                <a:gd name="T6" fmla="*/ 9 w 13"/>
                <a:gd name="T7" fmla="*/ 26 h 28"/>
                <a:gd name="T8" fmla="*/ 12 w 13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8">
                  <a:moveTo>
                    <a:pt x="12" y="25"/>
                  </a:moveTo>
                  <a:cubicBezTo>
                    <a:pt x="9" y="18"/>
                    <a:pt x="6" y="10"/>
                    <a:pt x="4" y="3"/>
                  </a:cubicBezTo>
                  <a:cubicBezTo>
                    <a:pt x="4" y="0"/>
                    <a:pt x="0" y="1"/>
                    <a:pt x="1" y="4"/>
                  </a:cubicBezTo>
                  <a:cubicBezTo>
                    <a:pt x="3" y="12"/>
                    <a:pt x="5" y="19"/>
                    <a:pt x="9" y="26"/>
                  </a:cubicBezTo>
                  <a:cubicBezTo>
                    <a:pt x="10" y="28"/>
                    <a:pt x="13" y="27"/>
                    <a:pt x="12" y="2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454"/>
            <p:cNvSpPr/>
            <p:nvPr/>
          </p:nvSpPr>
          <p:spPr bwMode="auto">
            <a:xfrm>
              <a:off x="5260" y="3511"/>
              <a:ext cx="32" cy="82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0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7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0"/>
                  </a:cubicBezTo>
                  <a:cubicBezTo>
                    <a:pt x="13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455"/>
            <p:cNvSpPr/>
            <p:nvPr/>
          </p:nvSpPr>
          <p:spPr bwMode="auto">
            <a:xfrm>
              <a:off x="5375" y="3535"/>
              <a:ext cx="18" cy="62"/>
            </a:xfrm>
            <a:custGeom>
              <a:avLst/>
              <a:gdLst>
                <a:gd name="T0" fmla="*/ 2 w 10"/>
                <a:gd name="T1" fmla="*/ 4 h 33"/>
                <a:gd name="T2" fmla="*/ 2 w 10"/>
                <a:gd name="T3" fmla="*/ 29 h 33"/>
                <a:gd name="T4" fmla="*/ 8 w 10"/>
                <a:gd name="T5" fmla="*/ 27 h 33"/>
                <a:gd name="T6" fmla="*/ 9 w 10"/>
                <a:gd name="T7" fmla="*/ 6 h 33"/>
                <a:gd name="T8" fmla="*/ 2 w 10"/>
                <a:gd name="T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4"/>
                  </a:moveTo>
                  <a:cubicBezTo>
                    <a:pt x="0" y="12"/>
                    <a:pt x="0" y="21"/>
                    <a:pt x="2" y="29"/>
                  </a:cubicBezTo>
                  <a:cubicBezTo>
                    <a:pt x="4" y="33"/>
                    <a:pt x="9" y="31"/>
                    <a:pt x="8" y="27"/>
                  </a:cubicBezTo>
                  <a:cubicBezTo>
                    <a:pt x="7" y="20"/>
                    <a:pt x="7" y="13"/>
                    <a:pt x="9" y="6"/>
                  </a:cubicBezTo>
                  <a:cubicBezTo>
                    <a:pt x="10" y="2"/>
                    <a:pt x="3" y="0"/>
                    <a:pt x="2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456"/>
            <p:cNvSpPr/>
            <p:nvPr/>
          </p:nvSpPr>
          <p:spPr bwMode="auto">
            <a:xfrm>
              <a:off x="5595" y="3509"/>
              <a:ext cx="27" cy="94"/>
            </a:xfrm>
            <a:custGeom>
              <a:avLst/>
              <a:gdLst>
                <a:gd name="T0" fmla="*/ 11 w 15"/>
                <a:gd name="T1" fmla="*/ 27 h 50"/>
                <a:gd name="T2" fmla="*/ 13 w 15"/>
                <a:gd name="T3" fmla="*/ 6 h 50"/>
                <a:gd name="T4" fmla="*/ 6 w 15"/>
                <a:gd name="T5" fmla="*/ 4 h 50"/>
                <a:gd name="T6" fmla="*/ 4 w 15"/>
                <a:gd name="T7" fmla="*/ 15 h 50"/>
                <a:gd name="T8" fmla="*/ 3 w 15"/>
                <a:gd name="T9" fmla="*/ 16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7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1"/>
                    <a:pt x="8" y="0"/>
                    <a:pt x="6" y="4"/>
                  </a:cubicBezTo>
                  <a:cubicBezTo>
                    <a:pt x="5" y="8"/>
                    <a:pt x="5" y="11"/>
                    <a:pt x="4" y="15"/>
                  </a:cubicBezTo>
                  <a:cubicBezTo>
                    <a:pt x="4" y="15"/>
                    <a:pt x="3" y="16"/>
                    <a:pt x="3" y="16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1" y="29"/>
                    <a:pt x="11" y="2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457"/>
            <p:cNvSpPr/>
            <p:nvPr/>
          </p:nvSpPr>
          <p:spPr bwMode="auto">
            <a:xfrm>
              <a:off x="5633" y="3533"/>
              <a:ext cx="14" cy="60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458"/>
            <p:cNvSpPr/>
            <p:nvPr/>
          </p:nvSpPr>
          <p:spPr bwMode="auto">
            <a:xfrm>
              <a:off x="5643" y="3524"/>
              <a:ext cx="34" cy="101"/>
            </a:xfrm>
            <a:custGeom>
              <a:avLst/>
              <a:gdLst>
                <a:gd name="T0" fmla="*/ 17 w 19"/>
                <a:gd name="T1" fmla="*/ 47 h 54"/>
                <a:gd name="T2" fmla="*/ 12 w 19"/>
                <a:gd name="T3" fmla="*/ 15 h 54"/>
                <a:gd name="T4" fmla="*/ 12 w 19"/>
                <a:gd name="T5" fmla="*/ 13 h 54"/>
                <a:gd name="T6" fmla="*/ 11 w 19"/>
                <a:gd name="T7" fmla="*/ 4 h 54"/>
                <a:gd name="T8" fmla="*/ 7 w 19"/>
                <a:gd name="T9" fmla="*/ 4 h 54"/>
                <a:gd name="T10" fmla="*/ 7 w 19"/>
                <a:gd name="T11" fmla="*/ 13 h 54"/>
                <a:gd name="T12" fmla="*/ 7 w 19"/>
                <a:gd name="T13" fmla="*/ 14 h 54"/>
                <a:gd name="T14" fmla="*/ 6 w 19"/>
                <a:gd name="T15" fmla="*/ 23 h 54"/>
                <a:gd name="T16" fmla="*/ 4 w 19"/>
                <a:gd name="T17" fmla="*/ 23 h 54"/>
                <a:gd name="T18" fmla="*/ 0 w 19"/>
                <a:gd name="T19" fmla="*/ 40 h 54"/>
                <a:gd name="T20" fmla="*/ 2 w 19"/>
                <a:gd name="T21" fmla="*/ 40 h 54"/>
                <a:gd name="T22" fmla="*/ 6 w 19"/>
                <a:gd name="T23" fmla="*/ 26 h 54"/>
                <a:gd name="T24" fmla="*/ 9 w 19"/>
                <a:gd name="T25" fmla="*/ 49 h 54"/>
                <a:gd name="T26" fmla="*/ 17 w 19"/>
                <a:gd name="T27" fmla="*/ 4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4">
                  <a:moveTo>
                    <a:pt x="17" y="47"/>
                  </a:moveTo>
                  <a:cubicBezTo>
                    <a:pt x="14" y="36"/>
                    <a:pt x="13" y="25"/>
                    <a:pt x="12" y="15"/>
                  </a:cubicBezTo>
                  <a:cubicBezTo>
                    <a:pt x="12" y="14"/>
                    <a:pt x="12" y="13"/>
                    <a:pt x="12" y="13"/>
                  </a:cubicBezTo>
                  <a:cubicBezTo>
                    <a:pt x="11" y="10"/>
                    <a:pt x="11" y="8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8"/>
                    <a:pt x="7" y="10"/>
                    <a:pt x="7" y="13"/>
                  </a:cubicBezTo>
                  <a:cubicBezTo>
                    <a:pt x="7" y="13"/>
                    <a:pt x="7" y="14"/>
                    <a:pt x="7" y="14"/>
                  </a:cubicBezTo>
                  <a:cubicBezTo>
                    <a:pt x="6" y="17"/>
                    <a:pt x="6" y="20"/>
                    <a:pt x="6" y="23"/>
                  </a:cubicBezTo>
                  <a:cubicBezTo>
                    <a:pt x="5" y="22"/>
                    <a:pt x="4" y="22"/>
                    <a:pt x="4" y="23"/>
                  </a:cubicBezTo>
                  <a:cubicBezTo>
                    <a:pt x="3" y="29"/>
                    <a:pt x="2" y="34"/>
                    <a:pt x="0" y="40"/>
                  </a:cubicBezTo>
                  <a:cubicBezTo>
                    <a:pt x="0" y="41"/>
                    <a:pt x="2" y="41"/>
                    <a:pt x="2" y="40"/>
                  </a:cubicBezTo>
                  <a:cubicBezTo>
                    <a:pt x="4" y="35"/>
                    <a:pt x="4" y="30"/>
                    <a:pt x="6" y="26"/>
                  </a:cubicBezTo>
                  <a:cubicBezTo>
                    <a:pt x="5" y="34"/>
                    <a:pt x="6" y="42"/>
                    <a:pt x="9" y="49"/>
                  </a:cubicBezTo>
                  <a:cubicBezTo>
                    <a:pt x="11" y="54"/>
                    <a:pt x="19" y="52"/>
                    <a:pt x="17" y="4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459"/>
            <p:cNvSpPr/>
            <p:nvPr/>
          </p:nvSpPr>
          <p:spPr bwMode="auto">
            <a:xfrm>
              <a:off x="5688" y="3574"/>
              <a:ext cx="10" cy="55"/>
            </a:xfrm>
            <a:custGeom>
              <a:avLst/>
              <a:gdLst>
                <a:gd name="T0" fmla="*/ 5 w 6"/>
                <a:gd name="T1" fmla="*/ 4 h 29"/>
                <a:gd name="T2" fmla="*/ 0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4"/>
                  </a:moveTo>
                  <a:cubicBezTo>
                    <a:pt x="5" y="1"/>
                    <a:pt x="1" y="0"/>
                    <a:pt x="0" y="3"/>
                  </a:cubicBezTo>
                  <a:cubicBezTo>
                    <a:pt x="0" y="11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5" y="11"/>
                    <a:pt x="5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460"/>
            <p:cNvSpPr/>
            <p:nvPr/>
          </p:nvSpPr>
          <p:spPr bwMode="auto">
            <a:xfrm>
              <a:off x="5700" y="3533"/>
              <a:ext cx="18" cy="75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9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4"/>
                    <a:pt x="9" y="4"/>
                  </a:cubicBezTo>
                  <a:cubicBezTo>
                    <a:pt x="10" y="0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461"/>
            <p:cNvSpPr/>
            <p:nvPr/>
          </p:nvSpPr>
          <p:spPr bwMode="auto">
            <a:xfrm>
              <a:off x="5716" y="3528"/>
              <a:ext cx="30" cy="105"/>
            </a:xfrm>
            <a:custGeom>
              <a:avLst/>
              <a:gdLst>
                <a:gd name="T0" fmla="*/ 7 w 17"/>
                <a:gd name="T1" fmla="*/ 5 h 56"/>
                <a:gd name="T2" fmla="*/ 5 w 17"/>
                <a:gd name="T3" fmla="*/ 12 h 56"/>
                <a:gd name="T4" fmla="*/ 4 w 17"/>
                <a:gd name="T5" fmla="*/ 11 h 56"/>
                <a:gd name="T6" fmla="*/ 1 w 17"/>
                <a:gd name="T7" fmla="*/ 11 h 56"/>
                <a:gd name="T8" fmla="*/ 2 w 17"/>
                <a:gd name="T9" fmla="*/ 19 h 56"/>
                <a:gd name="T10" fmla="*/ 6 w 17"/>
                <a:gd name="T11" fmla="*/ 54 h 56"/>
                <a:gd name="T12" fmla="*/ 12 w 17"/>
                <a:gd name="T13" fmla="*/ 52 h 56"/>
                <a:gd name="T14" fmla="*/ 15 w 17"/>
                <a:gd name="T15" fmla="*/ 9 h 56"/>
                <a:gd name="T16" fmla="*/ 7 w 17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6">
                  <a:moveTo>
                    <a:pt x="7" y="5"/>
                  </a:moveTo>
                  <a:cubicBezTo>
                    <a:pt x="6" y="7"/>
                    <a:pt x="5" y="9"/>
                    <a:pt x="5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8" y="56"/>
                    <a:pt x="12" y="55"/>
                    <a:pt x="12" y="52"/>
                  </a:cubicBezTo>
                  <a:cubicBezTo>
                    <a:pt x="11" y="38"/>
                    <a:pt x="9" y="23"/>
                    <a:pt x="15" y="9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462"/>
            <p:cNvSpPr/>
            <p:nvPr/>
          </p:nvSpPr>
          <p:spPr bwMode="auto">
            <a:xfrm>
              <a:off x="5682" y="3513"/>
              <a:ext cx="14" cy="67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7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7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463"/>
            <p:cNvSpPr/>
            <p:nvPr/>
          </p:nvSpPr>
          <p:spPr bwMode="auto">
            <a:xfrm>
              <a:off x="5742" y="3528"/>
              <a:ext cx="27" cy="75"/>
            </a:xfrm>
            <a:custGeom>
              <a:avLst/>
              <a:gdLst>
                <a:gd name="T0" fmla="*/ 4 w 15"/>
                <a:gd name="T1" fmla="*/ 5 h 40"/>
                <a:gd name="T2" fmla="*/ 3 w 15"/>
                <a:gd name="T3" fmla="*/ 37 h 40"/>
                <a:gd name="T4" fmla="*/ 9 w 15"/>
                <a:gd name="T5" fmla="*/ 36 h 40"/>
                <a:gd name="T6" fmla="*/ 12 w 15"/>
                <a:gd name="T7" fmla="*/ 10 h 40"/>
                <a:gd name="T8" fmla="*/ 4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4" y="5"/>
                  </a:moveTo>
                  <a:cubicBezTo>
                    <a:pt x="0" y="15"/>
                    <a:pt x="0" y="26"/>
                    <a:pt x="3" y="37"/>
                  </a:cubicBezTo>
                  <a:cubicBezTo>
                    <a:pt x="4" y="40"/>
                    <a:pt x="10" y="39"/>
                    <a:pt x="9" y="36"/>
                  </a:cubicBezTo>
                  <a:cubicBezTo>
                    <a:pt x="9" y="27"/>
                    <a:pt x="9" y="18"/>
                    <a:pt x="12" y="10"/>
                  </a:cubicBezTo>
                  <a:cubicBezTo>
                    <a:pt x="15" y="4"/>
                    <a:pt x="7" y="0"/>
                    <a:pt x="4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464"/>
            <p:cNvSpPr/>
            <p:nvPr/>
          </p:nvSpPr>
          <p:spPr bwMode="auto">
            <a:xfrm>
              <a:off x="5783" y="3558"/>
              <a:ext cx="14" cy="60"/>
            </a:xfrm>
            <a:custGeom>
              <a:avLst/>
              <a:gdLst>
                <a:gd name="T0" fmla="*/ 0 w 8"/>
                <a:gd name="T1" fmla="*/ 5 h 32"/>
                <a:gd name="T2" fmla="*/ 1 w 8"/>
                <a:gd name="T3" fmla="*/ 28 h 32"/>
                <a:gd name="T4" fmla="*/ 7 w 8"/>
                <a:gd name="T5" fmla="*/ 28 h 32"/>
                <a:gd name="T6" fmla="*/ 8 w 8"/>
                <a:gd name="T7" fmla="*/ 5 h 32"/>
                <a:gd name="T8" fmla="*/ 0 w 8"/>
                <a:gd name="T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0" y="5"/>
                  </a:moveTo>
                  <a:cubicBezTo>
                    <a:pt x="0" y="13"/>
                    <a:pt x="0" y="20"/>
                    <a:pt x="1" y="28"/>
                  </a:cubicBezTo>
                  <a:cubicBezTo>
                    <a:pt x="1" y="32"/>
                    <a:pt x="6" y="32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465"/>
            <p:cNvSpPr/>
            <p:nvPr/>
          </p:nvSpPr>
          <p:spPr bwMode="auto">
            <a:xfrm>
              <a:off x="5844" y="3507"/>
              <a:ext cx="23" cy="99"/>
            </a:xfrm>
            <a:custGeom>
              <a:avLst/>
              <a:gdLst>
                <a:gd name="T0" fmla="*/ 10 w 13"/>
                <a:gd name="T1" fmla="*/ 1 h 53"/>
                <a:gd name="T2" fmla="*/ 5 w 13"/>
                <a:gd name="T3" fmla="*/ 21 h 53"/>
                <a:gd name="T4" fmla="*/ 0 w 13"/>
                <a:gd name="T5" fmla="*/ 24 h 53"/>
                <a:gd name="T6" fmla="*/ 4 w 13"/>
                <a:gd name="T7" fmla="*/ 44 h 53"/>
                <a:gd name="T8" fmla="*/ 4 w 13"/>
                <a:gd name="T9" fmla="*/ 45 h 53"/>
                <a:gd name="T10" fmla="*/ 5 w 13"/>
                <a:gd name="T11" fmla="*/ 46 h 53"/>
                <a:gd name="T12" fmla="*/ 7 w 13"/>
                <a:gd name="T13" fmla="*/ 50 h 53"/>
                <a:gd name="T14" fmla="*/ 12 w 13"/>
                <a:gd name="T15" fmla="*/ 48 h 53"/>
                <a:gd name="T16" fmla="*/ 8 w 13"/>
                <a:gd name="T17" fmla="*/ 32 h 53"/>
                <a:gd name="T18" fmla="*/ 13 w 13"/>
                <a:gd name="T19" fmla="*/ 2 h 53"/>
                <a:gd name="T20" fmla="*/ 10 w 13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3">
                  <a:moveTo>
                    <a:pt x="10" y="1"/>
                  </a:moveTo>
                  <a:cubicBezTo>
                    <a:pt x="7" y="8"/>
                    <a:pt x="6" y="14"/>
                    <a:pt x="5" y="21"/>
                  </a:cubicBezTo>
                  <a:cubicBezTo>
                    <a:pt x="2" y="20"/>
                    <a:pt x="0" y="21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6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0" y="43"/>
                    <a:pt x="9" y="38"/>
                    <a:pt x="8" y="32"/>
                  </a:cubicBezTo>
                  <a:cubicBezTo>
                    <a:pt x="8" y="22"/>
                    <a:pt x="9" y="12"/>
                    <a:pt x="13" y="2"/>
                  </a:cubicBezTo>
                  <a:cubicBezTo>
                    <a:pt x="13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466"/>
            <p:cNvSpPr/>
            <p:nvPr/>
          </p:nvSpPr>
          <p:spPr bwMode="auto">
            <a:xfrm>
              <a:off x="5872" y="3505"/>
              <a:ext cx="30" cy="88"/>
            </a:xfrm>
            <a:custGeom>
              <a:avLst/>
              <a:gdLst>
                <a:gd name="T0" fmla="*/ 12 w 17"/>
                <a:gd name="T1" fmla="*/ 2 h 47"/>
                <a:gd name="T2" fmla="*/ 1 w 17"/>
                <a:gd name="T3" fmla="*/ 44 h 47"/>
                <a:gd name="T4" fmla="*/ 7 w 17"/>
                <a:gd name="T5" fmla="*/ 44 h 47"/>
                <a:gd name="T6" fmla="*/ 15 w 17"/>
                <a:gd name="T7" fmla="*/ 4 h 47"/>
                <a:gd name="T8" fmla="*/ 12 w 17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7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7"/>
                    <a:pt x="6" y="47"/>
                    <a:pt x="7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467"/>
            <p:cNvSpPr/>
            <p:nvPr/>
          </p:nvSpPr>
          <p:spPr bwMode="auto">
            <a:xfrm>
              <a:off x="5907" y="3520"/>
              <a:ext cx="13" cy="85"/>
            </a:xfrm>
            <a:custGeom>
              <a:avLst/>
              <a:gdLst>
                <a:gd name="T0" fmla="*/ 6 w 7"/>
                <a:gd name="T1" fmla="*/ 3 h 45"/>
                <a:gd name="T2" fmla="*/ 2 w 7"/>
                <a:gd name="T3" fmla="*/ 3 h 45"/>
                <a:gd name="T4" fmla="*/ 2 w 7"/>
                <a:gd name="T5" fmla="*/ 15 h 45"/>
                <a:gd name="T6" fmla="*/ 0 w 7"/>
                <a:gd name="T7" fmla="*/ 17 h 45"/>
                <a:gd name="T8" fmla="*/ 0 w 7"/>
                <a:gd name="T9" fmla="*/ 34 h 45"/>
                <a:gd name="T10" fmla="*/ 1 w 7"/>
                <a:gd name="T11" fmla="*/ 36 h 45"/>
                <a:gd name="T12" fmla="*/ 2 w 7"/>
                <a:gd name="T13" fmla="*/ 42 h 45"/>
                <a:gd name="T14" fmla="*/ 6 w 7"/>
                <a:gd name="T15" fmla="*/ 42 h 45"/>
                <a:gd name="T16" fmla="*/ 6 w 7"/>
                <a:gd name="T17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5">
                  <a:moveTo>
                    <a:pt x="6" y="3"/>
                  </a:moveTo>
                  <a:cubicBezTo>
                    <a:pt x="6" y="0"/>
                    <a:pt x="2" y="0"/>
                    <a:pt x="2" y="3"/>
                  </a:cubicBezTo>
                  <a:cubicBezTo>
                    <a:pt x="2" y="7"/>
                    <a:pt x="2" y="11"/>
                    <a:pt x="2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23"/>
                    <a:pt x="0" y="28"/>
                    <a:pt x="0" y="34"/>
                  </a:cubicBezTo>
                  <a:cubicBezTo>
                    <a:pt x="0" y="35"/>
                    <a:pt x="1" y="35"/>
                    <a:pt x="1" y="36"/>
                  </a:cubicBezTo>
                  <a:cubicBezTo>
                    <a:pt x="2" y="38"/>
                    <a:pt x="2" y="40"/>
                    <a:pt x="2" y="42"/>
                  </a:cubicBezTo>
                  <a:cubicBezTo>
                    <a:pt x="2" y="45"/>
                    <a:pt x="6" y="45"/>
                    <a:pt x="6" y="42"/>
                  </a:cubicBezTo>
                  <a:cubicBezTo>
                    <a:pt x="7" y="29"/>
                    <a:pt x="7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468"/>
            <p:cNvSpPr/>
            <p:nvPr/>
          </p:nvSpPr>
          <p:spPr bwMode="auto">
            <a:xfrm>
              <a:off x="5945" y="3499"/>
              <a:ext cx="33" cy="90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1 w 19"/>
                <a:gd name="T5" fmla="*/ 15 h 48"/>
                <a:gd name="T6" fmla="*/ 11 w 19"/>
                <a:gd name="T7" fmla="*/ 15 h 48"/>
                <a:gd name="T8" fmla="*/ 10 w 19"/>
                <a:gd name="T9" fmla="*/ 16 h 48"/>
                <a:gd name="T10" fmla="*/ 10 w 19"/>
                <a:gd name="T11" fmla="*/ 4 h 48"/>
                <a:gd name="T12" fmla="*/ 5 w 19"/>
                <a:gd name="T13" fmla="*/ 3 h 48"/>
                <a:gd name="T14" fmla="*/ 2 w 19"/>
                <a:gd name="T15" fmla="*/ 29 h 48"/>
                <a:gd name="T16" fmla="*/ 0 w 19"/>
                <a:gd name="T17" fmla="*/ 30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0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0" y="34"/>
                    <a:pt x="0" y="39"/>
                    <a:pt x="0" y="43"/>
                  </a:cubicBezTo>
                  <a:cubicBezTo>
                    <a:pt x="0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 469"/>
            <p:cNvSpPr/>
            <p:nvPr/>
          </p:nvSpPr>
          <p:spPr bwMode="auto">
            <a:xfrm>
              <a:off x="6010" y="3528"/>
              <a:ext cx="11" cy="61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6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 470"/>
            <p:cNvSpPr/>
            <p:nvPr/>
          </p:nvSpPr>
          <p:spPr bwMode="auto">
            <a:xfrm>
              <a:off x="6039" y="3520"/>
              <a:ext cx="24" cy="77"/>
            </a:xfrm>
            <a:custGeom>
              <a:avLst/>
              <a:gdLst>
                <a:gd name="T0" fmla="*/ 7 w 14"/>
                <a:gd name="T1" fmla="*/ 7 h 41"/>
                <a:gd name="T2" fmla="*/ 7 w 14"/>
                <a:gd name="T3" fmla="*/ 4 h 41"/>
                <a:gd name="T4" fmla="*/ 1 w 14"/>
                <a:gd name="T5" fmla="*/ 6 h 41"/>
                <a:gd name="T6" fmla="*/ 3 w 14"/>
                <a:gd name="T7" fmla="*/ 30 h 41"/>
                <a:gd name="T8" fmla="*/ 4 w 14"/>
                <a:gd name="T9" fmla="*/ 32 h 41"/>
                <a:gd name="T10" fmla="*/ 5 w 14"/>
                <a:gd name="T11" fmla="*/ 38 h 41"/>
                <a:gd name="T12" fmla="*/ 10 w 14"/>
                <a:gd name="T13" fmla="*/ 38 h 41"/>
                <a:gd name="T14" fmla="*/ 13 w 14"/>
                <a:gd name="T15" fmla="*/ 10 h 41"/>
                <a:gd name="T16" fmla="*/ 7 w 14"/>
                <a:gd name="T17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7"/>
                  </a:moveTo>
                  <a:cubicBezTo>
                    <a:pt x="7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2" y="14"/>
                    <a:pt x="2" y="22"/>
                    <a:pt x="3" y="30"/>
                  </a:cubicBezTo>
                  <a:cubicBezTo>
                    <a:pt x="3" y="31"/>
                    <a:pt x="3" y="32"/>
                    <a:pt x="4" y="32"/>
                  </a:cubicBezTo>
                  <a:cubicBezTo>
                    <a:pt x="5" y="34"/>
                    <a:pt x="5" y="36"/>
                    <a:pt x="5" y="38"/>
                  </a:cubicBezTo>
                  <a:cubicBezTo>
                    <a:pt x="5" y="41"/>
                    <a:pt x="10" y="41"/>
                    <a:pt x="10" y="38"/>
                  </a:cubicBezTo>
                  <a:cubicBezTo>
                    <a:pt x="11" y="29"/>
                    <a:pt x="11" y="19"/>
                    <a:pt x="13" y="10"/>
                  </a:cubicBezTo>
                  <a:cubicBezTo>
                    <a:pt x="14" y="6"/>
                    <a:pt x="9" y="4"/>
                    <a:pt x="7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 471"/>
            <p:cNvSpPr/>
            <p:nvPr/>
          </p:nvSpPr>
          <p:spPr bwMode="auto">
            <a:xfrm>
              <a:off x="6069" y="3520"/>
              <a:ext cx="26" cy="98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6"/>
                    <a:pt x="6" y="9"/>
                    <a:pt x="6" y="11"/>
                  </a:cubicBezTo>
                  <a:cubicBezTo>
                    <a:pt x="5" y="10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3" y="34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 472"/>
            <p:cNvSpPr/>
            <p:nvPr/>
          </p:nvSpPr>
          <p:spPr bwMode="auto">
            <a:xfrm>
              <a:off x="5989" y="3528"/>
              <a:ext cx="21" cy="86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3 h 46"/>
                <a:gd name="T4" fmla="*/ 3 w 12"/>
                <a:gd name="T5" fmla="*/ 4 h 46"/>
                <a:gd name="T6" fmla="*/ 4 w 12"/>
                <a:gd name="T7" fmla="*/ 8 h 46"/>
                <a:gd name="T8" fmla="*/ 3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0 w 12"/>
                <a:gd name="T15" fmla="*/ 29 h 46"/>
                <a:gd name="T16" fmla="*/ 11 w 12"/>
                <a:gd name="T17" fmla="*/ 28 h 46"/>
                <a:gd name="T18" fmla="*/ 10 w 12"/>
                <a:gd name="T19" fmla="*/ 21 h 46"/>
                <a:gd name="T20" fmla="*/ 11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6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6"/>
                    <a:pt x="11" y="46"/>
                    <a:pt x="11" y="42"/>
                  </a:cubicBezTo>
                  <a:cubicBezTo>
                    <a:pt x="11" y="37"/>
                    <a:pt x="10" y="33"/>
                    <a:pt x="10" y="29"/>
                  </a:cubicBezTo>
                  <a:cubicBezTo>
                    <a:pt x="10" y="28"/>
                    <a:pt x="11" y="28"/>
                    <a:pt x="11" y="28"/>
                  </a:cubicBezTo>
                  <a:cubicBezTo>
                    <a:pt x="11" y="25"/>
                    <a:pt x="11" y="23"/>
                    <a:pt x="10" y="21"/>
                  </a:cubicBezTo>
                  <a:cubicBezTo>
                    <a:pt x="10" y="18"/>
                    <a:pt x="11" y="15"/>
                    <a:pt x="11" y="12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473"/>
            <p:cNvSpPr/>
            <p:nvPr/>
          </p:nvSpPr>
          <p:spPr bwMode="auto">
            <a:xfrm>
              <a:off x="5820" y="3531"/>
              <a:ext cx="22" cy="53"/>
            </a:xfrm>
            <a:custGeom>
              <a:avLst/>
              <a:gdLst>
                <a:gd name="T0" fmla="*/ 12 w 12"/>
                <a:gd name="T1" fmla="*/ 25 h 28"/>
                <a:gd name="T2" fmla="*/ 4 w 12"/>
                <a:gd name="T3" fmla="*/ 3 h 28"/>
                <a:gd name="T4" fmla="*/ 0 w 12"/>
                <a:gd name="T5" fmla="*/ 4 h 28"/>
                <a:gd name="T6" fmla="*/ 9 w 12"/>
                <a:gd name="T7" fmla="*/ 26 h 28"/>
                <a:gd name="T8" fmla="*/ 12 w 12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12" y="25"/>
                  </a:moveTo>
                  <a:cubicBezTo>
                    <a:pt x="8" y="18"/>
                    <a:pt x="6" y="10"/>
                    <a:pt x="4" y="3"/>
                  </a:cubicBezTo>
                  <a:cubicBezTo>
                    <a:pt x="3" y="0"/>
                    <a:pt x="0" y="1"/>
                    <a:pt x="0" y="4"/>
                  </a:cubicBezTo>
                  <a:cubicBezTo>
                    <a:pt x="2" y="12"/>
                    <a:pt x="5" y="19"/>
                    <a:pt x="9" y="26"/>
                  </a:cubicBezTo>
                  <a:cubicBezTo>
                    <a:pt x="10" y="28"/>
                    <a:pt x="12" y="27"/>
                    <a:pt x="12" y="2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7" name="Freeform 474"/>
            <p:cNvSpPr/>
            <p:nvPr/>
          </p:nvSpPr>
          <p:spPr bwMode="auto">
            <a:xfrm>
              <a:off x="5776" y="3511"/>
              <a:ext cx="32" cy="82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0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7"/>
                    <a:pt x="7" y="18"/>
                    <a:pt x="12" y="8"/>
                  </a:cubicBezTo>
                  <a:cubicBezTo>
                    <a:pt x="13" y="4"/>
                    <a:pt x="8" y="0"/>
                    <a:pt x="6" y="4"/>
                  </a:cubicBezTo>
                  <a:cubicBezTo>
                    <a:pt x="0" y="17"/>
                    <a:pt x="2" y="29"/>
                    <a:pt x="10" y="40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 475"/>
            <p:cNvSpPr/>
            <p:nvPr/>
          </p:nvSpPr>
          <p:spPr bwMode="auto">
            <a:xfrm>
              <a:off x="5890" y="3535"/>
              <a:ext cx="17" cy="62"/>
            </a:xfrm>
            <a:custGeom>
              <a:avLst/>
              <a:gdLst>
                <a:gd name="T0" fmla="*/ 3 w 10"/>
                <a:gd name="T1" fmla="*/ 4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4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 476"/>
            <p:cNvSpPr/>
            <p:nvPr/>
          </p:nvSpPr>
          <p:spPr bwMode="auto">
            <a:xfrm>
              <a:off x="6111" y="3509"/>
              <a:ext cx="25" cy="94"/>
            </a:xfrm>
            <a:custGeom>
              <a:avLst/>
              <a:gdLst>
                <a:gd name="T0" fmla="*/ 10 w 14"/>
                <a:gd name="T1" fmla="*/ 27 h 50"/>
                <a:gd name="T2" fmla="*/ 13 w 14"/>
                <a:gd name="T3" fmla="*/ 6 h 50"/>
                <a:gd name="T4" fmla="*/ 6 w 14"/>
                <a:gd name="T5" fmla="*/ 4 h 50"/>
                <a:gd name="T6" fmla="*/ 4 w 14"/>
                <a:gd name="T7" fmla="*/ 15 h 50"/>
                <a:gd name="T8" fmla="*/ 3 w 14"/>
                <a:gd name="T9" fmla="*/ 16 h 50"/>
                <a:gd name="T10" fmla="*/ 4 w 14"/>
                <a:gd name="T11" fmla="*/ 46 h 50"/>
                <a:gd name="T12" fmla="*/ 11 w 14"/>
                <a:gd name="T13" fmla="*/ 42 h 50"/>
                <a:gd name="T14" fmla="*/ 8 w 14"/>
                <a:gd name="T15" fmla="*/ 30 h 50"/>
                <a:gd name="T16" fmla="*/ 10 w 14"/>
                <a:gd name="T17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0">
                  <a:moveTo>
                    <a:pt x="10" y="27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4" y="1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3" y="15"/>
                    <a:pt x="3" y="16"/>
                    <a:pt x="3" y="16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 477"/>
            <p:cNvSpPr/>
            <p:nvPr/>
          </p:nvSpPr>
          <p:spPr bwMode="auto">
            <a:xfrm>
              <a:off x="6147" y="3533"/>
              <a:ext cx="14" cy="60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4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4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 478"/>
            <p:cNvSpPr/>
            <p:nvPr/>
          </p:nvSpPr>
          <p:spPr bwMode="auto">
            <a:xfrm>
              <a:off x="6157" y="3524"/>
              <a:ext cx="36" cy="101"/>
            </a:xfrm>
            <a:custGeom>
              <a:avLst/>
              <a:gdLst>
                <a:gd name="T0" fmla="*/ 18 w 20"/>
                <a:gd name="T1" fmla="*/ 47 h 54"/>
                <a:gd name="T2" fmla="*/ 13 w 20"/>
                <a:gd name="T3" fmla="*/ 15 h 54"/>
                <a:gd name="T4" fmla="*/ 12 w 20"/>
                <a:gd name="T5" fmla="*/ 13 h 54"/>
                <a:gd name="T6" fmla="*/ 12 w 20"/>
                <a:gd name="T7" fmla="*/ 4 h 54"/>
                <a:gd name="T8" fmla="*/ 8 w 20"/>
                <a:gd name="T9" fmla="*/ 4 h 54"/>
                <a:gd name="T10" fmla="*/ 8 w 20"/>
                <a:gd name="T11" fmla="*/ 13 h 54"/>
                <a:gd name="T12" fmla="*/ 7 w 20"/>
                <a:gd name="T13" fmla="*/ 14 h 54"/>
                <a:gd name="T14" fmla="*/ 6 w 20"/>
                <a:gd name="T15" fmla="*/ 23 h 54"/>
                <a:gd name="T16" fmla="*/ 5 w 20"/>
                <a:gd name="T17" fmla="*/ 23 h 54"/>
                <a:gd name="T18" fmla="*/ 1 w 20"/>
                <a:gd name="T19" fmla="*/ 40 h 54"/>
                <a:gd name="T20" fmla="*/ 3 w 20"/>
                <a:gd name="T21" fmla="*/ 40 h 54"/>
                <a:gd name="T22" fmla="*/ 6 w 20"/>
                <a:gd name="T23" fmla="*/ 26 h 54"/>
                <a:gd name="T24" fmla="*/ 10 w 20"/>
                <a:gd name="T25" fmla="*/ 49 h 54"/>
                <a:gd name="T26" fmla="*/ 18 w 20"/>
                <a:gd name="T27" fmla="*/ 4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4">
                  <a:moveTo>
                    <a:pt x="18" y="47"/>
                  </a:moveTo>
                  <a:cubicBezTo>
                    <a:pt x="15" y="36"/>
                    <a:pt x="14" y="25"/>
                    <a:pt x="13" y="15"/>
                  </a:cubicBezTo>
                  <a:cubicBezTo>
                    <a:pt x="13" y="14"/>
                    <a:pt x="12" y="13"/>
                    <a:pt x="12" y="13"/>
                  </a:cubicBezTo>
                  <a:cubicBezTo>
                    <a:pt x="12" y="10"/>
                    <a:pt x="12" y="8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8"/>
                    <a:pt x="8" y="10"/>
                    <a:pt x="8" y="13"/>
                  </a:cubicBezTo>
                  <a:cubicBezTo>
                    <a:pt x="8" y="13"/>
                    <a:pt x="7" y="14"/>
                    <a:pt x="7" y="14"/>
                  </a:cubicBezTo>
                  <a:cubicBezTo>
                    <a:pt x="7" y="17"/>
                    <a:pt x="7" y="20"/>
                    <a:pt x="6" y="23"/>
                  </a:cubicBezTo>
                  <a:cubicBezTo>
                    <a:pt x="6" y="22"/>
                    <a:pt x="5" y="22"/>
                    <a:pt x="5" y="23"/>
                  </a:cubicBezTo>
                  <a:cubicBezTo>
                    <a:pt x="3" y="29"/>
                    <a:pt x="3" y="34"/>
                    <a:pt x="1" y="40"/>
                  </a:cubicBezTo>
                  <a:cubicBezTo>
                    <a:pt x="0" y="41"/>
                    <a:pt x="2" y="41"/>
                    <a:pt x="3" y="40"/>
                  </a:cubicBezTo>
                  <a:cubicBezTo>
                    <a:pt x="4" y="35"/>
                    <a:pt x="5" y="30"/>
                    <a:pt x="6" y="26"/>
                  </a:cubicBezTo>
                  <a:cubicBezTo>
                    <a:pt x="6" y="34"/>
                    <a:pt x="7" y="42"/>
                    <a:pt x="10" y="49"/>
                  </a:cubicBezTo>
                  <a:cubicBezTo>
                    <a:pt x="12" y="54"/>
                    <a:pt x="20" y="52"/>
                    <a:pt x="18" y="4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479"/>
            <p:cNvSpPr/>
            <p:nvPr/>
          </p:nvSpPr>
          <p:spPr bwMode="auto">
            <a:xfrm>
              <a:off x="6202" y="3574"/>
              <a:ext cx="10" cy="55"/>
            </a:xfrm>
            <a:custGeom>
              <a:avLst/>
              <a:gdLst>
                <a:gd name="T0" fmla="*/ 5 w 6"/>
                <a:gd name="T1" fmla="*/ 4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4"/>
                  </a:moveTo>
                  <a:cubicBezTo>
                    <a:pt x="5" y="1"/>
                    <a:pt x="1" y="0"/>
                    <a:pt x="1" y="3"/>
                  </a:cubicBezTo>
                  <a:cubicBezTo>
                    <a:pt x="1" y="11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 480"/>
            <p:cNvSpPr/>
            <p:nvPr/>
          </p:nvSpPr>
          <p:spPr bwMode="auto">
            <a:xfrm>
              <a:off x="6214" y="3533"/>
              <a:ext cx="18" cy="75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9" y="35"/>
                  </a:cubicBezTo>
                  <a:cubicBezTo>
                    <a:pt x="9" y="25"/>
                    <a:pt x="9" y="14"/>
                    <a:pt x="10" y="4"/>
                  </a:cubicBezTo>
                  <a:cubicBezTo>
                    <a:pt x="10" y="0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481"/>
            <p:cNvSpPr/>
            <p:nvPr/>
          </p:nvSpPr>
          <p:spPr bwMode="auto">
            <a:xfrm>
              <a:off x="6232" y="3528"/>
              <a:ext cx="30" cy="105"/>
            </a:xfrm>
            <a:custGeom>
              <a:avLst/>
              <a:gdLst>
                <a:gd name="T0" fmla="*/ 7 w 17"/>
                <a:gd name="T1" fmla="*/ 5 h 56"/>
                <a:gd name="T2" fmla="*/ 4 w 17"/>
                <a:gd name="T3" fmla="*/ 12 h 56"/>
                <a:gd name="T4" fmla="*/ 4 w 17"/>
                <a:gd name="T5" fmla="*/ 11 h 56"/>
                <a:gd name="T6" fmla="*/ 1 w 17"/>
                <a:gd name="T7" fmla="*/ 11 h 56"/>
                <a:gd name="T8" fmla="*/ 2 w 17"/>
                <a:gd name="T9" fmla="*/ 19 h 56"/>
                <a:gd name="T10" fmla="*/ 6 w 17"/>
                <a:gd name="T11" fmla="*/ 54 h 56"/>
                <a:gd name="T12" fmla="*/ 12 w 17"/>
                <a:gd name="T13" fmla="*/ 52 h 56"/>
                <a:gd name="T14" fmla="*/ 15 w 17"/>
                <a:gd name="T15" fmla="*/ 9 h 56"/>
                <a:gd name="T16" fmla="*/ 7 w 17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6">
                  <a:moveTo>
                    <a:pt x="7" y="5"/>
                  </a:moveTo>
                  <a:cubicBezTo>
                    <a:pt x="6" y="7"/>
                    <a:pt x="5" y="9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6"/>
                    <a:pt x="12" y="55"/>
                    <a:pt x="12" y="52"/>
                  </a:cubicBezTo>
                  <a:cubicBezTo>
                    <a:pt x="11" y="38"/>
                    <a:pt x="9" y="23"/>
                    <a:pt x="15" y="9"/>
                  </a:cubicBezTo>
                  <a:cubicBezTo>
                    <a:pt x="17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482"/>
            <p:cNvSpPr/>
            <p:nvPr/>
          </p:nvSpPr>
          <p:spPr bwMode="auto">
            <a:xfrm>
              <a:off x="6196" y="3513"/>
              <a:ext cx="14" cy="67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483"/>
            <p:cNvSpPr/>
            <p:nvPr/>
          </p:nvSpPr>
          <p:spPr bwMode="auto">
            <a:xfrm>
              <a:off x="6257" y="3528"/>
              <a:ext cx="26" cy="75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39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484"/>
            <p:cNvSpPr/>
            <p:nvPr/>
          </p:nvSpPr>
          <p:spPr bwMode="auto">
            <a:xfrm>
              <a:off x="6297" y="3558"/>
              <a:ext cx="15" cy="60"/>
            </a:xfrm>
            <a:custGeom>
              <a:avLst/>
              <a:gdLst>
                <a:gd name="T0" fmla="*/ 0 w 8"/>
                <a:gd name="T1" fmla="*/ 5 h 32"/>
                <a:gd name="T2" fmla="*/ 1 w 8"/>
                <a:gd name="T3" fmla="*/ 28 h 32"/>
                <a:gd name="T4" fmla="*/ 7 w 8"/>
                <a:gd name="T5" fmla="*/ 28 h 32"/>
                <a:gd name="T6" fmla="*/ 8 w 8"/>
                <a:gd name="T7" fmla="*/ 5 h 32"/>
                <a:gd name="T8" fmla="*/ 0 w 8"/>
                <a:gd name="T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0" y="5"/>
                  </a:moveTo>
                  <a:cubicBezTo>
                    <a:pt x="0" y="13"/>
                    <a:pt x="0" y="20"/>
                    <a:pt x="1" y="28"/>
                  </a:cubicBezTo>
                  <a:cubicBezTo>
                    <a:pt x="2" y="32"/>
                    <a:pt x="7" y="32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485"/>
            <p:cNvSpPr/>
            <p:nvPr/>
          </p:nvSpPr>
          <p:spPr bwMode="auto">
            <a:xfrm>
              <a:off x="1108" y="3655"/>
              <a:ext cx="5232" cy="113"/>
            </a:xfrm>
            <a:custGeom>
              <a:avLst/>
              <a:gdLst>
                <a:gd name="T0" fmla="*/ 2945 w 2951"/>
                <a:gd name="T1" fmla="*/ 22 h 60"/>
                <a:gd name="T2" fmla="*/ 2927 w 2951"/>
                <a:gd name="T3" fmla="*/ 60 h 60"/>
                <a:gd name="T4" fmla="*/ 25 w 2951"/>
                <a:gd name="T5" fmla="*/ 60 h 60"/>
                <a:gd name="T6" fmla="*/ 6 w 2951"/>
                <a:gd name="T7" fmla="*/ 18 h 60"/>
                <a:gd name="T8" fmla="*/ 5 w 2951"/>
                <a:gd name="T9" fmla="*/ 38 h 60"/>
                <a:gd name="T10" fmla="*/ 25 w 2951"/>
                <a:gd name="T11" fmla="*/ 0 h 60"/>
                <a:gd name="T12" fmla="*/ 2927 w 2951"/>
                <a:gd name="T13" fmla="*/ 0 h 60"/>
                <a:gd name="T14" fmla="*/ 2945 w 2951"/>
                <a:gd name="T15" fmla="*/ 39 h 60"/>
                <a:gd name="T16" fmla="*/ 2945 w 2951"/>
                <a:gd name="T17" fmla="*/ 2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51" h="60">
                  <a:moveTo>
                    <a:pt x="2945" y="22"/>
                  </a:moveTo>
                  <a:cubicBezTo>
                    <a:pt x="2945" y="32"/>
                    <a:pt x="2951" y="60"/>
                    <a:pt x="2927" y="60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0" y="60"/>
                    <a:pt x="6" y="28"/>
                    <a:pt x="6" y="1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27"/>
                    <a:pt x="14" y="0"/>
                    <a:pt x="25" y="0"/>
                  </a:cubicBezTo>
                  <a:cubicBezTo>
                    <a:pt x="2927" y="0"/>
                    <a:pt x="2927" y="0"/>
                    <a:pt x="2927" y="0"/>
                  </a:cubicBezTo>
                  <a:cubicBezTo>
                    <a:pt x="2938" y="0"/>
                    <a:pt x="2945" y="28"/>
                    <a:pt x="2945" y="39"/>
                  </a:cubicBezTo>
                  <a:lnTo>
                    <a:pt x="2945" y="22"/>
                  </a:lnTo>
                  <a:close/>
                </a:path>
              </a:pathLst>
            </a:custGeom>
            <a:solidFill>
              <a:srgbClr val="4463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 486"/>
            <p:cNvSpPr/>
            <p:nvPr/>
          </p:nvSpPr>
          <p:spPr bwMode="auto">
            <a:xfrm>
              <a:off x="1110" y="3546"/>
              <a:ext cx="5212" cy="133"/>
            </a:xfrm>
            <a:custGeom>
              <a:avLst/>
              <a:gdLst>
                <a:gd name="T0" fmla="*/ 2940 w 2940"/>
                <a:gd name="T1" fmla="*/ 18 h 36"/>
                <a:gd name="T2" fmla="*/ 2922 w 2940"/>
                <a:gd name="T3" fmla="*/ 36 h 36"/>
                <a:gd name="T4" fmla="*/ 18 w 2940"/>
                <a:gd name="T5" fmla="*/ 36 h 36"/>
                <a:gd name="T6" fmla="*/ 0 w 2940"/>
                <a:gd name="T7" fmla="*/ 18 h 36"/>
                <a:gd name="T8" fmla="*/ 18 w 2940"/>
                <a:gd name="T9" fmla="*/ 0 h 36"/>
                <a:gd name="T10" fmla="*/ 2922 w 2940"/>
                <a:gd name="T11" fmla="*/ 0 h 36"/>
                <a:gd name="T12" fmla="*/ 2940 w 2940"/>
                <a:gd name="T13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40" h="36">
                  <a:moveTo>
                    <a:pt x="2940" y="18"/>
                  </a:moveTo>
                  <a:cubicBezTo>
                    <a:pt x="2940" y="28"/>
                    <a:pt x="2932" y="36"/>
                    <a:pt x="2922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922" y="0"/>
                    <a:pt x="2922" y="0"/>
                    <a:pt x="2922" y="0"/>
                  </a:cubicBezTo>
                  <a:cubicBezTo>
                    <a:pt x="2932" y="0"/>
                    <a:pt x="2940" y="8"/>
                    <a:pt x="2940" y="1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0910" y="5375260"/>
            <a:ext cx="615963" cy="738842"/>
          </a:xfrm>
          <a:prstGeom prst="rect">
            <a:avLst/>
          </a:prstGeom>
        </p:spPr>
      </p:pic>
      <p:sp>
        <p:nvSpPr>
          <p:cNvPr id="490" name="Freeform 240"/>
          <p:cNvSpPr/>
          <p:nvPr/>
        </p:nvSpPr>
        <p:spPr bwMode="auto">
          <a:xfrm>
            <a:off x="8056273" y="454000"/>
            <a:ext cx="270366" cy="384204"/>
          </a:xfrm>
          <a:custGeom>
            <a:avLst/>
            <a:gdLst>
              <a:gd name="T0" fmla="*/ 64 w 129"/>
              <a:gd name="T1" fmla="*/ 0 h 130"/>
              <a:gd name="T2" fmla="*/ 0 w 129"/>
              <a:gd name="T3" fmla="*/ 52 h 130"/>
              <a:gd name="T4" fmla="*/ 44 w 129"/>
              <a:gd name="T5" fmla="*/ 19 h 130"/>
              <a:gd name="T6" fmla="*/ 90 w 129"/>
              <a:gd name="T7" fmla="*/ 65 h 130"/>
              <a:gd name="T8" fmla="*/ 44 w 129"/>
              <a:gd name="T9" fmla="*/ 110 h 130"/>
              <a:gd name="T10" fmla="*/ 0 w 129"/>
              <a:gd name="T11" fmla="*/ 77 h 130"/>
              <a:gd name="T12" fmla="*/ 64 w 129"/>
              <a:gd name="T13" fmla="*/ 130 h 130"/>
              <a:gd name="T14" fmla="*/ 129 w 129"/>
              <a:gd name="T15" fmla="*/ 65 h 130"/>
              <a:gd name="T16" fmla="*/ 64 w 129"/>
              <a:gd name="T17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" h="130">
                <a:moveTo>
                  <a:pt x="64" y="0"/>
                </a:moveTo>
                <a:cubicBezTo>
                  <a:pt x="32" y="0"/>
                  <a:pt x="6" y="22"/>
                  <a:pt x="0" y="52"/>
                </a:cubicBezTo>
                <a:cubicBezTo>
                  <a:pt x="6" y="33"/>
                  <a:pt x="23" y="19"/>
                  <a:pt x="44" y="19"/>
                </a:cubicBezTo>
                <a:cubicBezTo>
                  <a:pt x="69" y="19"/>
                  <a:pt x="90" y="39"/>
                  <a:pt x="90" y="65"/>
                </a:cubicBezTo>
                <a:cubicBezTo>
                  <a:pt x="90" y="90"/>
                  <a:pt x="69" y="110"/>
                  <a:pt x="44" y="110"/>
                </a:cubicBezTo>
                <a:cubicBezTo>
                  <a:pt x="23" y="110"/>
                  <a:pt x="6" y="96"/>
                  <a:pt x="0" y="77"/>
                </a:cubicBezTo>
                <a:cubicBezTo>
                  <a:pt x="6" y="107"/>
                  <a:pt x="32" y="130"/>
                  <a:pt x="64" y="130"/>
                </a:cubicBezTo>
                <a:cubicBezTo>
                  <a:pt x="100" y="130"/>
                  <a:pt x="129" y="101"/>
                  <a:pt x="129" y="65"/>
                </a:cubicBezTo>
                <a:cubicBezTo>
                  <a:pt x="129" y="29"/>
                  <a:pt x="100" y="0"/>
                  <a:pt x="6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54525" y="1143292"/>
            <a:ext cx="67088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solidFill>
                  <a:srgbClr val="FFC000"/>
                </a:solidFill>
                <a:latin typeface="iCiel Pony" pitchFamily="2" charset="-93"/>
              </a:rPr>
              <a:t>Luyện</a:t>
            </a:r>
            <a:r>
              <a:rPr lang="en-US" sz="4400" dirty="0" smtClean="0">
                <a:solidFill>
                  <a:srgbClr val="FFC000"/>
                </a:solidFill>
                <a:latin typeface="iCiel Pony" pitchFamily="2" charset="-93"/>
              </a:rPr>
              <a:t> </a:t>
            </a:r>
            <a:r>
              <a:rPr lang="en-US" sz="4400" dirty="0" err="1" smtClean="0">
                <a:solidFill>
                  <a:srgbClr val="FFC000"/>
                </a:solidFill>
                <a:latin typeface="iCiel Pony" pitchFamily="2" charset="-93"/>
              </a:rPr>
              <a:t>tập</a:t>
            </a:r>
            <a:r>
              <a:rPr lang="en-US" sz="4400" dirty="0" smtClean="0">
                <a:solidFill>
                  <a:srgbClr val="FFC000"/>
                </a:solidFill>
                <a:latin typeface="iCiel Pony" pitchFamily="2" charset="-93"/>
              </a:rPr>
              <a:t> </a:t>
            </a:r>
            <a:r>
              <a:rPr lang="en-US" sz="4400" smtClean="0">
                <a:solidFill>
                  <a:srgbClr val="FFC000"/>
                </a:solidFill>
                <a:latin typeface="iCiel Pony" pitchFamily="2" charset="-93"/>
              </a:rPr>
              <a:t>– </a:t>
            </a:r>
            <a:r>
              <a:rPr lang="en-US" sz="4400" smtClean="0">
                <a:solidFill>
                  <a:srgbClr val="FFC000"/>
                </a:solidFill>
                <a:latin typeface="iCiel Pony" pitchFamily="2" charset="-93"/>
              </a:rPr>
              <a:t>Thực hành</a:t>
            </a:r>
            <a:endParaRPr lang="vi-VN" sz="4400" dirty="0">
              <a:solidFill>
                <a:srgbClr val="FFC000"/>
              </a:solidFill>
              <a:latin typeface="iCiel Pony" pitchFamily="2" charset="-93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8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170" name="Picture 2" descr="E:\GIAO AN\SGV lop 2\chan trời sang tạo lớp 1\hình ảnh minh họa\hinh-nen-dong-powerpoint-dep-loading-773x58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" y="0"/>
            <a:ext cx="9142028" cy="6859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38230" y="710627"/>
            <a:ext cx="7562923" cy="584735"/>
          </a:xfrm>
          <a:prstGeom prst="rect">
            <a:avLst/>
          </a:prstGeom>
        </p:spPr>
        <p:txBody>
          <a:bodyPr wrap="square" lIns="91405" tIns="45700" rIns="91405" bIns="45700">
            <a:spAutoFit/>
          </a:bodyPr>
          <a:lstStyle/>
          <a:p>
            <a:pPr algn="ctr" defTabSz="913765"/>
            <a:r>
              <a:rPr lang="en-US" sz="3200" b="1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5300" y="1447800"/>
            <a:ext cx="8039100" cy="584735"/>
          </a:xfrm>
          <a:prstGeom prst="rect">
            <a:avLst/>
          </a:prstGeom>
          <a:noFill/>
        </p:spPr>
        <p:txBody>
          <a:bodyPr wrap="square" lIns="91405" tIns="45700" rIns="91405" bIns="45700">
            <a:spAutoFit/>
          </a:bodyPr>
          <a:lstStyle/>
          <a:p>
            <a:pPr algn="ctr" defTabSz="913765"/>
            <a:r>
              <a:rPr lang="en-US" sz="32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3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3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3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vi-VN" sz="3200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GIAO AN\SGV lop 2\chan trời sang tạo lớp 1\hình ảnh minh họa\hinh-nen-dong-powerpoint-dep-ve-o-to-773x58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32"/>
            <a:ext cx="9144000" cy="686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6989"/>
            <a:ext cx="4572000" cy="2829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67637" y="1524001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vi-VN" sz="3600" dirty="0">
              <a:solidFill>
                <a:srgbClr val="1F497D">
                  <a:lumMod val="60000"/>
                  <a:lumOff val="40000"/>
                </a:srgbClr>
              </a:solidFill>
              <a:latin typeface="iCiel Cadena" pitchFamily="2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2317" y="1568230"/>
            <a:ext cx="4264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tam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图片 2" descr="图片包含 室内, 墙壁&#10;&#10;已生成高可信度的说明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624" y="-643808"/>
            <a:ext cx="5708817" cy="750180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294" y="-380500"/>
            <a:ext cx="4014670" cy="3506145"/>
          </a:xfrm>
          <a:prstGeom prst="rect">
            <a:avLst/>
          </a:prstGeom>
        </p:spPr>
      </p:pic>
      <p:pic>
        <p:nvPicPr>
          <p:cNvPr id="12" name="PA_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432" y="164832"/>
            <a:ext cx="3171803" cy="3064817"/>
          </a:xfrm>
          <a:prstGeom prst="rect">
            <a:avLst/>
          </a:prstGeom>
        </p:spPr>
      </p:pic>
      <p:pic>
        <p:nvPicPr>
          <p:cNvPr id="13" name="PA_图片 8" descr="图片包含 矢量图形&#10;&#10;已生成高可信度的说明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53" y="3591498"/>
            <a:ext cx="1919672" cy="3696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43400" y="2683498"/>
            <a:ext cx="463460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smtClean="0">
                <a:solidFill>
                  <a:srgbClr val="FF0000"/>
                </a:solidFill>
                <a:latin typeface="iCiel Cadena" pitchFamily="2" charset="-93"/>
              </a:rPr>
              <a:t>Dặn dò </a:t>
            </a:r>
          </a:p>
          <a:p>
            <a:pPr algn="ctr"/>
            <a:r>
              <a:rPr lang="en-US" sz="3600" smtClean="0">
                <a:solidFill>
                  <a:srgbClr val="0070C0"/>
                </a:solidFill>
                <a:latin typeface="iCiel Cadena" pitchFamily="2" charset="-93"/>
              </a:rPr>
              <a:t>Về </a:t>
            </a:r>
            <a:r>
              <a:rPr lang="en-US" sz="3600" dirty="0" err="1" smtClean="0">
                <a:solidFill>
                  <a:srgbClr val="0070C0"/>
                </a:solidFill>
                <a:latin typeface="iCiel Cadena" pitchFamily="2" charset="-93"/>
              </a:rPr>
              <a:t>nhà</a:t>
            </a:r>
            <a:r>
              <a:rPr lang="en-US" sz="3600" dirty="0" smtClean="0">
                <a:solidFill>
                  <a:srgbClr val="0070C0"/>
                </a:solidFill>
                <a:latin typeface="iCiel Cadena" pitchFamily="2" charset="-93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iCiel Cadena" pitchFamily="2" charset="-93"/>
              </a:rPr>
              <a:t>quan</a:t>
            </a:r>
            <a:r>
              <a:rPr lang="en-US" sz="3600" dirty="0" smtClean="0">
                <a:solidFill>
                  <a:srgbClr val="0070C0"/>
                </a:solidFill>
                <a:latin typeface="iCiel Cadena" pitchFamily="2" charset="-93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iCiel Cadena" pitchFamily="2" charset="-93"/>
              </a:rPr>
              <a:t>sát</a:t>
            </a:r>
            <a:r>
              <a:rPr lang="en-US" sz="3600" dirty="0" smtClean="0">
                <a:solidFill>
                  <a:srgbClr val="0070C0"/>
                </a:solidFill>
                <a:latin typeface="iCiel Cadena" pitchFamily="2" charset="-93"/>
              </a:rPr>
              <a:t> </a:t>
            </a:r>
          </a:p>
          <a:p>
            <a:pPr algn="ctr"/>
            <a:r>
              <a:rPr lang="en-US" sz="3600" dirty="0" err="1" smtClean="0">
                <a:solidFill>
                  <a:srgbClr val="0070C0"/>
                </a:solidFill>
                <a:latin typeface="iCiel Cadena" pitchFamily="2" charset="-93"/>
              </a:rPr>
              <a:t>thêm</a:t>
            </a:r>
            <a:r>
              <a:rPr lang="en-US" sz="3600" dirty="0" smtClean="0">
                <a:solidFill>
                  <a:srgbClr val="0070C0"/>
                </a:solidFill>
                <a:latin typeface="iCiel Cadena" pitchFamily="2" charset="-93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iCiel Cadena" pitchFamily="2" charset="-93"/>
              </a:rPr>
              <a:t>hoạt</a:t>
            </a:r>
            <a:r>
              <a:rPr lang="en-US" sz="3600" dirty="0" smtClean="0">
                <a:solidFill>
                  <a:srgbClr val="0070C0"/>
                </a:solidFill>
                <a:latin typeface="iCiel Cadena" pitchFamily="2" charset="-93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iCiel Cadena" pitchFamily="2" charset="-93"/>
              </a:rPr>
              <a:t>động</a:t>
            </a:r>
            <a:endParaRPr lang="en-US" sz="3600" dirty="0">
              <a:solidFill>
                <a:srgbClr val="0070C0"/>
              </a:solidFill>
              <a:latin typeface="iCiel Cadena" pitchFamily="2" charset="-93"/>
            </a:endParaRPr>
          </a:p>
          <a:p>
            <a:pPr algn="ctr"/>
            <a:r>
              <a:rPr lang="en-US" sz="3600" dirty="0" smtClean="0">
                <a:solidFill>
                  <a:srgbClr val="0070C0"/>
                </a:solidFill>
                <a:latin typeface="iCiel Cadena" pitchFamily="2" charset="-93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iCiel Cadena" pitchFamily="2" charset="-93"/>
              </a:rPr>
              <a:t>dáng</a:t>
            </a:r>
            <a:r>
              <a:rPr lang="en-US" sz="3600" dirty="0" smtClean="0">
                <a:solidFill>
                  <a:srgbClr val="0070C0"/>
                </a:solidFill>
                <a:latin typeface="iCiel Cadena" pitchFamily="2" charset="-93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iCiel Cadena" pitchFamily="2" charset="-93"/>
              </a:rPr>
              <a:t>của</a:t>
            </a:r>
            <a:r>
              <a:rPr lang="en-US" sz="3600" dirty="0" smtClean="0">
                <a:solidFill>
                  <a:srgbClr val="0070C0"/>
                </a:solidFill>
                <a:latin typeface="iCiel Cadena" pitchFamily="2" charset="-93"/>
              </a:rPr>
              <a:t> con </a:t>
            </a:r>
            <a:r>
              <a:rPr lang="en-US" sz="3600" dirty="0" err="1" smtClean="0">
                <a:solidFill>
                  <a:srgbClr val="0070C0"/>
                </a:solidFill>
                <a:latin typeface="iCiel Cadena" pitchFamily="2" charset="-93"/>
              </a:rPr>
              <a:t>mèo</a:t>
            </a:r>
            <a:r>
              <a:rPr lang="en-US" sz="3600" dirty="0" smtClean="0">
                <a:solidFill>
                  <a:srgbClr val="0070C0"/>
                </a:solidFill>
                <a:latin typeface="iCiel Cadena" pitchFamily="2" charset="-93"/>
              </a:rPr>
              <a:t> </a:t>
            </a:r>
            <a:endParaRPr lang="vi-VN" sz="3600" dirty="0">
              <a:solidFill>
                <a:srgbClr val="0070C0"/>
              </a:solidFill>
              <a:latin typeface="iCiel Cadena" pitchFamily="2" charset="-93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38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6419 0.85926 L 0.86419 0.85926 C 0.86133 0.86297 0.85885 0.86713 0.85573 0.86991 C 0.8543 0.8713 0.8526 0.87153 0.85104 0.87199 C 0.84531 0.87408 0.84023 0.875 0.83438 0.87639 L 0.79271 0.87408 C 0.78906 0.87385 0.78542 0.87361 0.78203 0.87199 C 0.7806 0.87153 0.77982 0.86852 0.77839 0.86783 C 0.77487 0.86574 0.77122 0.86505 0.76771 0.86366 C 0.75859 0.85973 0.76732 0.8625 0.75456 0.85926 C 0.74688 0.85486 0.75495 0.85926 0.74154 0.85301 C 0.73581 0.85024 0.7293 0.84653 0.7237 0.84445 C 0.72044 0.84352 0.71732 0.84329 0.71406 0.84236 C 0.71172 0.8419 0.70938 0.84098 0.70703 0.84028 C 0.70221 0.8375 0.69753 0.83403 0.69271 0.83172 C 0.68737 0.8294 0.68112 0.82709 0.67604 0.82338 C 0.67044 0.81922 0.66953 0.81783 0.66523 0.81274 C 0.66081 0.78102 0.66328 0.80209 0.66523 0.73033 C 0.66536 0.72593 0.66615 0.72176 0.66654 0.7176 C 0.66797 0.69561 0.66784 0.6838 0.66888 0.66042 C 0.67109 0.61019 0.66901 0.66111 0.67122 0.62662 C 0.67175 0.61875 0.67201 0.61088 0.6724 0.60324 C 0.67279 0.58357 0.67357 0.56366 0.67357 0.54399 C 0.67357 0.54121 0.67552 0.48658 0.67122 0.46343 C 0.67057 0.45996 0.66992 0.45625 0.66888 0.45301 C 0.66797 0.44977 0.66654 0.44723 0.66523 0.44445 C 0.66445 0.44028 0.66419 0.43565 0.66289 0.43172 C 0.66094 0.4257 0.65794 0.42061 0.65573 0.41482 C 0.65495 0.41274 0.6543 0.41042 0.65339 0.40857 C 0.65195 0.40556 0.65039 0.40232 0.64857 0.4 C 0.64727 0.39815 0.64531 0.39746 0.64388 0.39584 C 0.64219 0.39399 0.64089 0.39098 0.63906 0.38936 C 0.63685 0.3875 0.63438 0.38681 0.6319 0.38519 C 0.62995 0.3838 0.628 0.38218 0.62604 0.38102 C 0.61966 0.37686 0.61979 0.37709 0.61406 0.37454 C 0.60234 0.36412 0.61706 0.37709 0.60339 0.36621 C 0.60182 0.36482 0.60039 0.36274 0.59857 0.36204 C 0.59518 0.36042 0.59154 0.36019 0.58789 0.35973 C 0.55143 0.35486 0.58112 0.36042 0.5569 0.35556 C 0.54909 0.35602 0.51706 0.35672 0.50339 0.35973 C 0.50208 0.36019 0.50104 0.36135 0.49974 0.36204 C 0.4974 0.36297 0.49505 0.36343 0.49271 0.36412 C 0.48242 0.3669 0.4849 0.36598 0.47357 0.36829 L 0.46406 0.37037 C 0.45182 0.36899 0.43945 0.36899 0.42721 0.36621 C 0.42422 0.36551 0.42161 0.36181 0.41888 0.35973 C 0.41654 0.35811 0.41406 0.35695 0.41172 0.35556 L 0.40456 0.34283 C 0.40339 0.34074 0.40234 0.33843 0.40104 0.33658 C 0.39779 0.33241 0.39479 0.32778 0.39141 0.32385 C 0.39023 0.32246 0.38906 0.32107 0.38789 0.31968 C 0.38633 0.3176 0.38477 0.31505 0.38307 0.3132 C 0.38164 0.31158 0.37995 0.31065 0.37839 0.30903 C 0.37708 0.30764 0.37604 0.30602 0.37474 0.30486 C 0.3737 0.30371 0.3724 0.30348 0.37122 0.30255 C 0.36719 0.3 0.36341 0.29607 0.35938 0.29422 C 0.35612 0.29283 0.35286 0.2919 0.34974 0.29005 C 0.32122 0.27153 0.3418 0.28102 0.32839 0.27524 C 0.32682 0.27292 0.32487 0.27153 0.32357 0.26875 C 0.32279 0.26713 0.32305 0.26436 0.3224 0.2625 C 0.32148 0.25996 0.32005 0.25811 0.31888 0.25602 L 0.31641 0.24329 C 0.31602 0.24121 0.31563 0.23912 0.31523 0.23704 L 0.31406 0.22848 C 0.31367 0.22153 0.31393 0.21412 0.31289 0.20741 C 0.31237 0.20394 0.31029 0.20209 0.30925 0.19885 C 0.30208 0.17639 0.31745 0.21482 0.30456 0.18403 C 0.30221 0.17199 0.30508 0.18287 0.29857 0.17153 C 0.2944 0.16412 0.29388 0.15834 0.28906 0.15232 C 0.28802 0.15116 0.28659 0.15116 0.28555 0.15024 C 0.28346 0.14838 0.28164 0.14561 0.27956 0.14399 C 0.27721 0.14213 0.27474 0.14144 0.2724 0.13959 C 0.27057 0.13843 0.26536 0.13449 0.26289 0.13334 C 0.26094 0.13241 0.25885 0.13195 0.2569 0.13125 C 0.24661 0.13195 0.2362 0.13172 0.22591 0.13334 C 0.22266 0.1338 0.21966 0.13704 0.21641 0.1375 L 0.20456 0.13959 C 0.2013 0.14028 0.19818 0.14121 0.19505 0.1419 C 0.19023 0.1426 0.18555 0.14329 0.18073 0.14399 C 0.17917 0.14468 0.17747 0.14514 0.17591 0.14607 C 0.17474 0.14653 0.17357 0.14769 0.1724 0.14815 C 0.17044 0.14908 0.16836 0.14954 0.16641 0.15024 C 0.15833 0.15741 0.15755 0.1588 0.14505 0.16297 C 0.13997 0.16459 0.13464 0.16436 0.12956 0.16505 C 0.10104 0.16945 0.1375 0.16598 0.08542 0.16922 C 0.08385 0.16991 0.08229 0.17107 0.08073 0.17153 C 0.05964 0.1757 0.07005 0.16991 0.06042 0.1757 C 0.05052 0.175 0.0405 0.17616 0.03073 0.17361 C 0.0293 0.17315 0.02943 0.16875 0.02839 0.16713 C 0.02734 0.16574 0.02591 0.16574 0.02474 0.16505 C 0.02253 0.15348 0.02487 0.16389 0.02122 0.15232 C 0.01888 0.14514 0.01888 0.14468 0.01758 0.1375 C 0.01719 0.11713 0.01693 0.09653 0.01641 0.07616 C 0.01615 0.0669 0.01589 0.05787 0.01523 0.04861 C 0.0151 0.04653 0.01471 0.04422 0.01406 0.04236 C 0.01341 0.04051 0.0125 0.03959 0.01172 0.0382 L 0.01523 0.0382 " pathEditMode="relative" ptsTypes="AAAAAAAAAAAAAAAAAAAAAAAAAAAAAAAAAAAAAAAAAAAAAAAAAAAAAAAAAAAAAAAAAAAAAAAAAAAAAAAAAAAAAAAAAAAAAAAAA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2000" accel="50000" decel="50000" autoRev="1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animMotion origin="layout" path="M 3.75E-6 4.44444E-6 L 0.06705 0.0069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6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312" y="817080"/>
            <a:ext cx="5609380" cy="5223840"/>
          </a:xfrm>
          <a:prstGeom prst="rect">
            <a:avLst/>
          </a:prstGeom>
        </p:spPr>
      </p:pic>
      <p:sp>
        <p:nvSpPr>
          <p:cNvPr id="7" name="PA_矩形 5"/>
          <p:cNvSpPr/>
          <p:nvPr>
            <p:custDataLst>
              <p:tags r:id="rId1"/>
            </p:custDataLst>
          </p:nvPr>
        </p:nvSpPr>
        <p:spPr>
          <a:xfrm>
            <a:off x="2840840" y="3655874"/>
            <a:ext cx="386476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5400" dirty="0" err="1" smtClean="0">
                <a:solidFill>
                  <a:srgbClr val="FF0000"/>
                </a:solidFill>
                <a:latin typeface="iCiel Cadena" pitchFamily="2" charset="-93"/>
                <a:ea typeface="迷你简少儿" panose="03000509000000000000" pitchFamily="65" charset="-122"/>
                <a:cs typeface=".黑体-日本?" panose="02000500000000000000" pitchFamily="2" charset="-122"/>
              </a:rPr>
              <a:t>Tổng</a:t>
            </a:r>
            <a:r>
              <a:rPr lang="en-US" altLang="zh-CN" sz="5400" dirty="0" smtClean="0">
                <a:solidFill>
                  <a:srgbClr val="FF0000"/>
                </a:solidFill>
                <a:latin typeface="iCiel Cadena" pitchFamily="2" charset="-93"/>
                <a:ea typeface="迷你简少儿" panose="03000509000000000000" pitchFamily="65" charset="-122"/>
                <a:cs typeface=".黑体-日本?" panose="02000500000000000000" pitchFamily="2" charset="-122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iCiel Cadena" pitchFamily="2" charset="-93"/>
                <a:ea typeface="迷你简少儿" panose="03000509000000000000" pitchFamily="65" charset="-122"/>
                <a:cs typeface=".黑体-日本?" panose="02000500000000000000" pitchFamily="2" charset="-122"/>
              </a:rPr>
              <a:t>kết</a:t>
            </a:r>
            <a:r>
              <a:rPr lang="en-US" altLang="zh-CN" sz="5400" dirty="0" smtClean="0">
                <a:solidFill>
                  <a:srgbClr val="FF0000"/>
                </a:solidFill>
                <a:latin typeface="iCiel Cadena" pitchFamily="2" charset="-93"/>
                <a:ea typeface="迷你简少儿" panose="03000509000000000000" pitchFamily="65" charset="-122"/>
                <a:cs typeface=".黑体-日本?" panose="02000500000000000000" pitchFamily="2" charset="-122"/>
              </a:rPr>
              <a:t>   </a:t>
            </a:r>
            <a:endParaRPr lang="en-US" altLang="zh-CN" sz="5400" dirty="0">
              <a:solidFill>
                <a:srgbClr val="FF0000"/>
              </a:solidFill>
              <a:latin typeface="iCiel Cadena" pitchFamily="2" charset="-93"/>
              <a:ea typeface="迷你简少儿" panose="03000509000000000000" pitchFamily="65" charset="-122"/>
              <a:cs typeface=".黑体-日本?" panose="02000500000000000000" pitchFamily="2" charset="-122"/>
            </a:endParaRPr>
          </a:p>
          <a:p>
            <a:pPr algn="ctr"/>
            <a:r>
              <a:rPr lang="en-US" altLang="zh-CN" sz="5400" dirty="0" err="1" smtClean="0">
                <a:solidFill>
                  <a:srgbClr val="FF0000"/>
                </a:solidFill>
                <a:latin typeface="iCiel Cadena" pitchFamily="2" charset="-93"/>
                <a:ea typeface="迷你简少儿" panose="03000509000000000000" pitchFamily="65" charset="-122"/>
              </a:rPr>
              <a:t>Tiết</a:t>
            </a:r>
            <a:r>
              <a:rPr lang="en-US" altLang="zh-CN" sz="5400" dirty="0" smtClean="0">
                <a:solidFill>
                  <a:srgbClr val="FF0000"/>
                </a:solidFill>
                <a:latin typeface="iCiel Cadena" pitchFamily="2" charset="-93"/>
                <a:ea typeface="迷你简少儿" panose="03000509000000000000" pitchFamily="65" charset="-122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iCiel Cadena" pitchFamily="2" charset="-93"/>
                <a:ea typeface="迷你简少儿" panose="03000509000000000000" pitchFamily="65" charset="-122"/>
              </a:rPr>
              <a:t>học</a:t>
            </a:r>
            <a:r>
              <a:rPr lang="en-US" altLang="zh-CN" sz="5400" dirty="0" smtClean="0">
                <a:solidFill>
                  <a:srgbClr val="FF0000"/>
                </a:solidFill>
                <a:latin typeface="iCiel Cadena" pitchFamily="2" charset="-93"/>
                <a:ea typeface="迷你简少儿" panose="03000509000000000000" pitchFamily="65" charset="-122"/>
              </a:rPr>
              <a:t> </a:t>
            </a:r>
            <a:endParaRPr lang="zh-CN" altLang="en-US" sz="5400" dirty="0">
              <a:solidFill>
                <a:srgbClr val="FF0000"/>
              </a:solidFill>
              <a:latin typeface="iCiel Cadena" pitchFamily="2" charset="-93"/>
              <a:ea typeface="Microsoft YaHei" panose="020B0503020204020204" pitchFamily="34" charset="-122"/>
            </a:endParaRPr>
          </a:p>
        </p:txBody>
      </p:sp>
      <p:pic>
        <p:nvPicPr>
          <p:cNvPr id="8" name="PA_图片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303" y="-1422109"/>
            <a:ext cx="3781052" cy="50414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80772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28600" y="76208"/>
            <a:ext cx="837440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iCiel Soup of Justice" pitchFamily="2" charset="-93"/>
              </a:rPr>
              <a:t>          </a:t>
            </a:r>
            <a:r>
              <a:rPr lang="en-US" sz="3600" dirty="0" err="1" smtClean="0">
                <a:solidFill>
                  <a:srgbClr val="FF0000"/>
                </a:solidFill>
                <a:latin typeface="iCiel Soup of Justice" pitchFamily="2" charset="-93"/>
              </a:rPr>
              <a:t>Chúc</a:t>
            </a:r>
            <a:r>
              <a:rPr lang="en-US" sz="3600" dirty="0" smtClean="0">
                <a:solidFill>
                  <a:srgbClr val="FF0000"/>
                </a:solidFill>
                <a:latin typeface="iCiel Soup of Justice" pitchFamily="2" charset="-93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iCiel Soup of Justice" pitchFamily="2" charset="-93"/>
              </a:rPr>
              <a:t>quý</a:t>
            </a:r>
            <a:r>
              <a:rPr lang="en-US" sz="3600" dirty="0" smtClean="0">
                <a:solidFill>
                  <a:srgbClr val="FF0000"/>
                </a:solidFill>
                <a:latin typeface="iCiel Soup of Justice" pitchFamily="2" charset="-93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iCiel Soup of Justice" pitchFamily="2" charset="-93"/>
              </a:rPr>
              <a:t>thầy</a:t>
            </a:r>
            <a:r>
              <a:rPr lang="en-US" sz="3600" dirty="0" smtClean="0">
                <a:solidFill>
                  <a:srgbClr val="FF0000"/>
                </a:solidFill>
                <a:latin typeface="iCiel Soup of Justice" pitchFamily="2" charset="-93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iCiel Soup of Justice" pitchFamily="2" charset="-93"/>
              </a:rPr>
              <a:t>cô</a:t>
            </a:r>
            <a:r>
              <a:rPr lang="en-US" sz="3600" dirty="0" smtClean="0">
                <a:solidFill>
                  <a:srgbClr val="FF0000"/>
                </a:solidFill>
                <a:latin typeface="iCiel Soup of Justice" pitchFamily="2" charset="-93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iCiel Soup of Justice" pitchFamily="2" charset="-93"/>
              </a:rPr>
              <a:t>và</a:t>
            </a:r>
            <a:r>
              <a:rPr lang="en-US" sz="3600" dirty="0" smtClean="0">
                <a:solidFill>
                  <a:srgbClr val="FF0000"/>
                </a:solidFill>
                <a:latin typeface="iCiel Soup of Justice" pitchFamily="2" charset="-93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iCiel Soup of Justice" pitchFamily="2" charset="-93"/>
              </a:rPr>
              <a:t>gia</a:t>
            </a:r>
            <a:r>
              <a:rPr lang="en-US" sz="3600" dirty="0" smtClean="0">
                <a:solidFill>
                  <a:srgbClr val="FF0000"/>
                </a:solidFill>
                <a:latin typeface="iCiel Soup of Justice" pitchFamily="2" charset="-93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iCiel Soup of Justice" pitchFamily="2" charset="-93"/>
              </a:rPr>
              <a:t>đình</a:t>
            </a:r>
            <a:endParaRPr lang="en-US" sz="3600" dirty="0" smtClean="0">
              <a:solidFill>
                <a:srgbClr val="FF0000"/>
              </a:solidFill>
              <a:latin typeface="iCiel Soup of Justice" pitchFamily="2" charset="-93"/>
            </a:endParaRPr>
          </a:p>
          <a:p>
            <a:r>
              <a:rPr lang="en-US" sz="3600" dirty="0" smtClean="0">
                <a:solidFill>
                  <a:srgbClr val="FF0000"/>
                </a:solidFill>
                <a:latin typeface="iCiel Soup of Justice" pitchFamily="2" charset="-93"/>
              </a:rPr>
              <a:t>    </a:t>
            </a:r>
            <a:r>
              <a:rPr lang="en-US" sz="3600" dirty="0" err="1" smtClean="0">
                <a:solidFill>
                  <a:srgbClr val="FF0000"/>
                </a:solidFill>
                <a:latin typeface="iCiel Soup of Justice" pitchFamily="2" charset="-93"/>
              </a:rPr>
              <a:t>luôn</a:t>
            </a:r>
            <a:r>
              <a:rPr lang="en-US" sz="3600" dirty="0" smtClean="0">
                <a:solidFill>
                  <a:srgbClr val="FF0000"/>
                </a:solidFill>
                <a:latin typeface="iCiel Soup of Justice" pitchFamily="2" charset="-93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iCiel Soup of Justice" pitchFamily="2" charset="-93"/>
              </a:rPr>
              <a:t>mạnh</a:t>
            </a:r>
            <a:r>
              <a:rPr lang="en-US" sz="3600" dirty="0" smtClean="0">
                <a:solidFill>
                  <a:srgbClr val="FF0000"/>
                </a:solidFill>
                <a:latin typeface="iCiel Soup of Justice" pitchFamily="2" charset="-93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iCiel Soup of Justice" pitchFamily="2" charset="-93"/>
              </a:rPr>
              <a:t>khỏe</a:t>
            </a:r>
            <a:r>
              <a:rPr lang="en-US" sz="3600" dirty="0" smtClean="0">
                <a:solidFill>
                  <a:srgbClr val="FF0000"/>
                </a:solidFill>
                <a:latin typeface="iCiel Soup of Justice" pitchFamily="2" charset="-93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iCiel Soup of Justice" pitchFamily="2" charset="-93"/>
              </a:rPr>
              <a:t>gia</a:t>
            </a:r>
            <a:r>
              <a:rPr lang="en-US" sz="3600" dirty="0" smtClean="0">
                <a:solidFill>
                  <a:srgbClr val="FF0000"/>
                </a:solidFill>
                <a:latin typeface="iCiel Soup of Justice" pitchFamily="2" charset="-93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iCiel Soup of Justice" pitchFamily="2" charset="-93"/>
              </a:rPr>
              <a:t>đình</a:t>
            </a:r>
            <a:r>
              <a:rPr lang="en-US" sz="3600" dirty="0" smtClean="0">
                <a:solidFill>
                  <a:srgbClr val="FF0000"/>
                </a:solidFill>
                <a:latin typeface="iCiel Soup of Justice" pitchFamily="2" charset="-93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iCiel Soup of Justice" pitchFamily="2" charset="-93"/>
              </a:rPr>
              <a:t>hạnh</a:t>
            </a:r>
            <a:r>
              <a:rPr lang="en-US" sz="3600" dirty="0" smtClean="0">
                <a:solidFill>
                  <a:srgbClr val="FF0000"/>
                </a:solidFill>
                <a:latin typeface="iCiel Soup of Justice" pitchFamily="2" charset="-93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iCiel Soup of Justice" pitchFamily="2" charset="-93"/>
              </a:rPr>
              <a:t>phúc</a:t>
            </a:r>
            <a:r>
              <a:rPr lang="en-US" sz="3600" dirty="0" smtClean="0">
                <a:solidFill>
                  <a:srgbClr val="FF0000"/>
                </a:solidFill>
                <a:latin typeface="iCiel Soup of Justice" pitchFamily="2" charset="-93"/>
              </a:rPr>
              <a:t> </a:t>
            </a:r>
          </a:p>
          <a:p>
            <a:r>
              <a:rPr lang="en-US" sz="3600" dirty="0" smtClean="0">
                <a:solidFill>
                  <a:srgbClr val="FF0000"/>
                </a:solidFill>
                <a:latin typeface="iCiel Soup of Justice" pitchFamily="2" charset="-93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iCiel Soup of Justice" pitchFamily="2" charset="-93"/>
              </a:rPr>
              <a:t>chúc</a:t>
            </a:r>
            <a:r>
              <a:rPr lang="en-US" sz="3600" dirty="0" smtClean="0">
                <a:solidFill>
                  <a:srgbClr val="FF0000"/>
                </a:solidFill>
                <a:latin typeface="iCiel Soup of Justice" pitchFamily="2" charset="-93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iCiel Soup of Justice" pitchFamily="2" charset="-93"/>
              </a:rPr>
              <a:t>các</a:t>
            </a:r>
            <a:r>
              <a:rPr lang="en-US" sz="3600" dirty="0" smtClean="0">
                <a:solidFill>
                  <a:srgbClr val="FF0000"/>
                </a:solidFill>
                <a:latin typeface="iCiel Soup of Justice" pitchFamily="2" charset="-93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iCiel Soup of Justice" pitchFamily="2" charset="-93"/>
              </a:rPr>
              <a:t>bạn</a:t>
            </a:r>
            <a:r>
              <a:rPr lang="en-US" sz="3600" dirty="0" smtClean="0">
                <a:solidFill>
                  <a:srgbClr val="FF0000"/>
                </a:solidFill>
                <a:latin typeface="iCiel Soup of Justice" pitchFamily="2" charset="-93"/>
              </a:rPr>
              <a:t> HS </a:t>
            </a:r>
            <a:r>
              <a:rPr lang="en-US" sz="3600" dirty="0" err="1" smtClean="0">
                <a:solidFill>
                  <a:srgbClr val="FF0000"/>
                </a:solidFill>
                <a:latin typeface="iCiel Soup of Justice" pitchFamily="2" charset="-93"/>
              </a:rPr>
              <a:t>chăm</a:t>
            </a:r>
            <a:r>
              <a:rPr lang="en-US" sz="3600" dirty="0" smtClean="0">
                <a:solidFill>
                  <a:srgbClr val="FF0000"/>
                </a:solidFill>
                <a:latin typeface="iCiel Soup of Justice" pitchFamily="2" charset="-93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iCiel Soup of Justice" pitchFamily="2" charset="-93"/>
              </a:rPr>
              <a:t>ngoan</a:t>
            </a:r>
            <a:r>
              <a:rPr lang="en-US" sz="3600" dirty="0" smtClean="0">
                <a:solidFill>
                  <a:srgbClr val="FF0000"/>
                </a:solidFill>
                <a:latin typeface="iCiel Soup of Justice" pitchFamily="2" charset="-93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iCiel Soup of Justice" pitchFamily="2" charset="-93"/>
              </a:rPr>
              <a:t>học</a:t>
            </a:r>
            <a:r>
              <a:rPr lang="en-US" sz="3600" dirty="0" smtClean="0">
                <a:solidFill>
                  <a:srgbClr val="FF0000"/>
                </a:solidFill>
                <a:latin typeface="iCiel Soup of Justice" pitchFamily="2" charset="-93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iCiel Soup of Justice" pitchFamily="2" charset="-93"/>
              </a:rPr>
              <a:t>giỏi</a:t>
            </a:r>
            <a:endParaRPr lang="en-US" sz="3600" dirty="0" smtClean="0">
              <a:solidFill>
                <a:srgbClr val="FF0000"/>
              </a:solidFill>
              <a:latin typeface="iCiel Soup of Justice" pitchFamily="2" charset="-93"/>
            </a:endParaRPr>
          </a:p>
          <a:p>
            <a:endParaRPr lang="vi-VN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GIAO AN\SGV lop 2\chan trời sang tạo lớp 1\hình ảnh minh họa\hinh-nen-dong-powerpoint-dep-ve-o-to-773x58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32"/>
            <a:ext cx="9144000" cy="686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6989"/>
            <a:ext cx="5410200" cy="2829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67637" y="1524001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vi-VN" sz="3600" dirty="0">
              <a:solidFill>
                <a:srgbClr val="1F497D">
                  <a:lumMod val="60000"/>
                  <a:lumOff val="40000"/>
                </a:srgbClr>
              </a:solidFill>
              <a:latin typeface="iCiel Cadena" pitchFamily="2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23" y="228600"/>
            <a:ext cx="412003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err="1" smtClean="0">
                <a:solidFill>
                  <a:prstClr val="black"/>
                </a:solidFill>
                <a:latin typeface="iCiel Cadena" pitchFamily="2" charset="-93"/>
              </a:rPr>
              <a:t>Khởi</a:t>
            </a:r>
            <a:r>
              <a:rPr lang="en-US" sz="6600" dirty="0" smtClean="0">
                <a:solidFill>
                  <a:prstClr val="black"/>
                </a:solidFill>
                <a:latin typeface="iCiel Cadena" pitchFamily="2" charset="-93"/>
              </a:rPr>
              <a:t> </a:t>
            </a:r>
            <a:r>
              <a:rPr lang="en-US" sz="6600" dirty="0" err="1" smtClean="0">
                <a:solidFill>
                  <a:prstClr val="black"/>
                </a:solidFill>
                <a:latin typeface="iCiel Cadena" pitchFamily="2" charset="-93"/>
              </a:rPr>
              <a:t>động</a:t>
            </a:r>
            <a:r>
              <a:rPr lang="en-US" sz="6600" dirty="0" smtClean="0">
                <a:solidFill>
                  <a:prstClr val="black"/>
                </a:solidFill>
                <a:latin typeface="iCiel Cadena" pitchFamily="2" charset="-93"/>
              </a:rPr>
              <a:t> </a:t>
            </a:r>
            <a:endParaRPr lang="vi-VN" sz="6600" dirty="0">
              <a:solidFill>
                <a:prstClr val="black"/>
              </a:solidFill>
              <a:latin typeface="iCiel Cadena" pitchFamily="2" charset="-93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2811" y="1690151"/>
            <a:ext cx="4621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mtClean="0">
                <a:solidFill>
                  <a:srgbClr val="0070C0"/>
                </a:solidFill>
                <a:latin typeface="iCiel Cadena" pitchFamily="2" charset="-93"/>
              </a:rPr>
              <a:t>NGHE BÀI HÁT NHÀ EM CÓ CON MÈO</a:t>
            </a:r>
            <a:endParaRPr lang="vi-VN" dirty="0">
              <a:solidFill>
                <a:srgbClr val="0070C0"/>
              </a:solidFill>
              <a:latin typeface="iCiel Cadena" pitchFamily="2" charset="-93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2941" y="2170332"/>
            <a:ext cx="41415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https://youtu.be/rFBCv3m3rbw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14380" y="381008"/>
            <a:ext cx="54473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E:\GIAO AN\SGV lop 2\sgv chân trời sáng tạo lớp 2\hình minh họa giáo án\7\httpsmedia.bibom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203" y="1059534"/>
            <a:ext cx="4912798" cy="396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:\GIAO AN\SGV lop 2\sgv chân trời sáng tạo lớp 2\hình minh họa giáo án\7\c9c037858d82b324d960cca87c58bdd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9678">
            <a:off x="1945267" y="3897508"/>
            <a:ext cx="6153150" cy="231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2E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标题 1"/>
          <p:cNvSpPr txBox="1"/>
          <p:nvPr/>
        </p:nvSpPr>
        <p:spPr>
          <a:xfrm>
            <a:off x="2059046" y="838208"/>
            <a:ext cx="5018484" cy="6960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60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Ciel Pony" pitchFamily="2" charset="-93"/>
              </a:rPr>
              <a:t>Hoạt</a:t>
            </a:r>
            <a:r>
              <a:rPr lang="en-US" altLang="zh-CN" sz="6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Ciel Pony" pitchFamily="2" charset="-93"/>
              </a:rPr>
              <a:t> </a:t>
            </a:r>
            <a:r>
              <a:rPr lang="en-US" altLang="zh-CN" sz="60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Ciel Pony" pitchFamily="2" charset="-93"/>
              </a:rPr>
              <a:t>động</a:t>
            </a:r>
            <a:r>
              <a:rPr lang="en-US" altLang="zh-CN" sz="6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Ciel Pony" pitchFamily="2" charset="-93"/>
              </a:rPr>
              <a:t> 1</a:t>
            </a:r>
          </a:p>
          <a:p>
            <a:pPr algn="ctr"/>
            <a:r>
              <a:rPr lang="en-US" altLang="zh-CN" sz="6000" dirty="0" err="1" smtClean="0">
                <a:solidFill>
                  <a:srgbClr val="FFC000"/>
                </a:solidFill>
                <a:latin typeface="iCiel Pony" pitchFamily="2" charset="-93"/>
              </a:rPr>
              <a:t>Khám</a:t>
            </a:r>
            <a:r>
              <a:rPr lang="en-US" altLang="zh-CN" sz="6000" dirty="0" smtClean="0">
                <a:solidFill>
                  <a:srgbClr val="FFC000"/>
                </a:solidFill>
                <a:latin typeface="iCiel Pony" pitchFamily="2" charset="-93"/>
              </a:rPr>
              <a:t> </a:t>
            </a:r>
            <a:r>
              <a:rPr lang="en-US" altLang="zh-CN" sz="6000" dirty="0" err="1" smtClean="0">
                <a:solidFill>
                  <a:srgbClr val="FFC000"/>
                </a:solidFill>
                <a:latin typeface="iCiel Pony" pitchFamily="2" charset="-93"/>
              </a:rPr>
              <a:t>phá</a:t>
            </a:r>
            <a:r>
              <a:rPr lang="en-US" altLang="zh-CN" sz="6000" dirty="0" smtClean="0">
                <a:solidFill>
                  <a:srgbClr val="FFC000"/>
                </a:solidFill>
                <a:latin typeface="iCiel Pony" pitchFamily="2" charset="-93"/>
              </a:rPr>
              <a:t> </a:t>
            </a:r>
            <a:endParaRPr lang="zh-CN" altLang="en-US" sz="6000" dirty="0">
              <a:solidFill>
                <a:srgbClr val="FFC000"/>
              </a:solidFill>
              <a:latin typeface="iCiel Pony" pitchFamily="2" charset="-93"/>
            </a:endParaRPr>
          </a:p>
        </p:txBody>
      </p:sp>
      <p:grpSp>
        <p:nvGrpSpPr>
          <p:cNvPr id="502" name="Group 4"/>
          <p:cNvGrpSpPr/>
          <p:nvPr/>
        </p:nvGrpSpPr>
        <p:grpSpPr bwMode="auto">
          <a:xfrm>
            <a:off x="1017813" y="4457309"/>
            <a:ext cx="341710" cy="889000"/>
            <a:chOff x="0" y="0"/>
            <a:chExt cx="455984" cy="889318"/>
          </a:xfrm>
        </p:grpSpPr>
        <p:sp>
          <p:nvSpPr>
            <p:cNvPr id="503" name="TextBox 5"/>
            <p:cNvSpPr txBox="1">
              <a:spLocks noChangeArrowheads="1"/>
            </p:cNvSpPr>
            <p:nvPr/>
          </p:nvSpPr>
          <p:spPr bwMode="auto">
            <a:xfrm>
              <a:off x="0" y="0"/>
              <a:ext cx="455984" cy="830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id-ID" altLang="zh-CN" sz="4800">
                  <a:solidFill>
                    <a:srgbClr val="44546A"/>
                  </a:solidFill>
                  <a:latin typeface="Sosa" pitchFamily="2" charset="0"/>
                </a:rPr>
                <a:t>o</a:t>
              </a:r>
              <a:endParaRPr lang="id-ID" altLang="zh-CN" sz="4800">
                <a:solidFill>
                  <a:srgbClr val="44546A"/>
                </a:solidFill>
              </a:endParaRPr>
            </a:p>
          </p:txBody>
        </p:sp>
        <p:sp>
          <p:nvSpPr>
            <p:cNvPr id="504" name="Oval 6"/>
            <p:cNvSpPr>
              <a:spLocks noChangeArrowheads="1"/>
            </p:cNvSpPr>
            <p:nvPr/>
          </p:nvSpPr>
          <p:spPr bwMode="auto">
            <a:xfrm>
              <a:off x="157978" y="757644"/>
              <a:ext cx="133200" cy="13167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endParaRPr lang="zh-CN" altLang="zh-CN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54110" y="838207"/>
            <a:ext cx="9006739" cy="6113583"/>
            <a:chOff x="1108" y="2225"/>
            <a:chExt cx="5232" cy="1543"/>
          </a:xfrm>
        </p:grpSpPr>
        <p:grpSp>
          <p:nvGrpSpPr>
            <p:cNvPr id="8" name="Group 205"/>
            <p:cNvGrpSpPr/>
            <p:nvPr/>
          </p:nvGrpSpPr>
          <p:grpSpPr bwMode="auto">
            <a:xfrm>
              <a:off x="1131" y="2569"/>
              <a:ext cx="5145" cy="1041"/>
              <a:chOff x="1131" y="2569"/>
              <a:chExt cx="5145" cy="1041"/>
            </a:xfrm>
          </p:grpSpPr>
          <p:sp>
            <p:nvSpPr>
              <p:cNvPr id="303" name="Freeform 18"/>
              <p:cNvSpPr/>
              <p:nvPr/>
            </p:nvSpPr>
            <p:spPr bwMode="auto">
              <a:xfrm>
                <a:off x="2064" y="2771"/>
                <a:ext cx="363" cy="835"/>
              </a:xfrm>
              <a:custGeom>
                <a:avLst/>
                <a:gdLst>
                  <a:gd name="T0" fmla="*/ 77 w 205"/>
                  <a:gd name="T1" fmla="*/ 0 h 445"/>
                  <a:gd name="T2" fmla="*/ 74 w 205"/>
                  <a:gd name="T3" fmla="*/ 4 h 445"/>
                  <a:gd name="T4" fmla="*/ 5 w 205"/>
                  <a:gd name="T5" fmla="*/ 89 h 445"/>
                  <a:gd name="T6" fmla="*/ 42 w 205"/>
                  <a:gd name="T7" fmla="*/ 89 h 445"/>
                  <a:gd name="T8" fmla="*/ 5 w 205"/>
                  <a:gd name="T9" fmla="*/ 146 h 445"/>
                  <a:gd name="T10" fmla="*/ 19 w 205"/>
                  <a:gd name="T11" fmla="*/ 169 h 445"/>
                  <a:gd name="T12" fmla="*/ 17 w 205"/>
                  <a:gd name="T13" fmla="*/ 169 h 445"/>
                  <a:gd name="T14" fmla="*/ 19 w 205"/>
                  <a:gd name="T15" fmla="*/ 173 h 445"/>
                  <a:gd name="T16" fmla="*/ 0 w 205"/>
                  <a:gd name="T17" fmla="*/ 173 h 445"/>
                  <a:gd name="T18" fmla="*/ 12 w 205"/>
                  <a:gd name="T19" fmla="*/ 197 h 445"/>
                  <a:gd name="T20" fmla="*/ 15 w 205"/>
                  <a:gd name="T21" fmla="*/ 197 h 445"/>
                  <a:gd name="T22" fmla="*/ 14 w 205"/>
                  <a:gd name="T23" fmla="*/ 200 h 445"/>
                  <a:gd name="T24" fmla="*/ 36 w 205"/>
                  <a:gd name="T25" fmla="*/ 245 h 445"/>
                  <a:gd name="T26" fmla="*/ 36 w 205"/>
                  <a:gd name="T27" fmla="*/ 245 h 445"/>
                  <a:gd name="T28" fmla="*/ 36 w 205"/>
                  <a:gd name="T29" fmla="*/ 245 h 445"/>
                  <a:gd name="T30" fmla="*/ 23 w 205"/>
                  <a:gd name="T31" fmla="*/ 245 h 445"/>
                  <a:gd name="T32" fmla="*/ 50 w 205"/>
                  <a:gd name="T33" fmla="*/ 305 h 445"/>
                  <a:gd name="T34" fmla="*/ 50 w 205"/>
                  <a:gd name="T35" fmla="*/ 305 h 445"/>
                  <a:gd name="T36" fmla="*/ 50 w 205"/>
                  <a:gd name="T37" fmla="*/ 306 h 445"/>
                  <a:gd name="T38" fmla="*/ 35 w 205"/>
                  <a:gd name="T39" fmla="*/ 306 h 445"/>
                  <a:gd name="T40" fmla="*/ 40 w 205"/>
                  <a:gd name="T41" fmla="*/ 321 h 445"/>
                  <a:gd name="T42" fmla="*/ 59 w 205"/>
                  <a:gd name="T43" fmla="*/ 321 h 445"/>
                  <a:gd name="T44" fmla="*/ 56 w 205"/>
                  <a:gd name="T45" fmla="*/ 362 h 445"/>
                  <a:gd name="T46" fmla="*/ 57 w 205"/>
                  <a:gd name="T47" fmla="*/ 364 h 445"/>
                  <a:gd name="T48" fmla="*/ 57 w 205"/>
                  <a:gd name="T49" fmla="*/ 364 h 445"/>
                  <a:gd name="T50" fmla="*/ 57 w 205"/>
                  <a:gd name="T51" fmla="*/ 365 h 445"/>
                  <a:gd name="T52" fmla="*/ 56 w 205"/>
                  <a:gd name="T53" fmla="*/ 365 h 445"/>
                  <a:gd name="T54" fmla="*/ 50 w 205"/>
                  <a:gd name="T55" fmla="*/ 445 h 445"/>
                  <a:gd name="T56" fmla="*/ 78 w 205"/>
                  <a:gd name="T57" fmla="*/ 445 h 445"/>
                  <a:gd name="T58" fmla="*/ 103 w 205"/>
                  <a:gd name="T59" fmla="*/ 445 h 445"/>
                  <a:gd name="T60" fmla="*/ 104 w 205"/>
                  <a:gd name="T61" fmla="*/ 445 h 445"/>
                  <a:gd name="T62" fmla="*/ 96 w 205"/>
                  <a:gd name="T63" fmla="*/ 321 h 445"/>
                  <a:gd name="T64" fmla="*/ 205 w 205"/>
                  <a:gd name="T65" fmla="*/ 321 h 445"/>
                  <a:gd name="T66" fmla="*/ 202 w 205"/>
                  <a:gd name="T67" fmla="*/ 317 h 445"/>
                  <a:gd name="T68" fmla="*/ 98 w 205"/>
                  <a:gd name="T69" fmla="*/ 317 h 445"/>
                  <a:gd name="T70" fmla="*/ 151 w 205"/>
                  <a:gd name="T71" fmla="*/ 217 h 445"/>
                  <a:gd name="T72" fmla="*/ 140 w 205"/>
                  <a:gd name="T73" fmla="*/ 197 h 445"/>
                  <a:gd name="T74" fmla="*/ 161 w 205"/>
                  <a:gd name="T75" fmla="*/ 197 h 445"/>
                  <a:gd name="T76" fmla="*/ 163 w 205"/>
                  <a:gd name="T77" fmla="*/ 192 h 445"/>
                  <a:gd name="T78" fmla="*/ 148 w 205"/>
                  <a:gd name="T79" fmla="*/ 192 h 445"/>
                  <a:gd name="T80" fmla="*/ 147 w 205"/>
                  <a:gd name="T81" fmla="*/ 189 h 445"/>
                  <a:gd name="T82" fmla="*/ 122 w 205"/>
                  <a:gd name="T83" fmla="*/ 189 h 445"/>
                  <a:gd name="T84" fmla="*/ 149 w 205"/>
                  <a:gd name="T85" fmla="*/ 145 h 445"/>
                  <a:gd name="T86" fmla="*/ 114 w 205"/>
                  <a:gd name="T87" fmla="*/ 89 h 445"/>
                  <a:gd name="T88" fmla="*/ 134 w 205"/>
                  <a:gd name="T89" fmla="*/ 89 h 445"/>
                  <a:gd name="T90" fmla="*/ 150 w 205"/>
                  <a:gd name="T91" fmla="*/ 89 h 445"/>
                  <a:gd name="T92" fmla="*/ 81 w 205"/>
                  <a:gd name="T93" fmla="*/ 4 h 445"/>
                  <a:gd name="T94" fmla="*/ 78 w 205"/>
                  <a:gd name="T95" fmla="*/ 1 h 445"/>
                  <a:gd name="T96" fmla="*/ 78 w 205"/>
                  <a:gd name="T97" fmla="*/ 2 h 445"/>
                  <a:gd name="T98" fmla="*/ 77 w 205"/>
                  <a:gd name="T99" fmla="*/ 0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05" h="445">
                    <a:moveTo>
                      <a:pt x="77" y="0"/>
                    </a:moveTo>
                    <a:cubicBezTo>
                      <a:pt x="74" y="4"/>
                      <a:pt x="74" y="4"/>
                      <a:pt x="74" y="4"/>
                    </a:cubicBezTo>
                    <a:cubicBezTo>
                      <a:pt x="5" y="89"/>
                      <a:pt x="5" y="89"/>
                      <a:pt x="5" y="89"/>
                    </a:cubicBezTo>
                    <a:cubicBezTo>
                      <a:pt x="42" y="89"/>
                      <a:pt x="42" y="89"/>
                      <a:pt x="42" y="89"/>
                    </a:cubicBezTo>
                    <a:cubicBezTo>
                      <a:pt x="5" y="146"/>
                      <a:pt x="5" y="146"/>
                      <a:pt x="5" y="146"/>
                    </a:cubicBezTo>
                    <a:cubicBezTo>
                      <a:pt x="19" y="169"/>
                      <a:pt x="19" y="169"/>
                      <a:pt x="19" y="169"/>
                    </a:cubicBezTo>
                    <a:cubicBezTo>
                      <a:pt x="17" y="169"/>
                      <a:pt x="17" y="169"/>
                      <a:pt x="17" y="169"/>
                    </a:cubicBezTo>
                    <a:cubicBezTo>
                      <a:pt x="19" y="173"/>
                      <a:pt x="19" y="173"/>
                      <a:pt x="19" y="173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12" y="197"/>
                      <a:pt x="12" y="197"/>
                      <a:pt x="12" y="197"/>
                    </a:cubicBezTo>
                    <a:cubicBezTo>
                      <a:pt x="15" y="197"/>
                      <a:pt x="15" y="197"/>
                      <a:pt x="15" y="197"/>
                    </a:cubicBezTo>
                    <a:cubicBezTo>
                      <a:pt x="14" y="200"/>
                      <a:pt x="14" y="200"/>
                      <a:pt x="14" y="200"/>
                    </a:cubicBezTo>
                    <a:cubicBezTo>
                      <a:pt x="36" y="245"/>
                      <a:pt x="36" y="245"/>
                      <a:pt x="36" y="245"/>
                    </a:cubicBezTo>
                    <a:cubicBezTo>
                      <a:pt x="36" y="245"/>
                      <a:pt x="36" y="245"/>
                      <a:pt x="36" y="245"/>
                    </a:cubicBezTo>
                    <a:cubicBezTo>
                      <a:pt x="36" y="245"/>
                      <a:pt x="36" y="245"/>
                      <a:pt x="36" y="245"/>
                    </a:cubicBezTo>
                    <a:cubicBezTo>
                      <a:pt x="23" y="245"/>
                      <a:pt x="23" y="245"/>
                      <a:pt x="23" y="245"/>
                    </a:cubicBezTo>
                    <a:cubicBezTo>
                      <a:pt x="50" y="305"/>
                      <a:pt x="50" y="305"/>
                      <a:pt x="50" y="305"/>
                    </a:cubicBezTo>
                    <a:cubicBezTo>
                      <a:pt x="50" y="305"/>
                      <a:pt x="50" y="305"/>
                      <a:pt x="50" y="305"/>
                    </a:cubicBezTo>
                    <a:cubicBezTo>
                      <a:pt x="50" y="306"/>
                      <a:pt x="50" y="306"/>
                      <a:pt x="50" y="306"/>
                    </a:cubicBezTo>
                    <a:cubicBezTo>
                      <a:pt x="35" y="306"/>
                      <a:pt x="35" y="306"/>
                      <a:pt x="35" y="306"/>
                    </a:cubicBezTo>
                    <a:cubicBezTo>
                      <a:pt x="40" y="321"/>
                      <a:pt x="40" y="321"/>
                      <a:pt x="40" y="321"/>
                    </a:cubicBezTo>
                    <a:cubicBezTo>
                      <a:pt x="59" y="321"/>
                      <a:pt x="59" y="321"/>
                      <a:pt x="59" y="321"/>
                    </a:cubicBezTo>
                    <a:cubicBezTo>
                      <a:pt x="56" y="362"/>
                      <a:pt x="56" y="362"/>
                      <a:pt x="56" y="362"/>
                    </a:cubicBezTo>
                    <a:cubicBezTo>
                      <a:pt x="57" y="364"/>
                      <a:pt x="57" y="364"/>
                      <a:pt x="57" y="364"/>
                    </a:cubicBezTo>
                    <a:cubicBezTo>
                      <a:pt x="57" y="364"/>
                      <a:pt x="57" y="364"/>
                      <a:pt x="57" y="364"/>
                    </a:cubicBezTo>
                    <a:cubicBezTo>
                      <a:pt x="57" y="365"/>
                      <a:pt x="57" y="365"/>
                      <a:pt x="57" y="365"/>
                    </a:cubicBezTo>
                    <a:cubicBezTo>
                      <a:pt x="56" y="365"/>
                      <a:pt x="56" y="365"/>
                      <a:pt x="56" y="365"/>
                    </a:cubicBezTo>
                    <a:cubicBezTo>
                      <a:pt x="50" y="445"/>
                      <a:pt x="50" y="445"/>
                      <a:pt x="50" y="445"/>
                    </a:cubicBezTo>
                    <a:cubicBezTo>
                      <a:pt x="78" y="445"/>
                      <a:pt x="78" y="445"/>
                      <a:pt x="78" y="445"/>
                    </a:cubicBezTo>
                    <a:cubicBezTo>
                      <a:pt x="103" y="445"/>
                      <a:pt x="103" y="445"/>
                      <a:pt x="103" y="445"/>
                    </a:cubicBezTo>
                    <a:cubicBezTo>
                      <a:pt x="104" y="445"/>
                      <a:pt x="104" y="445"/>
                      <a:pt x="104" y="445"/>
                    </a:cubicBezTo>
                    <a:cubicBezTo>
                      <a:pt x="96" y="321"/>
                      <a:pt x="96" y="321"/>
                      <a:pt x="96" y="321"/>
                    </a:cubicBezTo>
                    <a:cubicBezTo>
                      <a:pt x="205" y="321"/>
                      <a:pt x="205" y="321"/>
                      <a:pt x="205" y="321"/>
                    </a:cubicBezTo>
                    <a:cubicBezTo>
                      <a:pt x="202" y="317"/>
                      <a:pt x="202" y="317"/>
                      <a:pt x="202" y="317"/>
                    </a:cubicBezTo>
                    <a:cubicBezTo>
                      <a:pt x="98" y="317"/>
                      <a:pt x="98" y="317"/>
                      <a:pt x="98" y="317"/>
                    </a:cubicBezTo>
                    <a:cubicBezTo>
                      <a:pt x="151" y="217"/>
                      <a:pt x="151" y="217"/>
                      <a:pt x="151" y="217"/>
                    </a:cubicBezTo>
                    <a:cubicBezTo>
                      <a:pt x="140" y="197"/>
                      <a:pt x="140" y="197"/>
                      <a:pt x="140" y="197"/>
                    </a:cubicBezTo>
                    <a:cubicBezTo>
                      <a:pt x="161" y="197"/>
                      <a:pt x="161" y="197"/>
                      <a:pt x="161" y="197"/>
                    </a:cubicBezTo>
                    <a:cubicBezTo>
                      <a:pt x="163" y="192"/>
                      <a:pt x="163" y="192"/>
                      <a:pt x="163" y="192"/>
                    </a:cubicBezTo>
                    <a:cubicBezTo>
                      <a:pt x="148" y="192"/>
                      <a:pt x="148" y="192"/>
                      <a:pt x="148" y="192"/>
                    </a:cubicBezTo>
                    <a:cubicBezTo>
                      <a:pt x="148" y="191"/>
                      <a:pt x="148" y="190"/>
                      <a:pt x="147" y="189"/>
                    </a:cubicBezTo>
                    <a:cubicBezTo>
                      <a:pt x="122" y="189"/>
                      <a:pt x="122" y="189"/>
                      <a:pt x="122" y="189"/>
                    </a:cubicBezTo>
                    <a:cubicBezTo>
                      <a:pt x="149" y="145"/>
                      <a:pt x="149" y="145"/>
                      <a:pt x="149" y="145"/>
                    </a:cubicBezTo>
                    <a:cubicBezTo>
                      <a:pt x="114" y="89"/>
                      <a:pt x="114" y="89"/>
                      <a:pt x="114" y="89"/>
                    </a:cubicBezTo>
                    <a:cubicBezTo>
                      <a:pt x="134" y="89"/>
                      <a:pt x="134" y="89"/>
                      <a:pt x="134" y="89"/>
                    </a:cubicBezTo>
                    <a:cubicBezTo>
                      <a:pt x="150" y="89"/>
                      <a:pt x="150" y="89"/>
                      <a:pt x="150" y="89"/>
                    </a:cubicBezTo>
                    <a:cubicBezTo>
                      <a:pt x="81" y="4"/>
                      <a:pt x="81" y="4"/>
                      <a:pt x="81" y="4"/>
                    </a:cubicBezTo>
                    <a:cubicBezTo>
                      <a:pt x="78" y="1"/>
                      <a:pt x="78" y="1"/>
                      <a:pt x="78" y="1"/>
                    </a:cubicBezTo>
                    <a:cubicBezTo>
                      <a:pt x="78" y="2"/>
                      <a:pt x="78" y="2"/>
                      <a:pt x="78" y="2"/>
                    </a:cubicBezTo>
                    <a:cubicBezTo>
                      <a:pt x="77" y="0"/>
                      <a:pt x="77" y="0"/>
                      <a:pt x="77" y="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4" name="Freeform 19"/>
              <p:cNvSpPr/>
              <p:nvPr/>
            </p:nvSpPr>
            <p:spPr bwMode="auto">
              <a:xfrm>
                <a:off x="2325" y="3126"/>
                <a:ext cx="31" cy="6"/>
              </a:xfrm>
              <a:custGeom>
                <a:avLst/>
                <a:gdLst>
                  <a:gd name="T0" fmla="*/ 18 w 18"/>
                  <a:gd name="T1" fmla="*/ 0 h 3"/>
                  <a:gd name="T2" fmla="*/ 0 w 18"/>
                  <a:gd name="T3" fmla="*/ 0 h 3"/>
                  <a:gd name="T4" fmla="*/ 1 w 18"/>
                  <a:gd name="T5" fmla="*/ 3 h 3"/>
                  <a:gd name="T6" fmla="*/ 16 w 18"/>
                  <a:gd name="T7" fmla="*/ 3 h 3"/>
                  <a:gd name="T8" fmla="*/ 18 w 18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">
                    <a:moveTo>
                      <a:pt x="1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8" y="0"/>
                      <a:pt x="18" y="0"/>
                      <a:pt x="18" y="0"/>
                    </a:cubicBezTo>
                  </a:path>
                </a:pathLst>
              </a:custGeom>
              <a:solidFill>
                <a:srgbClr val="347A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5" name="Freeform 20"/>
              <p:cNvSpPr/>
              <p:nvPr/>
            </p:nvSpPr>
            <p:spPr bwMode="auto">
              <a:xfrm>
                <a:off x="2426" y="3374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85B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6" name="Freeform 21"/>
              <p:cNvSpPr/>
              <p:nvPr/>
            </p:nvSpPr>
            <p:spPr bwMode="auto">
              <a:xfrm>
                <a:off x="2426" y="3374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7" name="Freeform 22"/>
              <p:cNvSpPr>
                <a:spLocks noEditPoints="1"/>
              </p:cNvSpPr>
              <p:nvPr/>
            </p:nvSpPr>
            <p:spPr bwMode="auto">
              <a:xfrm>
                <a:off x="5301" y="2771"/>
                <a:ext cx="227" cy="835"/>
              </a:xfrm>
              <a:custGeom>
                <a:avLst/>
                <a:gdLst>
                  <a:gd name="T0" fmla="*/ 137 w 227"/>
                  <a:gd name="T1" fmla="*/ 713 h 835"/>
                  <a:gd name="T2" fmla="*/ 59 w 227"/>
                  <a:gd name="T3" fmla="*/ 713 h 835"/>
                  <a:gd name="T4" fmla="*/ 50 w 227"/>
                  <a:gd name="T5" fmla="*/ 835 h 835"/>
                  <a:gd name="T6" fmla="*/ 99 w 227"/>
                  <a:gd name="T7" fmla="*/ 835 h 835"/>
                  <a:gd name="T8" fmla="*/ 144 w 227"/>
                  <a:gd name="T9" fmla="*/ 835 h 835"/>
                  <a:gd name="T10" fmla="*/ 145 w 227"/>
                  <a:gd name="T11" fmla="*/ 835 h 835"/>
                  <a:gd name="T12" fmla="*/ 137 w 227"/>
                  <a:gd name="T13" fmla="*/ 713 h 835"/>
                  <a:gd name="T14" fmla="*/ 98 w 227"/>
                  <a:gd name="T15" fmla="*/ 0 h 835"/>
                  <a:gd name="T16" fmla="*/ 92 w 227"/>
                  <a:gd name="T17" fmla="*/ 8 h 835"/>
                  <a:gd name="T18" fmla="*/ 0 w 227"/>
                  <a:gd name="T19" fmla="*/ 128 h 835"/>
                  <a:gd name="T20" fmla="*/ 12 w 227"/>
                  <a:gd name="T21" fmla="*/ 167 h 835"/>
                  <a:gd name="T22" fmla="*/ 35 w 227"/>
                  <a:gd name="T23" fmla="*/ 167 h 835"/>
                  <a:gd name="T24" fmla="*/ 21 w 227"/>
                  <a:gd name="T25" fmla="*/ 190 h 835"/>
                  <a:gd name="T26" fmla="*/ 129 w 227"/>
                  <a:gd name="T27" fmla="*/ 509 h 835"/>
                  <a:gd name="T28" fmla="*/ 204 w 227"/>
                  <a:gd name="T29" fmla="*/ 362 h 835"/>
                  <a:gd name="T30" fmla="*/ 112 w 227"/>
                  <a:gd name="T31" fmla="*/ 362 h 835"/>
                  <a:gd name="T32" fmla="*/ 195 w 227"/>
                  <a:gd name="T33" fmla="*/ 224 h 835"/>
                  <a:gd name="T34" fmla="*/ 163 w 227"/>
                  <a:gd name="T35" fmla="*/ 167 h 835"/>
                  <a:gd name="T36" fmla="*/ 199 w 227"/>
                  <a:gd name="T37" fmla="*/ 167 h 835"/>
                  <a:gd name="T38" fmla="*/ 227 w 227"/>
                  <a:gd name="T39" fmla="*/ 167 h 835"/>
                  <a:gd name="T40" fmla="*/ 186 w 227"/>
                  <a:gd name="T41" fmla="*/ 115 h 835"/>
                  <a:gd name="T42" fmla="*/ 183 w 227"/>
                  <a:gd name="T43" fmla="*/ 115 h 835"/>
                  <a:gd name="T44" fmla="*/ 184 w 227"/>
                  <a:gd name="T45" fmla="*/ 111 h 835"/>
                  <a:gd name="T46" fmla="*/ 105 w 227"/>
                  <a:gd name="T47" fmla="*/ 8 h 835"/>
                  <a:gd name="T48" fmla="*/ 99 w 227"/>
                  <a:gd name="T49" fmla="*/ 2 h 835"/>
                  <a:gd name="T50" fmla="*/ 99 w 227"/>
                  <a:gd name="T51" fmla="*/ 4 h 835"/>
                  <a:gd name="T52" fmla="*/ 98 w 227"/>
                  <a:gd name="T53" fmla="*/ 0 h 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27" h="835">
                    <a:moveTo>
                      <a:pt x="137" y="713"/>
                    </a:moveTo>
                    <a:lnTo>
                      <a:pt x="59" y="713"/>
                    </a:lnTo>
                    <a:lnTo>
                      <a:pt x="50" y="835"/>
                    </a:lnTo>
                    <a:lnTo>
                      <a:pt x="99" y="835"/>
                    </a:lnTo>
                    <a:lnTo>
                      <a:pt x="144" y="835"/>
                    </a:lnTo>
                    <a:lnTo>
                      <a:pt x="145" y="835"/>
                    </a:lnTo>
                    <a:lnTo>
                      <a:pt x="137" y="713"/>
                    </a:lnTo>
                    <a:close/>
                    <a:moveTo>
                      <a:pt x="98" y="0"/>
                    </a:moveTo>
                    <a:lnTo>
                      <a:pt x="92" y="8"/>
                    </a:lnTo>
                    <a:lnTo>
                      <a:pt x="0" y="128"/>
                    </a:lnTo>
                    <a:lnTo>
                      <a:pt x="12" y="167"/>
                    </a:lnTo>
                    <a:lnTo>
                      <a:pt x="35" y="167"/>
                    </a:lnTo>
                    <a:lnTo>
                      <a:pt x="21" y="190"/>
                    </a:lnTo>
                    <a:lnTo>
                      <a:pt x="129" y="509"/>
                    </a:lnTo>
                    <a:lnTo>
                      <a:pt x="204" y="362"/>
                    </a:lnTo>
                    <a:lnTo>
                      <a:pt x="112" y="362"/>
                    </a:lnTo>
                    <a:lnTo>
                      <a:pt x="195" y="224"/>
                    </a:lnTo>
                    <a:lnTo>
                      <a:pt x="163" y="167"/>
                    </a:lnTo>
                    <a:lnTo>
                      <a:pt x="199" y="167"/>
                    </a:lnTo>
                    <a:lnTo>
                      <a:pt x="227" y="167"/>
                    </a:lnTo>
                    <a:lnTo>
                      <a:pt x="186" y="115"/>
                    </a:lnTo>
                    <a:lnTo>
                      <a:pt x="183" y="115"/>
                    </a:lnTo>
                    <a:lnTo>
                      <a:pt x="184" y="111"/>
                    </a:lnTo>
                    <a:lnTo>
                      <a:pt x="105" y="8"/>
                    </a:lnTo>
                    <a:lnTo>
                      <a:pt x="99" y="2"/>
                    </a:lnTo>
                    <a:lnTo>
                      <a:pt x="99" y="4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8" name="Freeform 23"/>
              <p:cNvSpPr>
                <a:spLocks noEditPoints="1"/>
              </p:cNvSpPr>
              <p:nvPr/>
            </p:nvSpPr>
            <p:spPr bwMode="auto">
              <a:xfrm>
                <a:off x="5301" y="2771"/>
                <a:ext cx="227" cy="835"/>
              </a:xfrm>
              <a:custGeom>
                <a:avLst/>
                <a:gdLst>
                  <a:gd name="T0" fmla="*/ 137 w 227"/>
                  <a:gd name="T1" fmla="*/ 713 h 835"/>
                  <a:gd name="T2" fmla="*/ 59 w 227"/>
                  <a:gd name="T3" fmla="*/ 713 h 835"/>
                  <a:gd name="T4" fmla="*/ 50 w 227"/>
                  <a:gd name="T5" fmla="*/ 835 h 835"/>
                  <a:gd name="T6" fmla="*/ 99 w 227"/>
                  <a:gd name="T7" fmla="*/ 835 h 835"/>
                  <a:gd name="T8" fmla="*/ 144 w 227"/>
                  <a:gd name="T9" fmla="*/ 835 h 835"/>
                  <a:gd name="T10" fmla="*/ 145 w 227"/>
                  <a:gd name="T11" fmla="*/ 835 h 835"/>
                  <a:gd name="T12" fmla="*/ 137 w 227"/>
                  <a:gd name="T13" fmla="*/ 713 h 835"/>
                  <a:gd name="T14" fmla="*/ 98 w 227"/>
                  <a:gd name="T15" fmla="*/ 0 h 835"/>
                  <a:gd name="T16" fmla="*/ 92 w 227"/>
                  <a:gd name="T17" fmla="*/ 8 h 835"/>
                  <a:gd name="T18" fmla="*/ 0 w 227"/>
                  <a:gd name="T19" fmla="*/ 128 h 835"/>
                  <a:gd name="T20" fmla="*/ 12 w 227"/>
                  <a:gd name="T21" fmla="*/ 167 h 835"/>
                  <a:gd name="T22" fmla="*/ 35 w 227"/>
                  <a:gd name="T23" fmla="*/ 167 h 835"/>
                  <a:gd name="T24" fmla="*/ 21 w 227"/>
                  <a:gd name="T25" fmla="*/ 190 h 835"/>
                  <a:gd name="T26" fmla="*/ 129 w 227"/>
                  <a:gd name="T27" fmla="*/ 509 h 835"/>
                  <a:gd name="T28" fmla="*/ 204 w 227"/>
                  <a:gd name="T29" fmla="*/ 362 h 835"/>
                  <a:gd name="T30" fmla="*/ 112 w 227"/>
                  <a:gd name="T31" fmla="*/ 362 h 835"/>
                  <a:gd name="T32" fmla="*/ 195 w 227"/>
                  <a:gd name="T33" fmla="*/ 224 h 835"/>
                  <a:gd name="T34" fmla="*/ 163 w 227"/>
                  <a:gd name="T35" fmla="*/ 167 h 835"/>
                  <a:gd name="T36" fmla="*/ 199 w 227"/>
                  <a:gd name="T37" fmla="*/ 167 h 835"/>
                  <a:gd name="T38" fmla="*/ 227 w 227"/>
                  <a:gd name="T39" fmla="*/ 167 h 835"/>
                  <a:gd name="T40" fmla="*/ 186 w 227"/>
                  <a:gd name="T41" fmla="*/ 115 h 835"/>
                  <a:gd name="T42" fmla="*/ 183 w 227"/>
                  <a:gd name="T43" fmla="*/ 115 h 835"/>
                  <a:gd name="T44" fmla="*/ 184 w 227"/>
                  <a:gd name="T45" fmla="*/ 111 h 835"/>
                  <a:gd name="T46" fmla="*/ 105 w 227"/>
                  <a:gd name="T47" fmla="*/ 8 h 835"/>
                  <a:gd name="T48" fmla="*/ 99 w 227"/>
                  <a:gd name="T49" fmla="*/ 2 h 835"/>
                  <a:gd name="T50" fmla="*/ 99 w 227"/>
                  <a:gd name="T51" fmla="*/ 4 h 835"/>
                  <a:gd name="T52" fmla="*/ 98 w 227"/>
                  <a:gd name="T53" fmla="*/ 0 h 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27" h="835">
                    <a:moveTo>
                      <a:pt x="137" y="713"/>
                    </a:moveTo>
                    <a:lnTo>
                      <a:pt x="59" y="713"/>
                    </a:lnTo>
                    <a:lnTo>
                      <a:pt x="50" y="835"/>
                    </a:lnTo>
                    <a:lnTo>
                      <a:pt x="99" y="835"/>
                    </a:lnTo>
                    <a:lnTo>
                      <a:pt x="144" y="835"/>
                    </a:lnTo>
                    <a:lnTo>
                      <a:pt x="145" y="835"/>
                    </a:lnTo>
                    <a:lnTo>
                      <a:pt x="137" y="713"/>
                    </a:lnTo>
                    <a:moveTo>
                      <a:pt x="98" y="0"/>
                    </a:moveTo>
                    <a:lnTo>
                      <a:pt x="92" y="8"/>
                    </a:lnTo>
                    <a:lnTo>
                      <a:pt x="0" y="128"/>
                    </a:lnTo>
                    <a:lnTo>
                      <a:pt x="12" y="167"/>
                    </a:lnTo>
                    <a:lnTo>
                      <a:pt x="35" y="167"/>
                    </a:lnTo>
                    <a:lnTo>
                      <a:pt x="21" y="190"/>
                    </a:lnTo>
                    <a:lnTo>
                      <a:pt x="129" y="509"/>
                    </a:lnTo>
                    <a:lnTo>
                      <a:pt x="204" y="362"/>
                    </a:lnTo>
                    <a:lnTo>
                      <a:pt x="112" y="362"/>
                    </a:lnTo>
                    <a:lnTo>
                      <a:pt x="195" y="224"/>
                    </a:lnTo>
                    <a:lnTo>
                      <a:pt x="163" y="167"/>
                    </a:lnTo>
                    <a:lnTo>
                      <a:pt x="199" y="167"/>
                    </a:lnTo>
                    <a:lnTo>
                      <a:pt x="227" y="167"/>
                    </a:lnTo>
                    <a:lnTo>
                      <a:pt x="186" y="115"/>
                    </a:lnTo>
                    <a:lnTo>
                      <a:pt x="183" y="115"/>
                    </a:lnTo>
                    <a:lnTo>
                      <a:pt x="184" y="111"/>
                    </a:lnTo>
                    <a:lnTo>
                      <a:pt x="105" y="8"/>
                    </a:lnTo>
                    <a:lnTo>
                      <a:pt x="99" y="2"/>
                    </a:lnTo>
                    <a:lnTo>
                      <a:pt x="99" y="4"/>
                    </a:lnTo>
                    <a:lnTo>
                      <a:pt x="9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1" name="Freeform 26"/>
              <p:cNvSpPr/>
              <p:nvPr/>
            </p:nvSpPr>
            <p:spPr bwMode="auto">
              <a:xfrm>
                <a:off x="4127" y="3374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285B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2" name="Freeform 27"/>
              <p:cNvSpPr/>
              <p:nvPr/>
            </p:nvSpPr>
            <p:spPr bwMode="auto">
              <a:xfrm>
                <a:off x="4127" y="3374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3" name="Freeform 28"/>
              <p:cNvSpPr>
                <a:spLocks noEditPoints="1"/>
              </p:cNvSpPr>
              <p:nvPr/>
            </p:nvSpPr>
            <p:spPr bwMode="auto">
              <a:xfrm>
                <a:off x="4321" y="2739"/>
                <a:ext cx="469" cy="867"/>
              </a:xfrm>
              <a:custGeom>
                <a:avLst/>
                <a:gdLst>
                  <a:gd name="T0" fmla="*/ 159 w 265"/>
                  <a:gd name="T1" fmla="*/ 449 h 462"/>
                  <a:gd name="T2" fmla="*/ 115 w 265"/>
                  <a:gd name="T3" fmla="*/ 449 h 462"/>
                  <a:gd name="T4" fmla="*/ 114 w 265"/>
                  <a:gd name="T5" fmla="*/ 458 h 462"/>
                  <a:gd name="T6" fmla="*/ 137 w 265"/>
                  <a:gd name="T7" fmla="*/ 458 h 462"/>
                  <a:gd name="T8" fmla="*/ 137 w 265"/>
                  <a:gd name="T9" fmla="*/ 462 h 462"/>
                  <a:gd name="T10" fmla="*/ 159 w 265"/>
                  <a:gd name="T11" fmla="*/ 462 h 462"/>
                  <a:gd name="T12" fmla="*/ 159 w 265"/>
                  <a:gd name="T13" fmla="*/ 458 h 462"/>
                  <a:gd name="T14" fmla="*/ 159 w 265"/>
                  <a:gd name="T15" fmla="*/ 458 h 462"/>
                  <a:gd name="T16" fmla="*/ 159 w 265"/>
                  <a:gd name="T17" fmla="*/ 449 h 462"/>
                  <a:gd name="T18" fmla="*/ 139 w 265"/>
                  <a:gd name="T19" fmla="*/ 0 h 462"/>
                  <a:gd name="T20" fmla="*/ 0 w 265"/>
                  <a:gd name="T21" fmla="*/ 386 h 462"/>
                  <a:gd name="T22" fmla="*/ 119 w 265"/>
                  <a:gd name="T23" fmla="*/ 386 h 462"/>
                  <a:gd name="T24" fmla="*/ 117 w 265"/>
                  <a:gd name="T25" fmla="*/ 410 h 462"/>
                  <a:gd name="T26" fmla="*/ 128 w 265"/>
                  <a:gd name="T27" fmla="*/ 409 h 462"/>
                  <a:gd name="T28" fmla="*/ 129 w 265"/>
                  <a:gd name="T29" fmla="*/ 409 h 462"/>
                  <a:gd name="T30" fmla="*/ 128 w 265"/>
                  <a:gd name="T31" fmla="*/ 400 h 462"/>
                  <a:gd name="T32" fmla="*/ 162 w 265"/>
                  <a:gd name="T33" fmla="*/ 365 h 462"/>
                  <a:gd name="T34" fmla="*/ 175 w 265"/>
                  <a:gd name="T35" fmla="*/ 368 h 462"/>
                  <a:gd name="T36" fmla="*/ 210 w 265"/>
                  <a:gd name="T37" fmla="*/ 338 h 462"/>
                  <a:gd name="T38" fmla="*/ 240 w 265"/>
                  <a:gd name="T39" fmla="*/ 355 h 462"/>
                  <a:gd name="T40" fmla="*/ 241 w 265"/>
                  <a:gd name="T41" fmla="*/ 356 h 462"/>
                  <a:gd name="T42" fmla="*/ 265 w 265"/>
                  <a:gd name="T43" fmla="*/ 348 h 462"/>
                  <a:gd name="T44" fmla="*/ 261 w 265"/>
                  <a:gd name="T45" fmla="*/ 338 h 462"/>
                  <a:gd name="T46" fmla="*/ 260 w 265"/>
                  <a:gd name="T47" fmla="*/ 337 h 462"/>
                  <a:gd name="T48" fmla="*/ 261 w 265"/>
                  <a:gd name="T49" fmla="*/ 337 h 462"/>
                  <a:gd name="T50" fmla="*/ 139 w 265"/>
                  <a:gd name="T5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65" h="462">
                    <a:moveTo>
                      <a:pt x="159" y="449"/>
                    </a:moveTo>
                    <a:cubicBezTo>
                      <a:pt x="115" y="449"/>
                      <a:pt x="115" y="449"/>
                      <a:pt x="115" y="449"/>
                    </a:cubicBezTo>
                    <a:cubicBezTo>
                      <a:pt x="114" y="458"/>
                      <a:pt x="114" y="458"/>
                      <a:pt x="114" y="458"/>
                    </a:cubicBezTo>
                    <a:cubicBezTo>
                      <a:pt x="137" y="458"/>
                      <a:pt x="137" y="458"/>
                      <a:pt x="137" y="458"/>
                    </a:cubicBezTo>
                    <a:cubicBezTo>
                      <a:pt x="137" y="462"/>
                      <a:pt x="137" y="462"/>
                      <a:pt x="137" y="462"/>
                    </a:cubicBezTo>
                    <a:cubicBezTo>
                      <a:pt x="159" y="462"/>
                      <a:pt x="159" y="462"/>
                      <a:pt x="159" y="462"/>
                    </a:cubicBezTo>
                    <a:cubicBezTo>
                      <a:pt x="159" y="458"/>
                      <a:pt x="159" y="458"/>
                      <a:pt x="159" y="458"/>
                    </a:cubicBezTo>
                    <a:cubicBezTo>
                      <a:pt x="159" y="458"/>
                      <a:pt x="159" y="458"/>
                      <a:pt x="159" y="458"/>
                    </a:cubicBezTo>
                    <a:cubicBezTo>
                      <a:pt x="159" y="449"/>
                      <a:pt x="159" y="449"/>
                      <a:pt x="159" y="449"/>
                    </a:cubicBezTo>
                    <a:moveTo>
                      <a:pt x="139" y="0"/>
                    </a:moveTo>
                    <a:cubicBezTo>
                      <a:pt x="0" y="386"/>
                      <a:pt x="0" y="386"/>
                      <a:pt x="0" y="386"/>
                    </a:cubicBezTo>
                    <a:cubicBezTo>
                      <a:pt x="119" y="386"/>
                      <a:pt x="119" y="386"/>
                      <a:pt x="119" y="386"/>
                    </a:cubicBezTo>
                    <a:cubicBezTo>
                      <a:pt x="117" y="410"/>
                      <a:pt x="117" y="410"/>
                      <a:pt x="117" y="410"/>
                    </a:cubicBezTo>
                    <a:cubicBezTo>
                      <a:pt x="121" y="409"/>
                      <a:pt x="124" y="409"/>
                      <a:pt x="128" y="409"/>
                    </a:cubicBezTo>
                    <a:cubicBezTo>
                      <a:pt x="129" y="409"/>
                      <a:pt x="129" y="409"/>
                      <a:pt x="129" y="409"/>
                    </a:cubicBezTo>
                    <a:cubicBezTo>
                      <a:pt x="128" y="406"/>
                      <a:pt x="128" y="403"/>
                      <a:pt x="128" y="400"/>
                    </a:cubicBezTo>
                    <a:cubicBezTo>
                      <a:pt x="128" y="381"/>
                      <a:pt x="143" y="365"/>
                      <a:pt x="162" y="365"/>
                    </a:cubicBezTo>
                    <a:cubicBezTo>
                      <a:pt x="167" y="365"/>
                      <a:pt x="171" y="366"/>
                      <a:pt x="175" y="368"/>
                    </a:cubicBezTo>
                    <a:cubicBezTo>
                      <a:pt x="177" y="352"/>
                      <a:pt x="189" y="338"/>
                      <a:pt x="210" y="338"/>
                    </a:cubicBezTo>
                    <a:cubicBezTo>
                      <a:pt x="224" y="338"/>
                      <a:pt x="234" y="345"/>
                      <a:pt x="240" y="355"/>
                    </a:cubicBezTo>
                    <a:cubicBezTo>
                      <a:pt x="240" y="355"/>
                      <a:pt x="240" y="356"/>
                      <a:pt x="241" y="356"/>
                    </a:cubicBezTo>
                    <a:cubicBezTo>
                      <a:pt x="248" y="351"/>
                      <a:pt x="256" y="348"/>
                      <a:pt x="265" y="348"/>
                    </a:cubicBezTo>
                    <a:cubicBezTo>
                      <a:pt x="261" y="338"/>
                      <a:pt x="261" y="338"/>
                      <a:pt x="261" y="338"/>
                    </a:cubicBezTo>
                    <a:cubicBezTo>
                      <a:pt x="260" y="337"/>
                      <a:pt x="260" y="337"/>
                      <a:pt x="260" y="337"/>
                    </a:cubicBezTo>
                    <a:cubicBezTo>
                      <a:pt x="260" y="337"/>
                      <a:pt x="260" y="337"/>
                      <a:pt x="261" y="337"/>
                    </a:cubicBezTo>
                    <a:cubicBezTo>
                      <a:pt x="139" y="0"/>
                      <a:pt x="139" y="0"/>
                      <a:pt x="139" y="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4" name="Freeform 29"/>
              <p:cNvSpPr>
                <a:spLocks noEditPoints="1"/>
              </p:cNvSpPr>
              <p:nvPr/>
            </p:nvSpPr>
            <p:spPr bwMode="auto">
              <a:xfrm>
                <a:off x="1527" y="2739"/>
                <a:ext cx="494" cy="867"/>
              </a:xfrm>
              <a:custGeom>
                <a:avLst/>
                <a:gdLst>
                  <a:gd name="T0" fmla="*/ 491 w 494"/>
                  <a:gd name="T1" fmla="*/ 717 h 867"/>
                  <a:gd name="T2" fmla="*/ 429 w 494"/>
                  <a:gd name="T3" fmla="*/ 717 h 867"/>
                  <a:gd name="T4" fmla="*/ 431 w 494"/>
                  <a:gd name="T5" fmla="*/ 732 h 867"/>
                  <a:gd name="T6" fmla="*/ 494 w 494"/>
                  <a:gd name="T7" fmla="*/ 732 h 867"/>
                  <a:gd name="T8" fmla="*/ 491 w 494"/>
                  <a:gd name="T9" fmla="*/ 725 h 867"/>
                  <a:gd name="T10" fmla="*/ 494 w 494"/>
                  <a:gd name="T11" fmla="*/ 725 h 867"/>
                  <a:gd name="T12" fmla="*/ 491 w 494"/>
                  <a:gd name="T13" fmla="*/ 717 h 867"/>
                  <a:gd name="T14" fmla="*/ 179 w 494"/>
                  <a:gd name="T15" fmla="*/ 678 h 867"/>
                  <a:gd name="T16" fmla="*/ 16 w 494"/>
                  <a:gd name="T17" fmla="*/ 678 h 867"/>
                  <a:gd name="T18" fmla="*/ 0 w 494"/>
                  <a:gd name="T19" fmla="*/ 725 h 867"/>
                  <a:gd name="T20" fmla="*/ 211 w 494"/>
                  <a:gd name="T21" fmla="*/ 725 h 867"/>
                  <a:gd name="T22" fmla="*/ 202 w 494"/>
                  <a:gd name="T23" fmla="*/ 860 h 867"/>
                  <a:gd name="T24" fmla="*/ 243 w 494"/>
                  <a:gd name="T25" fmla="*/ 860 h 867"/>
                  <a:gd name="T26" fmla="*/ 243 w 494"/>
                  <a:gd name="T27" fmla="*/ 867 h 867"/>
                  <a:gd name="T28" fmla="*/ 282 w 494"/>
                  <a:gd name="T29" fmla="*/ 867 h 867"/>
                  <a:gd name="T30" fmla="*/ 282 w 494"/>
                  <a:gd name="T31" fmla="*/ 860 h 867"/>
                  <a:gd name="T32" fmla="*/ 282 w 494"/>
                  <a:gd name="T33" fmla="*/ 860 h 867"/>
                  <a:gd name="T34" fmla="*/ 275 w 494"/>
                  <a:gd name="T35" fmla="*/ 732 h 867"/>
                  <a:gd name="T36" fmla="*/ 372 w 494"/>
                  <a:gd name="T37" fmla="*/ 732 h 867"/>
                  <a:gd name="T38" fmla="*/ 374 w 494"/>
                  <a:gd name="T39" fmla="*/ 717 h 867"/>
                  <a:gd name="T40" fmla="*/ 165 w 494"/>
                  <a:gd name="T41" fmla="*/ 717 h 867"/>
                  <a:gd name="T42" fmla="*/ 179 w 494"/>
                  <a:gd name="T43" fmla="*/ 678 h 867"/>
                  <a:gd name="T44" fmla="*/ 223 w 494"/>
                  <a:gd name="T45" fmla="*/ 492 h 867"/>
                  <a:gd name="T46" fmla="*/ 223 w 494"/>
                  <a:gd name="T47" fmla="*/ 492 h 867"/>
                  <a:gd name="T48" fmla="*/ 223 w 494"/>
                  <a:gd name="T49" fmla="*/ 492 h 867"/>
                  <a:gd name="T50" fmla="*/ 223 w 494"/>
                  <a:gd name="T51" fmla="*/ 492 h 867"/>
                  <a:gd name="T52" fmla="*/ 246 w 494"/>
                  <a:gd name="T53" fmla="*/ 0 h 867"/>
                  <a:gd name="T54" fmla="*/ 152 w 494"/>
                  <a:gd name="T55" fmla="*/ 274 h 867"/>
                  <a:gd name="T56" fmla="*/ 207 w 494"/>
                  <a:gd name="T57" fmla="*/ 391 h 867"/>
                  <a:gd name="T58" fmla="*/ 205 w 494"/>
                  <a:gd name="T59" fmla="*/ 391 h 867"/>
                  <a:gd name="T60" fmla="*/ 207 w 494"/>
                  <a:gd name="T61" fmla="*/ 394 h 867"/>
                  <a:gd name="T62" fmla="*/ 182 w 494"/>
                  <a:gd name="T63" fmla="*/ 394 h 867"/>
                  <a:gd name="T64" fmla="*/ 213 w 494"/>
                  <a:gd name="T65" fmla="*/ 468 h 867"/>
                  <a:gd name="T66" fmla="*/ 267 w 494"/>
                  <a:gd name="T67" fmla="*/ 349 h 867"/>
                  <a:gd name="T68" fmla="*/ 230 w 494"/>
                  <a:gd name="T69" fmla="*/ 349 h 867"/>
                  <a:gd name="T70" fmla="*/ 315 w 494"/>
                  <a:gd name="T71" fmla="*/ 205 h 867"/>
                  <a:gd name="T72" fmla="*/ 246 w 494"/>
                  <a:gd name="T73" fmla="*/ 0 h 8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94" h="867">
                    <a:moveTo>
                      <a:pt x="491" y="717"/>
                    </a:moveTo>
                    <a:lnTo>
                      <a:pt x="429" y="717"/>
                    </a:lnTo>
                    <a:lnTo>
                      <a:pt x="431" y="732"/>
                    </a:lnTo>
                    <a:lnTo>
                      <a:pt x="494" y="732"/>
                    </a:lnTo>
                    <a:lnTo>
                      <a:pt x="491" y="725"/>
                    </a:lnTo>
                    <a:lnTo>
                      <a:pt x="494" y="725"/>
                    </a:lnTo>
                    <a:lnTo>
                      <a:pt x="491" y="717"/>
                    </a:lnTo>
                    <a:close/>
                    <a:moveTo>
                      <a:pt x="179" y="678"/>
                    </a:moveTo>
                    <a:lnTo>
                      <a:pt x="16" y="678"/>
                    </a:lnTo>
                    <a:lnTo>
                      <a:pt x="0" y="725"/>
                    </a:lnTo>
                    <a:lnTo>
                      <a:pt x="211" y="725"/>
                    </a:lnTo>
                    <a:lnTo>
                      <a:pt x="202" y="860"/>
                    </a:lnTo>
                    <a:lnTo>
                      <a:pt x="243" y="860"/>
                    </a:lnTo>
                    <a:lnTo>
                      <a:pt x="243" y="867"/>
                    </a:lnTo>
                    <a:lnTo>
                      <a:pt x="282" y="867"/>
                    </a:lnTo>
                    <a:lnTo>
                      <a:pt x="282" y="860"/>
                    </a:lnTo>
                    <a:lnTo>
                      <a:pt x="282" y="860"/>
                    </a:lnTo>
                    <a:lnTo>
                      <a:pt x="275" y="732"/>
                    </a:lnTo>
                    <a:lnTo>
                      <a:pt x="372" y="732"/>
                    </a:lnTo>
                    <a:lnTo>
                      <a:pt x="374" y="717"/>
                    </a:lnTo>
                    <a:lnTo>
                      <a:pt x="165" y="717"/>
                    </a:lnTo>
                    <a:lnTo>
                      <a:pt x="179" y="678"/>
                    </a:lnTo>
                    <a:close/>
                    <a:moveTo>
                      <a:pt x="223" y="492"/>
                    </a:moveTo>
                    <a:lnTo>
                      <a:pt x="223" y="492"/>
                    </a:lnTo>
                    <a:lnTo>
                      <a:pt x="223" y="492"/>
                    </a:lnTo>
                    <a:lnTo>
                      <a:pt x="223" y="492"/>
                    </a:lnTo>
                    <a:close/>
                    <a:moveTo>
                      <a:pt x="246" y="0"/>
                    </a:moveTo>
                    <a:lnTo>
                      <a:pt x="152" y="274"/>
                    </a:lnTo>
                    <a:lnTo>
                      <a:pt x="207" y="391"/>
                    </a:lnTo>
                    <a:lnTo>
                      <a:pt x="205" y="391"/>
                    </a:lnTo>
                    <a:lnTo>
                      <a:pt x="207" y="394"/>
                    </a:lnTo>
                    <a:lnTo>
                      <a:pt x="182" y="394"/>
                    </a:lnTo>
                    <a:lnTo>
                      <a:pt x="213" y="468"/>
                    </a:lnTo>
                    <a:lnTo>
                      <a:pt x="267" y="349"/>
                    </a:lnTo>
                    <a:lnTo>
                      <a:pt x="230" y="349"/>
                    </a:lnTo>
                    <a:lnTo>
                      <a:pt x="315" y="205"/>
                    </a:lnTo>
                    <a:lnTo>
                      <a:pt x="246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5" name="Freeform 30"/>
              <p:cNvSpPr>
                <a:spLocks noEditPoints="1"/>
              </p:cNvSpPr>
              <p:nvPr/>
            </p:nvSpPr>
            <p:spPr bwMode="auto">
              <a:xfrm>
                <a:off x="1527" y="2739"/>
                <a:ext cx="494" cy="867"/>
              </a:xfrm>
              <a:custGeom>
                <a:avLst/>
                <a:gdLst>
                  <a:gd name="T0" fmla="*/ 491 w 494"/>
                  <a:gd name="T1" fmla="*/ 717 h 867"/>
                  <a:gd name="T2" fmla="*/ 429 w 494"/>
                  <a:gd name="T3" fmla="*/ 717 h 867"/>
                  <a:gd name="T4" fmla="*/ 431 w 494"/>
                  <a:gd name="T5" fmla="*/ 732 h 867"/>
                  <a:gd name="T6" fmla="*/ 494 w 494"/>
                  <a:gd name="T7" fmla="*/ 732 h 867"/>
                  <a:gd name="T8" fmla="*/ 491 w 494"/>
                  <a:gd name="T9" fmla="*/ 725 h 867"/>
                  <a:gd name="T10" fmla="*/ 494 w 494"/>
                  <a:gd name="T11" fmla="*/ 725 h 867"/>
                  <a:gd name="T12" fmla="*/ 491 w 494"/>
                  <a:gd name="T13" fmla="*/ 717 h 867"/>
                  <a:gd name="T14" fmla="*/ 179 w 494"/>
                  <a:gd name="T15" fmla="*/ 678 h 867"/>
                  <a:gd name="T16" fmla="*/ 16 w 494"/>
                  <a:gd name="T17" fmla="*/ 678 h 867"/>
                  <a:gd name="T18" fmla="*/ 0 w 494"/>
                  <a:gd name="T19" fmla="*/ 725 h 867"/>
                  <a:gd name="T20" fmla="*/ 211 w 494"/>
                  <a:gd name="T21" fmla="*/ 725 h 867"/>
                  <a:gd name="T22" fmla="*/ 202 w 494"/>
                  <a:gd name="T23" fmla="*/ 860 h 867"/>
                  <a:gd name="T24" fmla="*/ 243 w 494"/>
                  <a:gd name="T25" fmla="*/ 860 h 867"/>
                  <a:gd name="T26" fmla="*/ 243 w 494"/>
                  <a:gd name="T27" fmla="*/ 867 h 867"/>
                  <a:gd name="T28" fmla="*/ 282 w 494"/>
                  <a:gd name="T29" fmla="*/ 867 h 867"/>
                  <a:gd name="T30" fmla="*/ 282 w 494"/>
                  <a:gd name="T31" fmla="*/ 860 h 867"/>
                  <a:gd name="T32" fmla="*/ 282 w 494"/>
                  <a:gd name="T33" fmla="*/ 860 h 867"/>
                  <a:gd name="T34" fmla="*/ 275 w 494"/>
                  <a:gd name="T35" fmla="*/ 732 h 867"/>
                  <a:gd name="T36" fmla="*/ 372 w 494"/>
                  <a:gd name="T37" fmla="*/ 732 h 867"/>
                  <a:gd name="T38" fmla="*/ 374 w 494"/>
                  <a:gd name="T39" fmla="*/ 717 h 867"/>
                  <a:gd name="T40" fmla="*/ 165 w 494"/>
                  <a:gd name="T41" fmla="*/ 717 h 867"/>
                  <a:gd name="T42" fmla="*/ 179 w 494"/>
                  <a:gd name="T43" fmla="*/ 678 h 867"/>
                  <a:gd name="T44" fmla="*/ 223 w 494"/>
                  <a:gd name="T45" fmla="*/ 492 h 867"/>
                  <a:gd name="T46" fmla="*/ 223 w 494"/>
                  <a:gd name="T47" fmla="*/ 492 h 867"/>
                  <a:gd name="T48" fmla="*/ 223 w 494"/>
                  <a:gd name="T49" fmla="*/ 492 h 867"/>
                  <a:gd name="T50" fmla="*/ 223 w 494"/>
                  <a:gd name="T51" fmla="*/ 492 h 867"/>
                  <a:gd name="T52" fmla="*/ 246 w 494"/>
                  <a:gd name="T53" fmla="*/ 0 h 867"/>
                  <a:gd name="T54" fmla="*/ 152 w 494"/>
                  <a:gd name="T55" fmla="*/ 274 h 867"/>
                  <a:gd name="T56" fmla="*/ 207 w 494"/>
                  <a:gd name="T57" fmla="*/ 391 h 867"/>
                  <a:gd name="T58" fmla="*/ 205 w 494"/>
                  <a:gd name="T59" fmla="*/ 391 h 867"/>
                  <a:gd name="T60" fmla="*/ 207 w 494"/>
                  <a:gd name="T61" fmla="*/ 394 h 867"/>
                  <a:gd name="T62" fmla="*/ 182 w 494"/>
                  <a:gd name="T63" fmla="*/ 394 h 867"/>
                  <a:gd name="T64" fmla="*/ 213 w 494"/>
                  <a:gd name="T65" fmla="*/ 468 h 867"/>
                  <a:gd name="T66" fmla="*/ 267 w 494"/>
                  <a:gd name="T67" fmla="*/ 349 h 867"/>
                  <a:gd name="T68" fmla="*/ 230 w 494"/>
                  <a:gd name="T69" fmla="*/ 349 h 867"/>
                  <a:gd name="T70" fmla="*/ 315 w 494"/>
                  <a:gd name="T71" fmla="*/ 205 h 867"/>
                  <a:gd name="T72" fmla="*/ 246 w 494"/>
                  <a:gd name="T73" fmla="*/ 0 h 8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94" h="867">
                    <a:moveTo>
                      <a:pt x="491" y="717"/>
                    </a:moveTo>
                    <a:lnTo>
                      <a:pt x="429" y="717"/>
                    </a:lnTo>
                    <a:lnTo>
                      <a:pt x="431" y="732"/>
                    </a:lnTo>
                    <a:lnTo>
                      <a:pt x="494" y="732"/>
                    </a:lnTo>
                    <a:lnTo>
                      <a:pt x="491" y="725"/>
                    </a:lnTo>
                    <a:lnTo>
                      <a:pt x="494" y="725"/>
                    </a:lnTo>
                    <a:lnTo>
                      <a:pt x="491" y="717"/>
                    </a:lnTo>
                    <a:moveTo>
                      <a:pt x="179" y="678"/>
                    </a:moveTo>
                    <a:lnTo>
                      <a:pt x="16" y="678"/>
                    </a:lnTo>
                    <a:lnTo>
                      <a:pt x="0" y="725"/>
                    </a:lnTo>
                    <a:lnTo>
                      <a:pt x="211" y="725"/>
                    </a:lnTo>
                    <a:lnTo>
                      <a:pt x="202" y="860"/>
                    </a:lnTo>
                    <a:lnTo>
                      <a:pt x="243" y="860"/>
                    </a:lnTo>
                    <a:lnTo>
                      <a:pt x="243" y="867"/>
                    </a:lnTo>
                    <a:lnTo>
                      <a:pt x="282" y="867"/>
                    </a:lnTo>
                    <a:lnTo>
                      <a:pt x="282" y="860"/>
                    </a:lnTo>
                    <a:lnTo>
                      <a:pt x="282" y="860"/>
                    </a:lnTo>
                    <a:lnTo>
                      <a:pt x="275" y="732"/>
                    </a:lnTo>
                    <a:lnTo>
                      <a:pt x="372" y="732"/>
                    </a:lnTo>
                    <a:lnTo>
                      <a:pt x="374" y="717"/>
                    </a:lnTo>
                    <a:lnTo>
                      <a:pt x="165" y="717"/>
                    </a:lnTo>
                    <a:lnTo>
                      <a:pt x="179" y="678"/>
                    </a:lnTo>
                    <a:moveTo>
                      <a:pt x="223" y="492"/>
                    </a:moveTo>
                    <a:lnTo>
                      <a:pt x="223" y="492"/>
                    </a:lnTo>
                    <a:lnTo>
                      <a:pt x="223" y="492"/>
                    </a:lnTo>
                    <a:lnTo>
                      <a:pt x="223" y="492"/>
                    </a:lnTo>
                    <a:moveTo>
                      <a:pt x="246" y="0"/>
                    </a:moveTo>
                    <a:lnTo>
                      <a:pt x="152" y="274"/>
                    </a:lnTo>
                    <a:lnTo>
                      <a:pt x="207" y="391"/>
                    </a:lnTo>
                    <a:lnTo>
                      <a:pt x="205" y="391"/>
                    </a:lnTo>
                    <a:lnTo>
                      <a:pt x="207" y="394"/>
                    </a:lnTo>
                    <a:lnTo>
                      <a:pt x="182" y="394"/>
                    </a:lnTo>
                    <a:lnTo>
                      <a:pt x="213" y="468"/>
                    </a:lnTo>
                    <a:lnTo>
                      <a:pt x="267" y="349"/>
                    </a:lnTo>
                    <a:lnTo>
                      <a:pt x="230" y="349"/>
                    </a:lnTo>
                    <a:lnTo>
                      <a:pt x="315" y="205"/>
                    </a:lnTo>
                    <a:lnTo>
                      <a:pt x="2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6" name="Freeform 31"/>
              <p:cNvSpPr>
                <a:spLocks noEditPoints="1"/>
              </p:cNvSpPr>
              <p:nvPr/>
            </p:nvSpPr>
            <p:spPr bwMode="auto">
              <a:xfrm>
                <a:off x="2927" y="2886"/>
                <a:ext cx="311" cy="668"/>
              </a:xfrm>
              <a:custGeom>
                <a:avLst/>
                <a:gdLst>
                  <a:gd name="T0" fmla="*/ 119 w 175"/>
                  <a:gd name="T1" fmla="*/ 0 h 356"/>
                  <a:gd name="T2" fmla="*/ 64 w 175"/>
                  <a:gd name="T3" fmla="*/ 79 h 356"/>
                  <a:gd name="T4" fmla="*/ 107 w 175"/>
                  <a:gd name="T5" fmla="*/ 244 h 356"/>
                  <a:gd name="T6" fmla="*/ 102 w 175"/>
                  <a:gd name="T7" fmla="*/ 323 h 356"/>
                  <a:gd name="T8" fmla="*/ 113 w 175"/>
                  <a:gd name="T9" fmla="*/ 336 h 356"/>
                  <a:gd name="T10" fmla="*/ 118 w 175"/>
                  <a:gd name="T11" fmla="*/ 349 h 356"/>
                  <a:gd name="T12" fmla="*/ 119 w 175"/>
                  <a:gd name="T13" fmla="*/ 356 h 356"/>
                  <a:gd name="T14" fmla="*/ 139 w 175"/>
                  <a:gd name="T15" fmla="*/ 356 h 356"/>
                  <a:gd name="T16" fmla="*/ 138 w 175"/>
                  <a:gd name="T17" fmla="*/ 356 h 356"/>
                  <a:gd name="T18" fmla="*/ 139 w 175"/>
                  <a:gd name="T19" fmla="*/ 356 h 356"/>
                  <a:gd name="T20" fmla="*/ 129 w 175"/>
                  <a:gd name="T21" fmla="*/ 245 h 356"/>
                  <a:gd name="T22" fmla="*/ 145 w 175"/>
                  <a:gd name="T23" fmla="*/ 240 h 356"/>
                  <a:gd name="T24" fmla="*/ 148 w 175"/>
                  <a:gd name="T25" fmla="*/ 239 h 356"/>
                  <a:gd name="T26" fmla="*/ 156 w 175"/>
                  <a:gd name="T27" fmla="*/ 107 h 356"/>
                  <a:gd name="T28" fmla="*/ 175 w 175"/>
                  <a:gd name="T29" fmla="*/ 79 h 356"/>
                  <a:gd name="T30" fmla="*/ 119 w 175"/>
                  <a:gd name="T31" fmla="*/ 0 h 356"/>
                  <a:gd name="T32" fmla="*/ 118 w 175"/>
                  <a:gd name="T33" fmla="*/ 0 h 356"/>
                  <a:gd name="T34" fmla="*/ 118 w 175"/>
                  <a:gd name="T35" fmla="*/ 0 h 356"/>
                  <a:gd name="T36" fmla="*/ 118 w 175"/>
                  <a:gd name="T37" fmla="*/ 0 h 356"/>
                  <a:gd name="T38" fmla="*/ 118 w 175"/>
                  <a:gd name="T39" fmla="*/ 0 h 356"/>
                  <a:gd name="T40" fmla="*/ 119 w 175"/>
                  <a:gd name="T41" fmla="*/ 0 h 356"/>
                  <a:gd name="T42" fmla="*/ 118 w 175"/>
                  <a:gd name="T43" fmla="*/ 0 h 356"/>
                  <a:gd name="T44" fmla="*/ 119 w 175"/>
                  <a:gd name="T45" fmla="*/ 0 h 356"/>
                  <a:gd name="T46" fmla="*/ 119 w 175"/>
                  <a:gd name="T47" fmla="*/ 0 h 356"/>
                  <a:gd name="T48" fmla="*/ 119 w 175"/>
                  <a:gd name="T49" fmla="*/ 0 h 356"/>
                  <a:gd name="T50" fmla="*/ 119 w 175"/>
                  <a:gd name="T51" fmla="*/ 0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5" h="356">
                    <a:moveTo>
                      <a:pt x="119" y="0"/>
                    </a:moveTo>
                    <a:cubicBezTo>
                      <a:pt x="114" y="4"/>
                      <a:pt x="91" y="38"/>
                      <a:pt x="64" y="79"/>
                    </a:cubicBezTo>
                    <a:cubicBezTo>
                      <a:pt x="0" y="174"/>
                      <a:pt x="58" y="232"/>
                      <a:pt x="107" y="244"/>
                    </a:cubicBezTo>
                    <a:cubicBezTo>
                      <a:pt x="102" y="323"/>
                      <a:pt x="102" y="323"/>
                      <a:pt x="102" y="323"/>
                    </a:cubicBezTo>
                    <a:cubicBezTo>
                      <a:pt x="106" y="327"/>
                      <a:pt x="110" y="331"/>
                      <a:pt x="113" y="336"/>
                    </a:cubicBezTo>
                    <a:cubicBezTo>
                      <a:pt x="114" y="341"/>
                      <a:pt x="116" y="345"/>
                      <a:pt x="118" y="349"/>
                    </a:cubicBezTo>
                    <a:cubicBezTo>
                      <a:pt x="119" y="351"/>
                      <a:pt x="119" y="354"/>
                      <a:pt x="119" y="356"/>
                    </a:cubicBezTo>
                    <a:cubicBezTo>
                      <a:pt x="139" y="356"/>
                      <a:pt x="139" y="356"/>
                      <a:pt x="139" y="356"/>
                    </a:cubicBezTo>
                    <a:cubicBezTo>
                      <a:pt x="138" y="356"/>
                      <a:pt x="138" y="356"/>
                      <a:pt x="138" y="356"/>
                    </a:cubicBezTo>
                    <a:cubicBezTo>
                      <a:pt x="139" y="356"/>
                      <a:pt x="139" y="356"/>
                      <a:pt x="139" y="356"/>
                    </a:cubicBezTo>
                    <a:cubicBezTo>
                      <a:pt x="129" y="245"/>
                      <a:pt x="129" y="245"/>
                      <a:pt x="129" y="245"/>
                    </a:cubicBezTo>
                    <a:cubicBezTo>
                      <a:pt x="134" y="244"/>
                      <a:pt x="140" y="242"/>
                      <a:pt x="145" y="240"/>
                    </a:cubicBezTo>
                    <a:cubicBezTo>
                      <a:pt x="146" y="240"/>
                      <a:pt x="147" y="240"/>
                      <a:pt x="148" y="239"/>
                    </a:cubicBezTo>
                    <a:cubicBezTo>
                      <a:pt x="125" y="211"/>
                      <a:pt x="117" y="166"/>
                      <a:pt x="156" y="107"/>
                    </a:cubicBezTo>
                    <a:cubicBezTo>
                      <a:pt x="163" y="97"/>
                      <a:pt x="169" y="88"/>
                      <a:pt x="175" y="79"/>
                    </a:cubicBezTo>
                    <a:cubicBezTo>
                      <a:pt x="149" y="37"/>
                      <a:pt x="123" y="4"/>
                      <a:pt x="119" y="0"/>
                    </a:cubicBezTo>
                    <a:moveTo>
                      <a:pt x="118" y="0"/>
                    </a:moveTo>
                    <a:cubicBezTo>
                      <a:pt x="118" y="0"/>
                      <a:pt x="118" y="0"/>
                      <a:pt x="118" y="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18" y="0"/>
                      <a:pt x="118" y="0"/>
                      <a:pt x="118" y="0"/>
                    </a:cubicBezTo>
                    <a:moveTo>
                      <a:pt x="119" y="0"/>
                    </a:moveTo>
                    <a:cubicBezTo>
                      <a:pt x="118" y="0"/>
                      <a:pt x="118" y="0"/>
                      <a:pt x="118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9" y="0"/>
                      <a:pt x="119" y="0"/>
                      <a:pt x="119" y="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7" name="Freeform 32"/>
              <p:cNvSpPr>
                <a:spLocks noEditPoints="1"/>
              </p:cNvSpPr>
              <p:nvPr/>
            </p:nvSpPr>
            <p:spPr bwMode="auto">
              <a:xfrm>
                <a:off x="4938" y="2886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  <a:gd name="T4" fmla="*/ 1 w 1"/>
                  <a:gd name="T5" fmla="*/ 0 w 1"/>
                  <a:gd name="T6" fmla="*/ 1 w 1"/>
                  <a:gd name="T7" fmla="*/ 1 w 1"/>
                  <a:gd name="T8" fmla="*/ 1 w 1"/>
                  <a:gd name="T9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347A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8" name="Freeform 33"/>
              <p:cNvSpPr/>
              <p:nvPr/>
            </p:nvSpPr>
            <p:spPr bwMode="auto">
              <a:xfrm>
                <a:off x="4728" y="2903"/>
                <a:ext cx="362" cy="551"/>
              </a:xfrm>
              <a:custGeom>
                <a:avLst/>
                <a:gdLst>
                  <a:gd name="T0" fmla="*/ 126 w 204"/>
                  <a:gd name="T1" fmla="*/ 0 h 294"/>
                  <a:gd name="T2" fmla="*/ 112 w 204"/>
                  <a:gd name="T3" fmla="*/ 0 h 294"/>
                  <a:gd name="T4" fmla="*/ 64 w 204"/>
                  <a:gd name="T5" fmla="*/ 70 h 294"/>
                  <a:gd name="T6" fmla="*/ 107 w 204"/>
                  <a:gd name="T7" fmla="*/ 235 h 294"/>
                  <a:gd name="T8" fmla="*/ 104 w 204"/>
                  <a:gd name="T9" fmla="*/ 280 h 294"/>
                  <a:gd name="T10" fmla="*/ 108 w 204"/>
                  <a:gd name="T11" fmla="*/ 269 h 294"/>
                  <a:gd name="T12" fmla="*/ 116 w 204"/>
                  <a:gd name="T13" fmla="*/ 252 h 294"/>
                  <a:gd name="T14" fmla="*/ 121 w 204"/>
                  <a:gd name="T15" fmla="*/ 245 h 294"/>
                  <a:gd name="T16" fmla="*/ 125 w 204"/>
                  <a:gd name="T17" fmla="*/ 241 h 294"/>
                  <a:gd name="T18" fmla="*/ 128 w 204"/>
                  <a:gd name="T19" fmla="*/ 239 h 294"/>
                  <a:gd name="T20" fmla="*/ 129 w 204"/>
                  <a:gd name="T21" fmla="*/ 238 h 294"/>
                  <a:gd name="T22" fmla="*/ 128 w 204"/>
                  <a:gd name="T23" fmla="*/ 239 h 294"/>
                  <a:gd name="T24" fmla="*/ 126 w 204"/>
                  <a:gd name="T25" fmla="*/ 242 h 294"/>
                  <a:gd name="T26" fmla="*/ 124 w 204"/>
                  <a:gd name="T27" fmla="*/ 247 h 294"/>
                  <a:gd name="T28" fmla="*/ 122 w 204"/>
                  <a:gd name="T29" fmla="*/ 254 h 294"/>
                  <a:gd name="T30" fmla="*/ 120 w 204"/>
                  <a:gd name="T31" fmla="*/ 272 h 294"/>
                  <a:gd name="T32" fmla="*/ 121 w 204"/>
                  <a:gd name="T33" fmla="*/ 292 h 294"/>
                  <a:gd name="T34" fmla="*/ 122 w 204"/>
                  <a:gd name="T35" fmla="*/ 294 h 294"/>
                  <a:gd name="T36" fmla="*/ 126 w 204"/>
                  <a:gd name="T37" fmla="*/ 288 h 294"/>
                  <a:gd name="T38" fmla="*/ 133 w 204"/>
                  <a:gd name="T39" fmla="*/ 281 h 294"/>
                  <a:gd name="T40" fmla="*/ 129 w 204"/>
                  <a:gd name="T41" fmla="*/ 236 h 294"/>
                  <a:gd name="T42" fmla="*/ 145 w 204"/>
                  <a:gd name="T43" fmla="*/ 231 h 294"/>
                  <a:gd name="T44" fmla="*/ 202 w 204"/>
                  <a:gd name="T45" fmla="*/ 160 h 294"/>
                  <a:gd name="T46" fmla="*/ 176 w 204"/>
                  <a:gd name="T47" fmla="*/ 70 h 294"/>
                  <a:gd name="T48" fmla="*/ 126 w 204"/>
                  <a:gd name="T49" fmla="*/ 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4" h="294">
                    <a:moveTo>
                      <a:pt x="126" y="0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02" y="14"/>
                      <a:pt x="84" y="40"/>
                      <a:pt x="64" y="70"/>
                    </a:cubicBezTo>
                    <a:cubicBezTo>
                      <a:pt x="0" y="165"/>
                      <a:pt x="58" y="223"/>
                      <a:pt x="107" y="235"/>
                    </a:cubicBezTo>
                    <a:cubicBezTo>
                      <a:pt x="104" y="280"/>
                      <a:pt x="104" y="280"/>
                      <a:pt x="104" y="280"/>
                    </a:cubicBezTo>
                    <a:cubicBezTo>
                      <a:pt x="105" y="276"/>
                      <a:pt x="107" y="273"/>
                      <a:pt x="108" y="269"/>
                    </a:cubicBezTo>
                    <a:cubicBezTo>
                      <a:pt x="110" y="263"/>
                      <a:pt x="113" y="257"/>
                      <a:pt x="116" y="252"/>
                    </a:cubicBezTo>
                    <a:cubicBezTo>
                      <a:pt x="118" y="249"/>
                      <a:pt x="119" y="247"/>
                      <a:pt x="121" y="245"/>
                    </a:cubicBezTo>
                    <a:cubicBezTo>
                      <a:pt x="122" y="244"/>
                      <a:pt x="124" y="242"/>
                      <a:pt x="125" y="241"/>
                    </a:cubicBezTo>
                    <a:cubicBezTo>
                      <a:pt x="126" y="240"/>
                      <a:pt x="127" y="239"/>
                      <a:pt x="128" y="239"/>
                    </a:cubicBezTo>
                    <a:cubicBezTo>
                      <a:pt x="128" y="238"/>
                      <a:pt x="129" y="238"/>
                      <a:pt x="129" y="238"/>
                    </a:cubicBezTo>
                    <a:cubicBezTo>
                      <a:pt x="129" y="238"/>
                      <a:pt x="128" y="238"/>
                      <a:pt x="128" y="239"/>
                    </a:cubicBezTo>
                    <a:cubicBezTo>
                      <a:pt x="128" y="240"/>
                      <a:pt x="127" y="241"/>
                      <a:pt x="126" y="242"/>
                    </a:cubicBezTo>
                    <a:cubicBezTo>
                      <a:pt x="125" y="243"/>
                      <a:pt x="125" y="245"/>
                      <a:pt x="124" y="247"/>
                    </a:cubicBezTo>
                    <a:cubicBezTo>
                      <a:pt x="123" y="249"/>
                      <a:pt x="123" y="251"/>
                      <a:pt x="122" y="254"/>
                    </a:cubicBezTo>
                    <a:cubicBezTo>
                      <a:pt x="121" y="259"/>
                      <a:pt x="120" y="265"/>
                      <a:pt x="120" y="272"/>
                    </a:cubicBezTo>
                    <a:cubicBezTo>
                      <a:pt x="120" y="278"/>
                      <a:pt x="121" y="285"/>
                      <a:pt x="121" y="292"/>
                    </a:cubicBezTo>
                    <a:cubicBezTo>
                      <a:pt x="121" y="293"/>
                      <a:pt x="121" y="294"/>
                      <a:pt x="122" y="294"/>
                    </a:cubicBezTo>
                    <a:cubicBezTo>
                      <a:pt x="123" y="292"/>
                      <a:pt x="125" y="290"/>
                      <a:pt x="126" y="288"/>
                    </a:cubicBezTo>
                    <a:cubicBezTo>
                      <a:pt x="129" y="286"/>
                      <a:pt x="131" y="283"/>
                      <a:pt x="133" y="281"/>
                    </a:cubicBezTo>
                    <a:cubicBezTo>
                      <a:pt x="129" y="236"/>
                      <a:pt x="129" y="236"/>
                      <a:pt x="129" y="236"/>
                    </a:cubicBezTo>
                    <a:cubicBezTo>
                      <a:pt x="134" y="235"/>
                      <a:pt x="140" y="233"/>
                      <a:pt x="145" y="231"/>
                    </a:cubicBezTo>
                    <a:cubicBezTo>
                      <a:pt x="171" y="221"/>
                      <a:pt x="198" y="198"/>
                      <a:pt x="202" y="160"/>
                    </a:cubicBezTo>
                    <a:cubicBezTo>
                      <a:pt x="204" y="136"/>
                      <a:pt x="198" y="106"/>
                      <a:pt x="176" y="70"/>
                    </a:cubicBezTo>
                    <a:cubicBezTo>
                      <a:pt x="156" y="39"/>
                      <a:pt x="137" y="14"/>
                      <a:pt x="126" y="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9" name="Freeform 34"/>
              <p:cNvSpPr/>
              <p:nvPr/>
            </p:nvSpPr>
            <p:spPr bwMode="auto">
              <a:xfrm>
                <a:off x="4927" y="2886"/>
                <a:ext cx="25" cy="17"/>
              </a:xfrm>
              <a:custGeom>
                <a:avLst/>
                <a:gdLst>
                  <a:gd name="T0" fmla="*/ 7 w 14"/>
                  <a:gd name="T1" fmla="*/ 0 h 9"/>
                  <a:gd name="T2" fmla="*/ 0 w 14"/>
                  <a:gd name="T3" fmla="*/ 9 h 9"/>
                  <a:gd name="T4" fmla="*/ 14 w 14"/>
                  <a:gd name="T5" fmla="*/ 9 h 9"/>
                  <a:gd name="T6" fmla="*/ 7 w 14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9">
                    <a:moveTo>
                      <a:pt x="7" y="0"/>
                    </a:moveTo>
                    <a:cubicBezTo>
                      <a:pt x="6" y="1"/>
                      <a:pt x="3" y="4"/>
                      <a:pt x="0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1" y="4"/>
                      <a:pt x="8" y="1"/>
                      <a:pt x="7" y="0"/>
                    </a:cubicBezTo>
                  </a:path>
                </a:pathLst>
              </a:custGeom>
              <a:solidFill>
                <a:srgbClr val="347A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0" name="Freeform 35"/>
              <p:cNvSpPr/>
              <p:nvPr/>
            </p:nvSpPr>
            <p:spPr bwMode="auto">
              <a:xfrm>
                <a:off x="3440" y="3372"/>
                <a:ext cx="193" cy="223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7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7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cubicBezTo>
                      <a:pt x="0" y="116"/>
                      <a:pt x="0" y="116"/>
                      <a:pt x="0" y="116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1" name="Freeform 36"/>
              <p:cNvSpPr/>
              <p:nvPr/>
            </p:nvSpPr>
            <p:spPr bwMode="auto">
              <a:xfrm>
                <a:off x="3335" y="3372"/>
                <a:ext cx="193" cy="223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4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4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cubicBezTo>
                      <a:pt x="69" y="119"/>
                      <a:pt x="69" y="119"/>
                      <a:pt x="69" y="119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2" name="Freeform 37"/>
              <p:cNvSpPr/>
              <p:nvPr/>
            </p:nvSpPr>
            <p:spPr bwMode="auto">
              <a:xfrm>
                <a:off x="3448" y="3468"/>
                <a:ext cx="197" cy="127"/>
              </a:xfrm>
              <a:custGeom>
                <a:avLst/>
                <a:gdLst>
                  <a:gd name="T0" fmla="*/ 0 w 111"/>
                  <a:gd name="T1" fmla="*/ 62 h 68"/>
                  <a:gd name="T2" fmla="*/ 0 w 111"/>
                  <a:gd name="T3" fmla="*/ 61 h 68"/>
                  <a:gd name="T4" fmla="*/ 1 w 111"/>
                  <a:gd name="T5" fmla="*/ 60 h 68"/>
                  <a:gd name="T6" fmla="*/ 1 w 111"/>
                  <a:gd name="T7" fmla="*/ 57 h 68"/>
                  <a:gd name="T8" fmla="*/ 3 w 111"/>
                  <a:gd name="T9" fmla="*/ 55 h 68"/>
                  <a:gd name="T10" fmla="*/ 6 w 111"/>
                  <a:gd name="T11" fmla="*/ 48 h 68"/>
                  <a:gd name="T12" fmla="*/ 11 w 111"/>
                  <a:gd name="T13" fmla="*/ 40 h 68"/>
                  <a:gd name="T14" fmla="*/ 18 w 111"/>
                  <a:gd name="T15" fmla="*/ 31 h 68"/>
                  <a:gd name="T16" fmla="*/ 27 w 111"/>
                  <a:gd name="T17" fmla="*/ 22 h 68"/>
                  <a:gd name="T18" fmla="*/ 31 w 111"/>
                  <a:gd name="T19" fmla="*/ 18 h 68"/>
                  <a:gd name="T20" fmla="*/ 37 w 111"/>
                  <a:gd name="T21" fmla="*/ 15 h 68"/>
                  <a:gd name="T22" fmla="*/ 42 w 111"/>
                  <a:gd name="T23" fmla="*/ 11 h 68"/>
                  <a:gd name="T24" fmla="*/ 48 w 111"/>
                  <a:gd name="T25" fmla="*/ 8 h 68"/>
                  <a:gd name="T26" fmla="*/ 60 w 111"/>
                  <a:gd name="T27" fmla="*/ 4 h 68"/>
                  <a:gd name="T28" fmla="*/ 72 w 111"/>
                  <a:gd name="T29" fmla="*/ 2 h 68"/>
                  <a:gd name="T30" fmla="*/ 82 w 111"/>
                  <a:gd name="T31" fmla="*/ 1 h 68"/>
                  <a:gd name="T32" fmla="*/ 92 w 111"/>
                  <a:gd name="T33" fmla="*/ 1 h 68"/>
                  <a:gd name="T34" fmla="*/ 96 w 111"/>
                  <a:gd name="T35" fmla="*/ 1 h 68"/>
                  <a:gd name="T36" fmla="*/ 100 w 111"/>
                  <a:gd name="T37" fmla="*/ 1 h 68"/>
                  <a:gd name="T38" fmla="*/ 106 w 111"/>
                  <a:gd name="T39" fmla="*/ 2 h 68"/>
                  <a:gd name="T40" fmla="*/ 111 w 111"/>
                  <a:gd name="T41" fmla="*/ 2 h 68"/>
                  <a:gd name="T42" fmla="*/ 106 w 111"/>
                  <a:gd name="T43" fmla="*/ 3 h 68"/>
                  <a:gd name="T44" fmla="*/ 100 w 111"/>
                  <a:gd name="T45" fmla="*/ 5 h 68"/>
                  <a:gd name="T46" fmla="*/ 97 w 111"/>
                  <a:gd name="T47" fmla="*/ 5 h 68"/>
                  <a:gd name="T48" fmla="*/ 93 w 111"/>
                  <a:gd name="T49" fmla="*/ 7 h 68"/>
                  <a:gd name="T50" fmla="*/ 84 w 111"/>
                  <a:gd name="T51" fmla="*/ 10 h 68"/>
                  <a:gd name="T52" fmla="*/ 75 w 111"/>
                  <a:gd name="T53" fmla="*/ 14 h 68"/>
                  <a:gd name="T54" fmla="*/ 67 w 111"/>
                  <a:gd name="T55" fmla="*/ 19 h 68"/>
                  <a:gd name="T56" fmla="*/ 59 w 111"/>
                  <a:gd name="T57" fmla="*/ 25 h 68"/>
                  <a:gd name="T58" fmla="*/ 55 w 111"/>
                  <a:gd name="T59" fmla="*/ 29 h 68"/>
                  <a:gd name="T60" fmla="*/ 52 w 111"/>
                  <a:gd name="T61" fmla="*/ 33 h 68"/>
                  <a:gd name="T62" fmla="*/ 49 w 111"/>
                  <a:gd name="T63" fmla="*/ 36 h 68"/>
                  <a:gd name="T64" fmla="*/ 47 w 111"/>
                  <a:gd name="T65" fmla="*/ 40 h 68"/>
                  <a:gd name="T66" fmla="*/ 43 w 111"/>
                  <a:gd name="T67" fmla="*/ 48 h 68"/>
                  <a:gd name="T68" fmla="*/ 41 w 111"/>
                  <a:gd name="T69" fmla="*/ 55 h 68"/>
                  <a:gd name="T70" fmla="*/ 40 w 111"/>
                  <a:gd name="T71" fmla="*/ 61 h 68"/>
                  <a:gd name="T72" fmla="*/ 39 w 111"/>
                  <a:gd name="T73" fmla="*/ 65 h 68"/>
                  <a:gd name="T74" fmla="*/ 39 w 111"/>
                  <a:gd name="T75" fmla="*/ 67 h 68"/>
                  <a:gd name="T76" fmla="*/ 39 w 111"/>
                  <a:gd name="T77" fmla="*/ 67 h 68"/>
                  <a:gd name="T78" fmla="*/ 39 w 111"/>
                  <a:gd name="T79" fmla="*/ 68 h 68"/>
                  <a:gd name="T80" fmla="*/ 39 w 111"/>
                  <a:gd name="T81" fmla="*/ 68 h 68"/>
                  <a:gd name="T82" fmla="*/ 0 w 111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1" y="60"/>
                    </a:cubicBezTo>
                    <a:cubicBezTo>
                      <a:pt x="1" y="59"/>
                      <a:pt x="1" y="58"/>
                      <a:pt x="1" y="57"/>
                    </a:cubicBezTo>
                    <a:cubicBezTo>
                      <a:pt x="2" y="57"/>
                      <a:pt x="2" y="56"/>
                      <a:pt x="3" y="55"/>
                    </a:cubicBezTo>
                    <a:cubicBezTo>
                      <a:pt x="3" y="53"/>
                      <a:pt x="5" y="50"/>
                      <a:pt x="6" y="48"/>
                    </a:cubicBezTo>
                    <a:cubicBezTo>
                      <a:pt x="7" y="45"/>
                      <a:pt x="9" y="43"/>
                      <a:pt x="11" y="40"/>
                    </a:cubicBezTo>
                    <a:cubicBezTo>
                      <a:pt x="13" y="37"/>
                      <a:pt x="15" y="34"/>
                      <a:pt x="18" y="31"/>
                    </a:cubicBezTo>
                    <a:cubicBezTo>
                      <a:pt x="21" y="28"/>
                      <a:pt x="23" y="25"/>
                      <a:pt x="27" y="22"/>
                    </a:cubicBezTo>
                    <a:cubicBezTo>
                      <a:pt x="28" y="21"/>
                      <a:pt x="30" y="20"/>
                      <a:pt x="31" y="18"/>
                    </a:cubicBezTo>
                    <a:cubicBezTo>
                      <a:pt x="33" y="17"/>
                      <a:pt x="35" y="16"/>
                      <a:pt x="37" y="15"/>
                    </a:cubicBezTo>
                    <a:cubicBezTo>
                      <a:pt x="39" y="13"/>
                      <a:pt x="40" y="12"/>
                      <a:pt x="42" y="11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52" y="7"/>
                      <a:pt x="56" y="5"/>
                      <a:pt x="60" y="4"/>
                    </a:cubicBezTo>
                    <a:cubicBezTo>
                      <a:pt x="64" y="3"/>
                      <a:pt x="68" y="2"/>
                      <a:pt x="72" y="2"/>
                    </a:cubicBezTo>
                    <a:cubicBezTo>
                      <a:pt x="75" y="1"/>
                      <a:pt x="79" y="1"/>
                      <a:pt x="82" y="1"/>
                    </a:cubicBezTo>
                    <a:cubicBezTo>
                      <a:pt x="86" y="0"/>
                      <a:pt x="89" y="1"/>
                      <a:pt x="92" y="1"/>
                    </a:cubicBezTo>
                    <a:cubicBezTo>
                      <a:pt x="93" y="1"/>
                      <a:pt x="95" y="1"/>
                      <a:pt x="96" y="1"/>
                    </a:cubicBezTo>
                    <a:cubicBezTo>
                      <a:pt x="97" y="1"/>
                      <a:pt x="99" y="1"/>
                      <a:pt x="100" y="1"/>
                    </a:cubicBezTo>
                    <a:cubicBezTo>
                      <a:pt x="102" y="1"/>
                      <a:pt x="104" y="2"/>
                      <a:pt x="106" y="2"/>
                    </a:cubicBezTo>
                    <a:cubicBezTo>
                      <a:pt x="109" y="2"/>
                      <a:pt x="111" y="2"/>
                      <a:pt x="111" y="2"/>
                    </a:cubicBezTo>
                    <a:cubicBezTo>
                      <a:pt x="111" y="2"/>
                      <a:pt x="109" y="3"/>
                      <a:pt x="106" y="3"/>
                    </a:cubicBezTo>
                    <a:cubicBezTo>
                      <a:pt x="104" y="4"/>
                      <a:pt x="102" y="4"/>
                      <a:pt x="100" y="5"/>
                    </a:cubicBezTo>
                    <a:cubicBezTo>
                      <a:pt x="99" y="5"/>
                      <a:pt x="98" y="5"/>
                      <a:pt x="97" y="5"/>
                    </a:cubicBezTo>
                    <a:cubicBezTo>
                      <a:pt x="95" y="6"/>
                      <a:pt x="94" y="6"/>
                      <a:pt x="93" y="7"/>
                    </a:cubicBezTo>
                    <a:cubicBezTo>
                      <a:pt x="90" y="8"/>
                      <a:pt x="87" y="9"/>
                      <a:pt x="84" y="10"/>
                    </a:cubicBezTo>
                    <a:cubicBezTo>
                      <a:pt x="81" y="11"/>
                      <a:pt x="79" y="12"/>
                      <a:pt x="75" y="14"/>
                    </a:cubicBezTo>
                    <a:cubicBezTo>
                      <a:pt x="72" y="15"/>
                      <a:pt x="70" y="17"/>
                      <a:pt x="67" y="19"/>
                    </a:cubicBezTo>
                    <a:cubicBezTo>
                      <a:pt x="64" y="21"/>
                      <a:pt x="61" y="23"/>
                      <a:pt x="59" y="25"/>
                    </a:cubicBezTo>
                    <a:cubicBezTo>
                      <a:pt x="55" y="29"/>
                      <a:pt x="55" y="29"/>
                      <a:pt x="55" y="29"/>
                    </a:cubicBezTo>
                    <a:cubicBezTo>
                      <a:pt x="54" y="30"/>
                      <a:pt x="53" y="31"/>
                      <a:pt x="52" y="33"/>
                    </a:cubicBezTo>
                    <a:cubicBezTo>
                      <a:pt x="51" y="34"/>
                      <a:pt x="50" y="35"/>
                      <a:pt x="49" y="36"/>
                    </a:cubicBezTo>
                    <a:cubicBezTo>
                      <a:pt x="48" y="38"/>
                      <a:pt x="48" y="39"/>
                      <a:pt x="47" y="40"/>
                    </a:cubicBezTo>
                    <a:cubicBezTo>
                      <a:pt x="45" y="43"/>
                      <a:pt x="44" y="45"/>
                      <a:pt x="43" y="48"/>
                    </a:cubicBezTo>
                    <a:cubicBezTo>
                      <a:pt x="42" y="50"/>
                      <a:pt x="41" y="53"/>
                      <a:pt x="41" y="55"/>
                    </a:cubicBezTo>
                    <a:cubicBezTo>
                      <a:pt x="40" y="57"/>
                      <a:pt x="40" y="59"/>
                      <a:pt x="40" y="61"/>
                    </a:cubicBezTo>
                    <a:cubicBezTo>
                      <a:pt x="39" y="63"/>
                      <a:pt x="39" y="64"/>
                      <a:pt x="39" y="65"/>
                    </a:cubicBezTo>
                    <a:cubicBezTo>
                      <a:pt x="39" y="66"/>
                      <a:pt x="39" y="66"/>
                      <a:pt x="39" y="67"/>
                    </a:cubicBezTo>
                    <a:cubicBezTo>
                      <a:pt x="39" y="67"/>
                      <a:pt x="39" y="67"/>
                      <a:pt x="39" y="67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0" y="62"/>
                      <a:pt x="0" y="62"/>
                      <a:pt x="0" y="62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3" name="Freeform 38"/>
              <p:cNvSpPr/>
              <p:nvPr/>
            </p:nvSpPr>
            <p:spPr bwMode="auto">
              <a:xfrm>
                <a:off x="3316" y="3468"/>
                <a:ext cx="196" cy="127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cubicBezTo>
                      <a:pt x="72" y="68"/>
                      <a:pt x="72" y="68"/>
                      <a:pt x="72" y="68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4" name="Freeform 39"/>
              <p:cNvSpPr/>
              <p:nvPr/>
            </p:nvSpPr>
            <p:spPr bwMode="auto">
              <a:xfrm>
                <a:off x="3447" y="3349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5" name="Freeform 40"/>
              <p:cNvSpPr/>
              <p:nvPr/>
            </p:nvSpPr>
            <p:spPr bwMode="auto">
              <a:xfrm>
                <a:off x="1256" y="3372"/>
                <a:ext cx="193" cy="223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7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7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6" name="Freeform 41"/>
              <p:cNvSpPr/>
              <p:nvPr/>
            </p:nvSpPr>
            <p:spPr bwMode="auto">
              <a:xfrm>
                <a:off x="1151" y="3372"/>
                <a:ext cx="193" cy="223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5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5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lnTo>
                      <a:pt x="69" y="119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7" name="Freeform 42"/>
              <p:cNvSpPr/>
              <p:nvPr/>
            </p:nvSpPr>
            <p:spPr bwMode="auto">
              <a:xfrm>
                <a:off x="1264" y="3468"/>
                <a:ext cx="197" cy="127"/>
              </a:xfrm>
              <a:custGeom>
                <a:avLst/>
                <a:gdLst>
                  <a:gd name="T0" fmla="*/ 0 w 111"/>
                  <a:gd name="T1" fmla="*/ 62 h 68"/>
                  <a:gd name="T2" fmla="*/ 0 w 111"/>
                  <a:gd name="T3" fmla="*/ 61 h 68"/>
                  <a:gd name="T4" fmla="*/ 1 w 111"/>
                  <a:gd name="T5" fmla="*/ 60 h 68"/>
                  <a:gd name="T6" fmla="*/ 1 w 111"/>
                  <a:gd name="T7" fmla="*/ 57 h 68"/>
                  <a:gd name="T8" fmla="*/ 3 w 111"/>
                  <a:gd name="T9" fmla="*/ 55 h 68"/>
                  <a:gd name="T10" fmla="*/ 6 w 111"/>
                  <a:gd name="T11" fmla="*/ 48 h 68"/>
                  <a:gd name="T12" fmla="*/ 11 w 111"/>
                  <a:gd name="T13" fmla="*/ 40 h 68"/>
                  <a:gd name="T14" fmla="*/ 18 w 111"/>
                  <a:gd name="T15" fmla="*/ 31 h 68"/>
                  <a:gd name="T16" fmla="*/ 27 w 111"/>
                  <a:gd name="T17" fmla="*/ 22 h 68"/>
                  <a:gd name="T18" fmla="*/ 31 w 111"/>
                  <a:gd name="T19" fmla="*/ 18 h 68"/>
                  <a:gd name="T20" fmla="*/ 37 w 111"/>
                  <a:gd name="T21" fmla="*/ 15 h 68"/>
                  <a:gd name="T22" fmla="*/ 42 w 111"/>
                  <a:gd name="T23" fmla="*/ 11 h 68"/>
                  <a:gd name="T24" fmla="*/ 48 w 111"/>
                  <a:gd name="T25" fmla="*/ 8 h 68"/>
                  <a:gd name="T26" fmla="*/ 60 w 111"/>
                  <a:gd name="T27" fmla="*/ 4 h 68"/>
                  <a:gd name="T28" fmla="*/ 72 w 111"/>
                  <a:gd name="T29" fmla="*/ 2 h 68"/>
                  <a:gd name="T30" fmla="*/ 82 w 111"/>
                  <a:gd name="T31" fmla="*/ 1 h 68"/>
                  <a:gd name="T32" fmla="*/ 92 w 111"/>
                  <a:gd name="T33" fmla="*/ 1 h 68"/>
                  <a:gd name="T34" fmla="*/ 96 w 111"/>
                  <a:gd name="T35" fmla="*/ 1 h 68"/>
                  <a:gd name="T36" fmla="*/ 100 w 111"/>
                  <a:gd name="T37" fmla="*/ 1 h 68"/>
                  <a:gd name="T38" fmla="*/ 106 w 111"/>
                  <a:gd name="T39" fmla="*/ 2 h 68"/>
                  <a:gd name="T40" fmla="*/ 111 w 111"/>
                  <a:gd name="T41" fmla="*/ 2 h 68"/>
                  <a:gd name="T42" fmla="*/ 106 w 111"/>
                  <a:gd name="T43" fmla="*/ 3 h 68"/>
                  <a:gd name="T44" fmla="*/ 100 w 111"/>
                  <a:gd name="T45" fmla="*/ 5 h 68"/>
                  <a:gd name="T46" fmla="*/ 97 w 111"/>
                  <a:gd name="T47" fmla="*/ 5 h 68"/>
                  <a:gd name="T48" fmla="*/ 93 w 111"/>
                  <a:gd name="T49" fmla="*/ 7 h 68"/>
                  <a:gd name="T50" fmla="*/ 84 w 111"/>
                  <a:gd name="T51" fmla="*/ 10 h 68"/>
                  <a:gd name="T52" fmla="*/ 75 w 111"/>
                  <a:gd name="T53" fmla="*/ 14 h 68"/>
                  <a:gd name="T54" fmla="*/ 67 w 111"/>
                  <a:gd name="T55" fmla="*/ 19 h 68"/>
                  <a:gd name="T56" fmla="*/ 59 w 111"/>
                  <a:gd name="T57" fmla="*/ 25 h 68"/>
                  <a:gd name="T58" fmla="*/ 55 w 111"/>
                  <a:gd name="T59" fmla="*/ 29 h 68"/>
                  <a:gd name="T60" fmla="*/ 52 w 111"/>
                  <a:gd name="T61" fmla="*/ 33 h 68"/>
                  <a:gd name="T62" fmla="*/ 49 w 111"/>
                  <a:gd name="T63" fmla="*/ 36 h 68"/>
                  <a:gd name="T64" fmla="*/ 47 w 111"/>
                  <a:gd name="T65" fmla="*/ 40 h 68"/>
                  <a:gd name="T66" fmla="*/ 43 w 111"/>
                  <a:gd name="T67" fmla="*/ 48 h 68"/>
                  <a:gd name="T68" fmla="*/ 41 w 111"/>
                  <a:gd name="T69" fmla="*/ 55 h 68"/>
                  <a:gd name="T70" fmla="*/ 40 w 111"/>
                  <a:gd name="T71" fmla="*/ 61 h 68"/>
                  <a:gd name="T72" fmla="*/ 39 w 111"/>
                  <a:gd name="T73" fmla="*/ 65 h 68"/>
                  <a:gd name="T74" fmla="*/ 39 w 111"/>
                  <a:gd name="T75" fmla="*/ 67 h 68"/>
                  <a:gd name="T76" fmla="*/ 39 w 111"/>
                  <a:gd name="T77" fmla="*/ 67 h 68"/>
                  <a:gd name="T78" fmla="*/ 39 w 111"/>
                  <a:gd name="T79" fmla="*/ 68 h 68"/>
                  <a:gd name="T80" fmla="*/ 39 w 111"/>
                  <a:gd name="T81" fmla="*/ 68 h 68"/>
                  <a:gd name="T82" fmla="*/ 0 w 111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1" y="60"/>
                    </a:cubicBezTo>
                    <a:cubicBezTo>
                      <a:pt x="1" y="59"/>
                      <a:pt x="1" y="58"/>
                      <a:pt x="1" y="57"/>
                    </a:cubicBezTo>
                    <a:cubicBezTo>
                      <a:pt x="2" y="57"/>
                      <a:pt x="2" y="56"/>
                      <a:pt x="3" y="55"/>
                    </a:cubicBezTo>
                    <a:cubicBezTo>
                      <a:pt x="3" y="53"/>
                      <a:pt x="5" y="50"/>
                      <a:pt x="6" y="48"/>
                    </a:cubicBezTo>
                    <a:cubicBezTo>
                      <a:pt x="7" y="45"/>
                      <a:pt x="9" y="43"/>
                      <a:pt x="11" y="40"/>
                    </a:cubicBezTo>
                    <a:cubicBezTo>
                      <a:pt x="13" y="37"/>
                      <a:pt x="15" y="34"/>
                      <a:pt x="18" y="31"/>
                    </a:cubicBezTo>
                    <a:cubicBezTo>
                      <a:pt x="21" y="28"/>
                      <a:pt x="23" y="25"/>
                      <a:pt x="27" y="22"/>
                    </a:cubicBezTo>
                    <a:cubicBezTo>
                      <a:pt x="28" y="21"/>
                      <a:pt x="30" y="20"/>
                      <a:pt x="31" y="18"/>
                    </a:cubicBezTo>
                    <a:cubicBezTo>
                      <a:pt x="33" y="17"/>
                      <a:pt x="35" y="16"/>
                      <a:pt x="37" y="15"/>
                    </a:cubicBezTo>
                    <a:cubicBezTo>
                      <a:pt x="39" y="13"/>
                      <a:pt x="40" y="12"/>
                      <a:pt x="42" y="11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52" y="7"/>
                      <a:pt x="56" y="5"/>
                      <a:pt x="60" y="4"/>
                    </a:cubicBezTo>
                    <a:cubicBezTo>
                      <a:pt x="64" y="3"/>
                      <a:pt x="68" y="2"/>
                      <a:pt x="72" y="2"/>
                    </a:cubicBezTo>
                    <a:cubicBezTo>
                      <a:pt x="75" y="1"/>
                      <a:pt x="79" y="1"/>
                      <a:pt x="82" y="1"/>
                    </a:cubicBezTo>
                    <a:cubicBezTo>
                      <a:pt x="86" y="0"/>
                      <a:pt x="89" y="1"/>
                      <a:pt x="92" y="1"/>
                    </a:cubicBezTo>
                    <a:cubicBezTo>
                      <a:pt x="93" y="1"/>
                      <a:pt x="95" y="1"/>
                      <a:pt x="96" y="1"/>
                    </a:cubicBezTo>
                    <a:cubicBezTo>
                      <a:pt x="97" y="1"/>
                      <a:pt x="99" y="1"/>
                      <a:pt x="100" y="1"/>
                    </a:cubicBezTo>
                    <a:cubicBezTo>
                      <a:pt x="102" y="1"/>
                      <a:pt x="104" y="2"/>
                      <a:pt x="106" y="2"/>
                    </a:cubicBezTo>
                    <a:cubicBezTo>
                      <a:pt x="109" y="2"/>
                      <a:pt x="111" y="2"/>
                      <a:pt x="111" y="2"/>
                    </a:cubicBezTo>
                    <a:cubicBezTo>
                      <a:pt x="111" y="2"/>
                      <a:pt x="109" y="3"/>
                      <a:pt x="106" y="3"/>
                    </a:cubicBezTo>
                    <a:cubicBezTo>
                      <a:pt x="104" y="4"/>
                      <a:pt x="102" y="4"/>
                      <a:pt x="100" y="5"/>
                    </a:cubicBezTo>
                    <a:cubicBezTo>
                      <a:pt x="99" y="5"/>
                      <a:pt x="98" y="5"/>
                      <a:pt x="97" y="5"/>
                    </a:cubicBezTo>
                    <a:cubicBezTo>
                      <a:pt x="95" y="6"/>
                      <a:pt x="94" y="6"/>
                      <a:pt x="93" y="7"/>
                    </a:cubicBezTo>
                    <a:cubicBezTo>
                      <a:pt x="90" y="8"/>
                      <a:pt x="87" y="9"/>
                      <a:pt x="84" y="10"/>
                    </a:cubicBezTo>
                    <a:cubicBezTo>
                      <a:pt x="81" y="11"/>
                      <a:pt x="79" y="12"/>
                      <a:pt x="75" y="14"/>
                    </a:cubicBezTo>
                    <a:cubicBezTo>
                      <a:pt x="72" y="15"/>
                      <a:pt x="70" y="17"/>
                      <a:pt x="67" y="19"/>
                    </a:cubicBezTo>
                    <a:cubicBezTo>
                      <a:pt x="64" y="21"/>
                      <a:pt x="61" y="23"/>
                      <a:pt x="59" y="25"/>
                    </a:cubicBezTo>
                    <a:cubicBezTo>
                      <a:pt x="55" y="29"/>
                      <a:pt x="55" y="29"/>
                      <a:pt x="55" y="29"/>
                    </a:cubicBezTo>
                    <a:cubicBezTo>
                      <a:pt x="54" y="30"/>
                      <a:pt x="53" y="31"/>
                      <a:pt x="52" y="33"/>
                    </a:cubicBezTo>
                    <a:cubicBezTo>
                      <a:pt x="51" y="34"/>
                      <a:pt x="50" y="35"/>
                      <a:pt x="49" y="36"/>
                    </a:cubicBezTo>
                    <a:cubicBezTo>
                      <a:pt x="48" y="38"/>
                      <a:pt x="48" y="39"/>
                      <a:pt x="47" y="40"/>
                    </a:cubicBezTo>
                    <a:cubicBezTo>
                      <a:pt x="45" y="43"/>
                      <a:pt x="44" y="45"/>
                      <a:pt x="43" y="48"/>
                    </a:cubicBezTo>
                    <a:cubicBezTo>
                      <a:pt x="42" y="50"/>
                      <a:pt x="41" y="53"/>
                      <a:pt x="41" y="55"/>
                    </a:cubicBezTo>
                    <a:cubicBezTo>
                      <a:pt x="40" y="57"/>
                      <a:pt x="40" y="59"/>
                      <a:pt x="40" y="61"/>
                    </a:cubicBezTo>
                    <a:cubicBezTo>
                      <a:pt x="39" y="63"/>
                      <a:pt x="39" y="64"/>
                      <a:pt x="39" y="65"/>
                    </a:cubicBezTo>
                    <a:cubicBezTo>
                      <a:pt x="39" y="66"/>
                      <a:pt x="39" y="66"/>
                      <a:pt x="39" y="67"/>
                    </a:cubicBezTo>
                    <a:cubicBezTo>
                      <a:pt x="39" y="67"/>
                      <a:pt x="39" y="67"/>
                      <a:pt x="39" y="67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39" y="68"/>
                      <a:pt x="39" y="68"/>
                      <a:pt x="39" y="68"/>
                    </a:cubicBez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8" name="Freeform 43"/>
              <p:cNvSpPr/>
              <p:nvPr/>
            </p:nvSpPr>
            <p:spPr bwMode="auto">
              <a:xfrm>
                <a:off x="1131" y="3468"/>
                <a:ext cx="197" cy="127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lnTo>
                      <a:pt x="72" y="68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9" name="Freeform 44"/>
              <p:cNvSpPr/>
              <p:nvPr/>
            </p:nvSpPr>
            <p:spPr bwMode="auto">
              <a:xfrm>
                <a:off x="1263" y="3349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0" name="Freeform 45"/>
              <p:cNvSpPr/>
              <p:nvPr/>
            </p:nvSpPr>
            <p:spPr bwMode="auto">
              <a:xfrm>
                <a:off x="4886" y="3372"/>
                <a:ext cx="193" cy="223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7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7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cubicBezTo>
                      <a:pt x="0" y="116"/>
                      <a:pt x="0" y="116"/>
                      <a:pt x="0" y="116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1" name="Freeform 46"/>
              <p:cNvSpPr/>
              <p:nvPr/>
            </p:nvSpPr>
            <p:spPr bwMode="auto">
              <a:xfrm>
                <a:off x="4782" y="3372"/>
                <a:ext cx="193" cy="223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4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4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cubicBezTo>
                      <a:pt x="69" y="119"/>
                      <a:pt x="69" y="119"/>
                      <a:pt x="69" y="119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2" name="Freeform 47"/>
              <p:cNvSpPr/>
              <p:nvPr/>
            </p:nvSpPr>
            <p:spPr bwMode="auto">
              <a:xfrm>
                <a:off x="4897" y="3468"/>
                <a:ext cx="195" cy="127"/>
              </a:xfrm>
              <a:custGeom>
                <a:avLst/>
                <a:gdLst>
                  <a:gd name="T0" fmla="*/ 0 w 110"/>
                  <a:gd name="T1" fmla="*/ 62 h 68"/>
                  <a:gd name="T2" fmla="*/ 0 w 110"/>
                  <a:gd name="T3" fmla="*/ 61 h 68"/>
                  <a:gd name="T4" fmla="*/ 0 w 110"/>
                  <a:gd name="T5" fmla="*/ 60 h 68"/>
                  <a:gd name="T6" fmla="*/ 1 w 110"/>
                  <a:gd name="T7" fmla="*/ 57 h 68"/>
                  <a:gd name="T8" fmla="*/ 2 w 110"/>
                  <a:gd name="T9" fmla="*/ 55 h 68"/>
                  <a:gd name="T10" fmla="*/ 5 w 110"/>
                  <a:gd name="T11" fmla="*/ 48 h 68"/>
                  <a:gd name="T12" fmla="*/ 10 w 110"/>
                  <a:gd name="T13" fmla="*/ 40 h 68"/>
                  <a:gd name="T14" fmla="*/ 17 w 110"/>
                  <a:gd name="T15" fmla="*/ 31 h 68"/>
                  <a:gd name="T16" fmla="*/ 26 w 110"/>
                  <a:gd name="T17" fmla="*/ 22 h 68"/>
                  <a:gd name="T18" fmla="*/ 30 w 110"/>
                  <a:gd name="T19" fmla="*/ 18 h 68"/>
                  <a:gd name="T20" fmla="*/ 36 w 110"/>
                  <a:gd name="T21" fmla="*/ 15 h 68"/>
                  <a:gd name="T22" fmla="*/ 41 w 110"/>
                  <a:gd name="T23" fmla="*/ 11 h 68"/>
                  <a:gd name="T24" fmla="*/ 47 w 110"/>
                  <a:gd name="T25" fmla="*/ 8 h 68"/>
                  <a:gd name="T26" fmla="*/ 59 w 110"/>
                  <a:gd name="T27" fmla="*/ 4 h 68"/>
                  <a:gd name="T28" fmla="*/ 71 w 110"/>
                  <a:gd name="T29" fmla="*/ 2 h 68"/>
                  <a:gd name="T30" fmla="*/ 81 w 110"/>
                  <a:gd name="T31" fmla="*/ 1 h 68"/>
                  <a:gd name="T32" fmla="*/ 91 w 110"/>
                  <a:gd name="T33" fmla="*/ 1 h 68"/>
                  <a:gd name="T34" fmla="*/ 95 w 110"/>
                  <a:gd name="T35" fmla="*/ 1 h 68"/>
                  <a:gd name="T36" fmla="*/ 99 w 110"/>
                  <a:gd name="T37" fmla="*/ 1 h 68"/>
                  <a:gd name="T38" fmla="*/ 105 w 110"/>
                  <a:gd name="T39" fmla="*/ 2 h 68"/>
                  <a:gd name="T40" fmla="*/ 110 w 110"/>
                  <a:gd name="T41" fmla="*/ 2 h 68"/>
                  <a:gd name="T42" fmla="*/ 105 w 110"/>
                  <a:gd name="T43" fmla="*/ 3 h 68"/>
                  <a:gd name="T44" fmla="*/ 99 w 110"/>
                  <a:gd name="T45" fmla="*/ 5 h 68"/>
                  <a:gd name="T46" fmla="*/ 96 w 110"/>
                  <a:gd name="T47" fmla="*/ 5 h 68"/>
                  <a:gd name="T48" fmla="*/ 92 w 110"/>
                  <a:gd name="T49" fmla="*/ 7 h 68"/>
                  <a:gd name="T50" fmla="*/ 83 w 110"/>
                  <a:gd name="T51" fmla="*/ 10 h 68"/>
                  <a:gd name="T52" fmla="*/ 74 w 110"/>
                  <a:gd name="T53" fmla="*/ 14 h 68"/>
                  <a:gd name="T54" fmla="*/ 66 w 110"/>
                  <a:gd name="T55" fmla="*/ 19 h 68"/>
                  <a:gd name="T56" fmla="*/ 58 w 110"/>
                  <a:gd name="T57" fmla="*/ 25 h 68"/>
                  <a:gd name="T58" fmla="*/ 54 w 110"/>
                  <a:gd name="T59" fmla="*/ 29 h 68"/>
                  <a:gd name="T60" fmla="*/ 51 w 110"/>
                  <a:gd name="T61" fmla="*/ 33 h 68"/>
                  <a:gd name="T62" fmla="*/ 48 w 110"/>
                  <a:gd name="T63" fmla="*/ 36 h 68"/>
                  <a:gd name="T64" fmla="*/ 46 w 110"/>
                  <a:gd name="T65" fmla="*/ 40 h 68"/>
                  <a:gd name="T66" fmla="*/ 42 w 110"/>
                  <a:gd name="T67" fmla="*/ 48 h 68"/>
                  <a:gd name="T68" fmla="*/ 40 w 110"/>
                  <a:gd name="T69" fmla="*/ 55 h 68"/>
                  <a:gd name="T70" fmla="*/ 39 w 110"/>
                  <a:gd name="T71" fmla="*/ 61 h 68"/>
                  <a:gd name="T72" fmla="*/ 38 w 110"/>
                  <a:gd name="T73" fmla="*/ 65 h 68"/>
                  <a:gd name="T74" fmla="*/ 38 w 110"/>
                  <a:gd name="T75" fmla="*/ 67 h 68"/>
                  <a:gd name="T76" fmla="*/ 39 w 110"/>
                  <a:gd name="T77" fmla="*/ 67 h 68"/>
                  <a:gd name="T78" fmla="*/ 40 w 110"/>
                  <a:gd name="T79" fmla="*/ 68 h 68"/>
                  <a:gd name="T80" fmla="*/ 40 w 110"/>
                  <a:gd name="T81" fmla="*/ 68 h 68"/>
                  <a:gd name="T82" fmla="*/ 0 w 110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0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0" y="60"/>
                    </a:cubicBezTo>
                    <a:cubicBezTo>
                      <a:pt x="0" y="59"/>
                      <a:pt x="0" y="58"/>
                      <a:pt x="1" y="57"/>
                    </a:cubicBezTo>
                    <a:cubicBezTo>
                      <a:pt x="1" y="57"/>
                      <a:pt x="1" y="56"/>
                      <a:pt x="2" y="55"/>
                    </a:cubicBezTo>
                    <a:cubicBezTo>
                      <a:pt x="3" y="53"/>
                      <a:pt x="4" y="50"/>
                      <a:pt x="5" y="48"/>
                    </a:cubicBezTo>
                    <a:cubicBezTo>
                      <a:pt x="6" y="45"/>
                      <a:pt x="8" y="43"/>
                      <a:pt x="10" y="40"/>
                    </a:cubicBezTo>
                    <a:cubicBezTo>
                      <a:pt x="12" y="37"/>
                      <a:pt x="14" y="34"/>
                      <a:pt x="17" y="31"/>
                    </a:cubicBezTo>
                    <a:cubicBezTo>
                      <a:pt x="20" y="28"/>
                      <a:pt x="22" y="25"/>
                      <a:pt x="26" y="22"/>
                    </a:cubicBezTo>
                    <a:cubicBezTo>
                      <a:pt x="27" y="21"/>
                      <a:pt x="29" y="20"/>
                      <a:pt x="30" y="18"/>
                    </a:cubicBezTo>
                    <a:cubicBezTo>
                      <a:pt x="32" y="17"/>
                      <a:pt x="34" y="16"/>
                      <a:pt x="36" y="15"/>
                    </a:cubicBezTo>
                    <a:cubicBezTo>
                      <a:pt x="38" y="13"/>
                      <a:pt x="39" y="12"/>
                      <a:pt x="41" y="11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51" y="7"/>
                      <a:pt x="55" y="5"/>
                      <a:pt x="59" y="4"/>
                    </a:cubicBezTo>
                    <a:cubicBezTo>
                      <a:pt x="63" y="3"/>
                      <a:pt x="67" y="2"/>
                      <a:pt x="71" y="2"/>
                    </a:cubicBezTo>
                    <a:cubicBezTo>
                      <a:pt x="74" y="1"/>
                      <a:pt x="78" y="1"/>
                      <a:pt x="81" y="1"/>
                    </a:cubicBezTo>
                    <a:cubicBezTo>
                      <a:pt x="85" y="0"/>
                      <a:pt x="88" y="1"/>
                      <a:pt x="91" y="1"/>
                    </a:cubicBezTo>
                    <a:cubicBezTo>
                      <a:pt x="92" y="1"/>
                      <a:pt x="94" y="1"/>
                      <a:pt x="95" y="1"/>
                    </a:cubicBezTo>
                    <a:cubicBezTo>
                      <a:pt x="96" y="1"/>
                      <a:pt x="98" y="1"/>
                      <a:pt x="99" y="1"/>
                    </a:cubicBezTo>
                    <a:cubicBezTo>
                      <a:pt x="101" y="1"/>
                      <a:pt x="103" y="2"/>
                      <a:pt x="105" y="2"/>
                    </a:cubicBezTo>
                    <a:cubicBezTo>
                      <a:pt x="108" y="2"/>
                      <a:pt x="110" y="2"/>
                      <a:pt x="110" y="2"/>
                    </a:cubicBezTo>
                    <a:cubicBezTo>
                      <a:pt x="110" y="2"/>
                      <a:pt x="108" y="3"/>
                      <a:pt x="105" y="3"/>
                    </a:cubicBezTo>
                    <a:cubicBezTo>
                      <a:pt x="103" y="4"/>
                      <a:pt x="101" y="4"/>
                      <a:pt x="99" y="5"/>
                    </a:cubicBezTo>
                    <a:cubicBezTo>
                      <a:pt x="98" y="5"/>
                      <a:pt x="97" y="5"/>
                      <a:pt x="96" y="5"/>
                    </a:cubicBezTo>
                    <a:cubicBezTo>
                      <a:pt x="94" y="6"/>
                      <a:pt x="93" y="6"/>
                      <a:pt x="92" y="7"/>
                    </a:cubicBezTo>
                    <a:cubicBezTo>
                      <a:pt x="89" y="8"/>
                      <a:pt x="86" y="9"/>
                      <a:pt x="83" y="10"/>
                    </a:cubicBezTo>
                    <a:cubicBezTo>
                      <a:pt x="80" y="11"/>
                      <a:pt x="78" y="12"/>
                      <a:pt x="74" y="14"/>
                    </a:cubicBezTo>
                    <a:cubicBezTo>
                      <a:pt x="71" y="15"/>
                      <a:pt x="69" y="17"/>
                      <a:pt x="66" y="19"/>
                    </a:cubicBezTo>
                    <a:cubicBezTo>
                      <a:pt x="63" y="21"/>
                      <a:pt x="60" y="23"/>
                      <a:pt x="58" y="25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3" y="30"/>
                      <a:pt x="52" y="31"/>
                      <a:pt x="51" y="33"/>
                    </a:cubicBezTo>
                    <a:cubicBezTo>
                      <a:pt x="50" y="34"/>
                      <a:pt x="49" y="35"/>
                      <a:pt x="48" y="36"/>
                    </a:cubicBezTo>
                    <a:cubicBezTo>
                      <a:pt x="47" y="38"/>
                      <a:pt x="47" y="39"/>
                      <a:pt x="46" y="40"/>
                    </a:cubicBezTo>
                    <a:cubicBezTo>
                      <a:pt x="44" y="43"/>
                      <a:pt x="43" y="45"/>
                      <a:pt x="42" y="48"/>
                    </a:cubicBezTo>
                    <a:cubicBezTo>
                      <a:pt x="41" y="50"/>
                      <a:pt x="40" y="53"/>
                      <a:pt x="40" y="55"/>
                    </a:cubicBezTo>
                    <a:cubicBezTo>
                      <a:pt x="39" y="57"/>
                      <a:pt x="39" y="59"/>
                      <a:pt x="39" y="61"/>
                    </a:cubicBezTo>
                    <a:cubicBezTo>
                      <a:pt x="38" y="63"/>
                      <a:pt x="38" y="64"/>
                      <a:pt x="38" y="65"/>
                    </a:cubicBezTo>
                    <a:cubicBezTo>
                      <a:pt x="38" y="66"/>
                      <a:pt x="38" y="66"/>
                      <a:pt x="38" y="67"/>
                    </a:cubicBezTo>
                    <a:cubicBezTo>
                      <a:pt x="38" y="67"/>
                      <a:pt x="39" y="67"/>
                      <a:pt x="39" y="67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0" y="62"/>
                      <a:pt x="0" y="62"/>
                      <a:pt x="0" y="62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3" name="Freeform 48"/>
              <p:cNvSpPr/>
              <p:nvPr/>
            </p:nvSpPr>
            <p:spPr bwMode="auto">
              <a:xfrm>
                <a:off x="4762" y="3468"/>
                <a:ext cx="197" cy="127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cubicBezTo>
                      <a:pt x="72" y="68"/>
                      <a:pt x="72" y="68"/>
                      <a:pt x="72" y="68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4" name="Freeform 49"/>
              <p:cNvSpPr/>
              <p:nvPr/>
            </p:nvSpPr>
            <p:spPr bwMode="auto">
              <a:xfrm>
                <a:off x="4893" y="3349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cubicBezTo>
                      <a:pt x="0" y="113"/>
                      <a:pt x="0" y="113"/>
                      <a:pt x="0" y="113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5" name="Freeform 50"/>
              <p:cNvSpPr/>
              <p:nvPr/>
            </p:nvSpPr>
            <p:spPr bwMode="auto">
              <a:xfrm>
                <a:off x="4312" y="3349"/>
                <a:ext cx="193" cy="224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8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8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6" name="Freeform 51"/>
              <p:cNvSpPr/>
              <p:nvPr/>
            </p:nvSpPr>
            <p:spPr bwMode="auto">
              <a:xfrm>
                <a:off x="4207" y="3349"/>
                <a:ext cx="193" cy="224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4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4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lnTo>
                      <a:pt x="69" y="119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7" name="Freeform 52"/>
              <p:cNvSpPr/>
              <p:nvPr/>
            </p:nvSpPr>
            <p:spPr bwMode="auto">
              <a:xfrm>
                <a:off x="4322" y="3445"/>
                <a:ext cx="195" cy="128"/>
              </a:xfrm>
              <a:custGeom>
                <a:avLst/>
                <a:gdLst>
                  <a:gd name="T0" fmla="*/ 0 w 110"/>
                  <a:gd name="T1" fmla="*/ 62 h 68"/>
                  <a:gd name="T2" fmla="*/ 0 w 110"/>
                  <a:gd name="T3" fmla="*/ 61 h 68"/>
                  <a:gd name="T4" fmla="*/ 0 w 110"/>
                  <a:gd name="T5" fmla="*/ 60 h 68"/>
                  <a:gd name="T6" fmla="*/ 1 w 110"/>
                  <a:gd name="T7" fmla="*/ 57 h 68"/>
                  <a:gd name="T8" fmla="*/ 2 w 110"/>
                  <a:gd name="T9" fmla="*/ 55 h 68"/>
                  <a:gd name="T10" fmla="*/ 5 w 110"/>
                  <a:gd name="T11" fmla="*/ 48 h 68"/>
                  <a:gd name="T12" fmla="*/ 10 w 110"/>
                  <a:gd name="T13" fmla="*/ 40 h 68"/>
                  <a:gd name="T14" fmla="*/ 17 w 110"/>
                  <a:gd name="T15" fmla="*/ 31 h 68"/>
                  <a:gd name="T16" fmla="*/ 26 w 110"/>
                  <a:gd name="T17" fmla="*/ 22 h 68"/>
                  <a:gd name="T18" fmla="*/ 30 w 110"/>
                  <a:gd name="T19" fmla="*/ 18 h 68"/>
                  <a:gd name="T20" fmla="*/ 36 w 110"/>
                  <a:gd name="T21" fmla="*/ 15 h 68"/>
                  <a:gd name="T22" fmla="*/ 41 w 110"/>
                  <a:gd name="T23" fmla="*/ 11 h 68"/>
                  <a:gd name="T24" fmla="*/ 47 w 110"/>
                  <a:gd name="T25" fmla="*/ 8 h 68"/>
                  <a:gd name="T26" fmla="*/ 59 w 110"/>
                  <a:gd name="T27" fmla="*/ 4 h 68"/>
                  <a:gd name="T28" fmla="*/ 71 w 110"/>
                  <a:gd name="T29" fmla="*/ 2 h 68"/>
                  <a:gd name="T30" fmla="*/ 81 w 110"/>
                  <a:gd name="T31" fmla="*/ 1 h 68"/>
                  <a:gd name="T32" fmla="*/ 91 w 110"/>
                  <a:gd name="T33" fmla="*/ 1 h 68"/>
                  <a:gd name="T34" fmla="*/ 95 w 110"/>
                  <a:gd name="T35" fmla="*/ 1 h 68"/>
                  <a:gd name="T36" fmla="*/ 99 w 110"/>
                  <a:gd name="T37" fmla="*/ 1 h 68"/>
                  <a:gd name="T38" fmla="*/ 105 w 110"/>
                  <a:gd name="T39" fmla="*/ 2 h 68"/>
                  <a:gd name="T40" fmla="*/ 110 w 110"/>
                  <a:gd name="T41" fmla="*/ 2 h 68"/>
                  <a:gd name="T42" fmla="*/ 105 w 110"/>
                  <a:gd name="T43" fmla="*/ 3 h 68"/>
                  <a:gd name="T44" fmla="*/ 99 w 110"/>
                  <a:gd name="T45" fmla="*/ 5 h 68"/>
                  <a:gd name="T46" fmla="*/ 96 w 110"/>
                  <a:gd name="T47" fmla="*/ 5 h 68"/>
                  <a:gd name="T48" fmla="*/ 92 w 110"/>
                  <a:gd name="T49" fmla="*/ 7 h 68"/>
                  <a:gd name="T50" fmla="*/ 83 w 110"/>
                  <a:gd name="T51" fmla="*/ 10 h 68"/>
                  <a:gd name="T52" fmla="*/ 74 w 110"/>
                  <a:gd name="T53" fmla="*/ 14 h 68"/>
                  <a:gd name="T54" fmla="*/ 66 w 110"/>
                  <a:gd name="T55" fmla="*/ 19 h 68"/>
                  <a:gd name="T56" fmla="*/ 58 w 110"/>
                  <a:gd name="T57" fmla="*/ 25 h 68"/>
                  <a:gd name="T58" fmla="*/ 54 w 110"/>
                  <a:gd name="T59" fmla="*/ 29 h 68"/>
                  <a:gd name="T60" fmla="*/ 51 w 110"/>
                  <a:gd name="T61" fmla="*/ 33 h 68"/>
                  <a:gd name="T62" fmla="*/ 48 w 110"/>
                  <a:gd name="T63" fmla="*/ 36 h 68"/>
                  <a:gd name="T64" fmla="*/ 46 w 110"/>
                  <a:gd name="T65" fmla="*/ 40 h 68"/>
                  <a:gd name="T66" fmla="*/ 42 w 110"/>
                  <a:gd name="T67" fmla="*/ 48 h 68"/>
                  <a:gd name="T68" fmla="*/ 40 w 110"/>
                  <a:gd name="T69" fmla="*/ 55 h 68"/>
                  <a:gd name="T70" fmla="*/ 39 w 110"/>
                  <a:gd name="T71" fmla="*/ 61 h 68"/>
                  <a:gd name="T72" fmla="*/ 38 w 110"/>
                  <a:gd name="T73" fmla="*/ 65 h 68"/>
                  <a:gd name="T74" fmla="*/ 38 w 110"/>
                  <a:gd name="T75" fmla="*/ 67 h 68"/>
                  <a:gd name="T76" fmla="*/ 39 w 110"/>
                  <a:gd name="T77" fmla="*/ 67 h 68"/>
                  <a:gd name="T78" fmla="*/ 40 w 110"/>
                  <a:gd name="T79" fmla="*/ 68 h 68"/>
                  <a:gd name="T80" fmla="*/ 40 w 110"/>
                  <a:gd name="T81" fmla="*/ 68 h 68"/>
                  <a:gd name="T82" fmla="*/ 0 w 110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0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0" y="60"/>
                    </a:cubicBezTo>
                    <a:cubicBezTo>
                      <a:pt x="0" y="59"/>
                      <a:pt x="0" y="58"/>
                      <a:pt x="1" y="57"/>
                    </a:cubicBezTo>
                    <a:cubicBezTo>
                      <a:pt x="1" y="57"/>
                      <a:pt x="1" y="56"/>
                      <a:pt x="2" y="55"/>
                    </a:cubicBezTo>
                    <a:cubicBezTo>
                      <a:pt x="3" y="53"/>
                      <a:pt x="4" y="50"/>
                      <a:pt x="5" y="48"/>
                    </a:cubicBezTo>
                    <a:cubicBezTo>
                      <a:pt x="6" y="45"/>
                      <a:pt x="8" y="43"/>
                      <a:pt x="10" y="40"/>
                    </a:cubicBezTo>
                    <a:cubicBezTo>
                      <a:pt x="12" y="37"/>
                      <a:pt x="14" y="34"/>
                      <a:pt x="17" y="31"/>
                    </a:cubicBezTo>
                    <a:cubicBezTo>
                      <a:pt x="20" y="28"/>
                      <a:pt x="22" y="25"/>
                      <a:pt x="26" y="22"/>
                    </a:cubicBezTo>
                    <a:cubicBezTo>
                      <a:pt x="27" y="21"/>
                      <a:pt x="29" y="20"/>
                      <a:pt x="30" y="18"/>
                    </a:cubicBezTo>
                    <a:cubicBezTo>
                      <a:pt x="32" y="17"/>
                      <a:pt x="34" y="16"/>
                      <a:pt x="36" y="15"/>
                    </a:cubicBezTo>
                    <a:cubicBezTo>
                      <a:pt x="38" y="13"/>
                      <a:pt x="39" y="12"/>
                      <a:pt x="41" y="11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51" y="7"/>
                      <a:pt x="55" y="5"/>
                      <a:pt x="59" y="4"/>
                    </a:cubicBezTo>
                    <a:cubicBezTo>
                      <a:pt x="63" y="3"/>
                      <a:pt x="67" y="2"/>
                      <a:pt x="71" y="2"/>
                    </a:cubicBezTo>
                    <a:cubicBezTo>
                      <a:pt x="74" y="1"/>
                      <a:pt x="78" y="1"/>
                      <a:pt x="81" y="1"/>
                    </a:cubicBezTo>
                    <a:cubicBezTo>
                      <a:pt x="85" y="0"/>
                      <a:pt x="88" y="1"/>
                      <a:pt x="91" y="1"/>
                    </a:cubicBezTo>
                    <a:cubicBezTo>
                      <a:pt x="92" y="1"/>
                      <a:pt x="94" y="1"/>
                      <a:pt x="95" y="1"/>
                    </a:cubicBezTo>
                    <a:cubicBezTo>
                      <a:pt x="96" y="1"/>
                      <a:pt x="98" y="1"/>
                      <a:pt x="99" y="1"/>
                    </a:cubicBezTo>
                    <a:cubicBezTo>
                      <a:pt x="101" y="1"/>
                      <a:pt x="103" y="2"/>
                      <a:pt x="105" y="2"/>
                    </a:cubicBezTo>
                    <a:cubicBezTo>
                      <a:pt x="108" y="2"/>
                      <a:pt x="110" y="2"/>
                      <a:pt x="110" y="2"/>
                    </a:cubicBezTo>
                    <a:cubicBezTo>
                      <a:pt x="110" y="2"/>
                      <a:pt x="108" y="3"/>
                      <a:pt x="105" y="3"/>
                    </a:cubicBezTo>
                    <a:cubicBezTo>
                      <a:pt x="103" y="4"/>
                      <a:pt x="101" y="4"/>
                      <a:pt x="99" y="5"/>
                    </a:cubicBezTo>
                    <a:cubicBezTo>
                      <a:pt x="98" y="5"/>
                      <a:pt x="97" y="5"/>
                      <a:pt x="96" y="5"/>
                    </a:cubicBezTo>
                    <a:cubicBezTo>
                      <a:pt x="94" y="6"/>
                      <a:pt x="93" y="6"/>
                      <a:pt x="92" y="7"/>
                    </a:cubicBezTo>
                    <a:cubicBezTo>
                      <a:pt x="89" y="8"/>
                      <a:pt x="86" y="9"/>
                      <a:pt x="83" y="10"/>
                    </a:cubicBezTo>
                    <a:cubicBezTo>
                      <a:pt x="80" y="11"/>
                      <a:pt x="78" y="12"/>
                      <a:pt x="74" y="14"/>
                    </a:cubicBezTo>
                    <a:cubicBezTo>
                      <a:pt x="71" y="15"/>
                      <a:pt x="69" y="17"/>
                      <a:pt x="66" y="19"/>
                    </a:cubicBezTo>
                    <a:cubicBezTo>
                      <a:pt x="63" y="21"/>
                      <a:pt x="60" y="23"/>
                      <a:pt x="58" y="25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3" y="30"/>
                      <a:pt x="52" y="31"/>
                      <a:pt x="51" y="33"/>
                    </a:cubicBezTo>
                    <a:cubicBezTo>
                      <a:pt x="50" y="34"/>
                      <a:pt x="49" y="35"/>
                      <a:pt x="48" y="36"/>
                    </a:cubicBezTo>
                    <a:cubicBezTo>
                      <a:pt x="47" y="38"/>
                      <a:pt x="47" y="39"/>
                      <a:pt x="46" y="40"/>
                    </a:cubicBezTo>
                    <a:cubicBezTo>
                      <a:pt x="44" y="43"/>
                      <a:pt x="43" y="45"/>
                      <a:pt x="42" y="48"/>
                    </a:cubicBezTo>
                    <a:cubicBezTo>
                      <a:pt x="41" y="50"/>
                      <a:pt x="40" y="53"/>
                      <a:pt x="40" y="55"/>
                    </a:cubicBezTo>
                    <a:cubicBezTo>
                      <a:pt x="39" y="57"/>
                      <a:pt x="39" y="59"/>
                      <a:pt x="39" y="61"/>
                    </a:cubicBezTo>
                    <a:cubicBezTo>
                      <a:pt x="38" y="63"/>
                      <a:pt x="38" y="64"/>
                      <a:pt x="38" y="65"/>
                    </a:cubicBezTo>
                    <a:cubicBezTo>
                      <a:pt x="38" y="66"/>
                      <a:pt x="38" y="66"/>
                      <a:pt x="38" y="67"/>
                    </a:cubicBezTo>
                    <a:cubicBezTo>
                      <a:pt x="38" y="67"/>
                      <a:pt x="39" y="67"/>
                      <a:pt x="39" y="67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0" y="68"/>
                      <a:pt x="40" y="68"/>
                      <a:pt x="40" y="68"/>
                    </a:cubicBez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8" name="Freeform 53"/>
              <p:cNvSpPr/>
              <p:nvPr/>
            </p:nvSpPr>
            <p:spPr bwMode="auto">
              <a:xfrm>
                <a:off x="4188" y="3445"/>
                <a:ext cx="197" cy="128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cubicBezTo>
                      <a:pt x="72" y="68"/>
                      <a:pt x="72" y="68"/>
                      <a:pt x="72" y="68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9" name="Freeform 54"/>
              <p:cNvSpPr/>
              <p:nvPr/>
            </p:nvSpPr>
            <p:spPr bwMode="auto">
              <a:xfrm>
                <a:off x="4319" y="3327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0" name="Freeform 55"/>
              <p:cNvSpPr/>
              <p:nvPr/>
            </p:nvSpPr>
            <p:spPr bwMode="auto">
              <a:xfrm>
                <a:off x="6070" y="3372"/>
                <a:ext cx="194" cy="223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8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8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1" name="Freeform 56"/>
              <p:cNvSpPr/>
              <p:nvPr/>
            </p:nvSpPr>
            <p:spPr bwMode="auto">
              <a:xfrm>
                <a:off x="5966" y="3372"/>
                <a:ext cx="193" cy="223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4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4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cubicBezTo>
                      <a:pt x="69" y="119"/>
                      <a:pt x="69" y="119"/>
                      <a:pt x="69" y="119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2" name="Freeform 57"/>
              <p:cNvSpPr/>
              <p:nvPr/>
            </p:nvSpPr>
            <p:spPr bwMode="auto">
              <a:xfrm>
                <a:off x="6081" y="3468"/>
                <a:ext cx="195" cy="127"/>
              </a:xfrm>
              <a:custGeom>
                <a:avLst/>
                <a:gdLst>
                  <a:gd name="T0" fmla="*/ 0 w 110"/>
                  <a:gd name="T1" fmla="*/ 62 h 68"/>
                  <a:gd name="T2" fmla="*/ 0 w 110"/>
                  <a:gd name="T3" fmla="*/ 61 h 68"/>
                  <a:gd name="T4" fmla="*/ 0 w 110"/>
                  <a:gd name="T5" fmla="*/ 60 h 68"/>
                  <a:gd name="T6" fmla="*/ 1 w 110"/>
                  <a:gd name="T7" fmla="*/ 57 h 68"/>
                  <a:gd name="T8" fmla="*/ 2 w 110"/>
                  <a:gd name="T9" fmla="*/ 55 h 68"/>
                  <a:gd name="T10" fmla="*/ 5 w 110"/>
                  <a:gd name="T11" fmla="*/ 48 h 68"/>
                  <a:gd name="T12" fmla="*/ 10 w 110"/>
                  <a:gd name="T13" fmla="*/ 40 h 68"/>
                  <a:gd name="T14" fmla="*/ 17 w 110"/>
                  <a:gd name="T15" fmla="*/ 31 h 68"/>
                  <a:gd name="T16" fmla="*/ 26 w 110"/>
                  <a:gd name="T17" fmla="*/ 22 h 68"/>
                  <a:gd name="T18" fmla="*/ 30 w 110"/>
                  <a:gd name="T19" fmla="*/ 18 h 68"/>
                  <a:gd name="T20" fmla="*/ 36 w 110"/>
                  <a:gd name="T21" fmla="*/ 15 h 68"/>
                  <a:gd name="T22" fmla="*/ 41 w 110"/>
                  <a:gd name="T23" fmla="*/ 11 h 68"/>
                  <a:gd name="T24" fmla="*/ 47 w 110"/>
                  <a:gd name="T25" fmla="*/ 8 h 68"/>
                  <a:gd name="T26" fmla="*/ 59 w 110"/>
                  <a:gd name="T27" fmla="*/ 4 h 68"/>
                  <a:gd name="T28" fmla="*/ 71 w 110"/>
                  <a:gd name="T29" fmla="*/ 2 h 68"/>
                  <a:gd name="T30" fmla="*/ 81 w 110"/>
                  <a:gd name="T31" fmla="*/ 1 h 68"/>
                  <a:gd name="T32" fmla="*/ 91 w 110"/>
                  <a:gd name="T33" fmla="*/ 1 h 68"/>
                  <a:gd name="T34" fmla="*/ 95 w 110"/>
                  <a:gd name="T35" fmla="*/ 1 h 68"/>
                  <a:gd name="T36" fmla="*/ 99 w 110"/>
                  <a:gd name="T37" fmla="*/ 1 h 68"/>
                  <a:gd name="T38" fmla="*/ 105 w 110"/>
                  <a:gd name="T39" fmla="*/ 2 h 68"/>
                  <a:gd name="T40" fmla="*/ 110 w 110"/>
                  <a:gd name="T41" fmla="*/ 2 h 68"/>
                  <a:gd name="T42" fmla="*/ 105 w 110"/>
                  <a:gd name="T43" fmla="*/ 3 h 68"/>
                  <a:gd name="T44" fmla="*/ 99 w 110"/>
                  <a:gd name="T45" fmla="*/ 5 h 68"/>
                  <a:gd name="T46" fmla="*/ 96 w 110"/>
                  <a:gd name="T47" fmla="*/ 5 h 68"/>
                  <a:gd name="T48" fmla="*/ 92 w 110"/>
                  <a:gd name="T49" fmla="*/ 7 h 68"/>
                  <a:gd name="T50" fmla="*/ 83 w 110"/>
                  <a:gd name="T51" fmla="*/ 10 h 68"/>
                  <a:gd name="T52" fmla="*/ 74 w 110"/>
                  <a:gd name="T53" fmla="*/ 14 h 68"/>
                  <a:gd name="T54" fmla="*/ 66 w 110"/>
                  <a:gd name="T55" fmla="*/ 19 h 68"/>
                  <a:gd name="T56" fmla="*/ 58 w 110"/>
                  <a:gd name="T57" fmla="*/ 25 h 68"/>
                  <a:gd name="T58" fmla="*/ 54 w 110"/>
                  <a:gd name="T59" fmla="*/ 29 h 68"/>
                  <a:gd name="T60" fmla="*/ 51 w 110"/>
                  <a:gd name="T61" fmla="*/ 33 h 68"/>
                  <a:gd name="T62" fmla="*/ 48 w 110"/>
                  <a:gd name="T63" fmla="*/ 36 h 68"/>
                  <a:gd name="T64" fmla="*/ 46 w 110"/>
                  <a:gd name="T65" fmla="*/ 40 h 68"/>
                  <a:gd name="T66" fmla="*/ 42 w 110"/>
                  <a:gd name="T67" fmla="*/ 48 h 68"/>
                  <a:gd name="T68" fmla="*/ 40 w 110"/>
                  <a:gd name="T69" fmla="*/ 55 h 68"/>
                  <a:gd name="T70" fmla="*/ 39 w 110"/>
                  <a:gd name="T71" fmla="*/ 61 h 68"/>
                  <a:gd name="T72" fmla="*/ 38 w 110"/>
                  <a:gd name="T73" fmla="*/ 65 h 68"/>
                  <a:gd name="T74" fmla="*/ 38 w 110"/>
                  <a:gd name="T75" fmla="*/ 67 h 68"/>
                  <a:gd name="T76" fmla="*/ 39 w 110"/>
                  <a:gd name="T77" fmla="*/ 67 h 68"/>
                  <a:gd name="T78" fmla="*/ 40 w 110"/>
                  <a:gd name="T79" fmla="*/ 68 h 68"/>
                  <a:gd name="T80" fmla="*/ 40 w 110"/>
                  <a:gd name="T81" fmla="*/ 68 h 68"/>
                  <a:gd name="T82" fmla="*/ 0 w 110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0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0" y="60"/>
                    </a:cubicBezTo>
                    <a:cubicBezTo>
                      <a:pt x="0" y="59"/>
                      <a:pt x="0" y="58"/>
                      <a:pt x="1" y="57"/>
                    </a:cubicBezTo>
                    <a:cubicBezTo>
                      <a:pt x="1" y="57"/>
                      <a:pt x="1" y="56"/>
                      <a:pt x="2" y="55"/>
                    </a:cubicBezTo>
                    <a:cubicBezTo>
                      <a:pt x="3" y="53"/>
                      <a:pt x="4" y="50"/>
                      <a:pt x="5" y="48"/>
                    </a:cubicBezTo>
                    <a:cubicBezTo>
                      <a:pt x="6" y="45"/>
                      <a:pt x="8" y="43"/>
                      <a:pt x="10" y="40"/>
                    </a:cubicBezTo>
                    <a:cubicBezTo>
                      <a:pt x="12" y="37"/>
                      <a:pt x="14" y="34"/>
                      <a:pt x="17" y="31"/>
                    </a:cubicBezTo>
                    <a:cubicBezTo>
                      <a:pt x="20" y="28"/>
                      <a:pt x="22" y="25"/>
                      <a:pt x="26" y="22"/>
                    </a:cubicBezTo>
                    <a:cubicBezTo>
                      <a:pt x="27" y="21"/>
                      <a:pt x="29" y="20"/>
                      <a:pt x="30" y="18"/>
                    </a:cubicBezTo>
                    <a:cubicBezTo>
                      <a:pt x="32" y="17"/>
                      <a:pt x="34" y="16"/>
                      <a:pt x="36" y="15"/>
                    </a:cubicBezTo>
                    <a:cubicBezTo>
                      <a:pt x="38" y="13"/>
                      <a:pt x="39" y="12"/>
                      <a:pt x="41" y="11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51" y="7"/>
                      <a:pt x="55" y="5"/>
                      <a:pt x="59" y="4"/>
                    </a:cubicBezTo>
                    <a:cubicBezTo>
                      <a:pt x="63" y="3"/>
                      <a:pt x="67" y="2"/>
                      <a:pt x="71" y="2"/>
                    </a:cubicBezTo>
                    <a:cubicBezTo>
                      <a:pt x="74" y="1"/>
                      <a:pt x="78" y="1"/>
                      <a:pt x="81" y="1"/>
                    </a:cubicBezTo>
                    <a:cubicBezTo>
                      <a:pt x="85" y="0"/>
                      <a:pt x="88" y="1"/>
                      <a:pt x="91" y="1"/>
                    </a:cubicBezTo>
                    <a:cubicBezTo>
                      <a:pt x="92" y="1"/>
                      <a:pt x="94" y="1"/>
                      <a:pt x="95" y="1"/>
                    </a:cubicBezTo>
                    <a:cubicBezTo>
                      <a:pt x="96" y="1"/>
                      <a:pt x="98" y="1"/>
                      <a:pt x="99" y="1"/>
                    </a:cubicBezTo>
                    <a:cubicBezTo>
                      <a:pt x="101" y="1"/>
                      <a:pt x="103" y="2"/>
                      <a:pt x="105" y="2"/>
                    </a:cubicBezTo>
                    <a:cubicBezTo>
                      <a:pt x="108" y="2"/>
                      <a:pt x="110" y="2"/>
                      <a:pt x="110" y="2"/>
                    </a:cubicBezTo>
                    <a:cubicBezTo>
                      <a:pt x="110" y="2"/>
                      <a:pt x="108" y="3"/>
                      <a:pt x="105" y="3"/>
                    </a:cubicBezTo>
                    <a:cubicBezTo>
                      <a:pt x="103" y="4"/>
                      <a:pt x="101" y="4"/>
                      <a:pt x="99" y="5"/>
                    </a:cubicBezTo>
                    <a:cubicBezTo>
                      <a:pt x="98" y="5"/>
                      <a:pt x="97" y="5"/>
                      <a:pt x="96" y="5"/>
                    </a:cubicBezTo>
                    <a:cubicBezTo>
                      <a:pt x="94" y="6"/>
                      <a:pt x="93" y="6"/>
                      <a:pt x="92" y="7"/>
                    </a:cubicBezTo>
                    <a:cubicBezTo>
                      <a:pt x="89" y="8"/>
                      <a:pt x="86" y="9"/>
                      <a:pt x="83" y="10"/>
                    </a:cubicBezTo>
                    <a:cubicBezTo>
                      <a:pt x="80" y="11"/>
                      <a:pt x="78" y="12"/>
                      <a:pt x="74" y="14"/>
                    </a:cubicBezTo>
                    <a:cubicBezTo>
                      <a:pt x="71" y="15"/>
                      <a:pt x="69" y="17"/>
                      <a:pt x="66" y="19"/>
                    </a:cubicBezTo>
                    <a:cubicBezTo>
                      <a:pt x="63" y="21"/>
                      <a:pt x="60" y="23"/>
                      <a:pt x="58" y="25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3" y="30"/>
                      <a:pt x="52" y="31"/>
                      <a:pt x="51" y="33"/>
                    </a:cubicBezTo>
                    <a:cubicBezTo>
                      <a:pt x="50" y="34"/>
                      <a:pt x="49" y="35"/>
                      <a:pt x="48" y="36"/>
                    </a:cubicBezTo>
                    <a:cubicBezTo>
                      <a:pt x="47" y="38"/>
                      <a:pt x="47" y="39"/>
                      <a:pt x="46" y="40"/>
                    </a:cubicBezTo>
                    <a:cubicBezTo>
                      <a:pt x="44" y="43"/>
                      <a:pt x="43" y="45"/>
                      <a:pt x="42" y="48"/>
                    </a:cubicBezTo>
                    <a:cubicBezTo>
                      <a:pt x="41" y="50"/>
                      <a:pt x="40" y="53"/>
                      <a:pt x="40" y="55"/>
                    </a:cubicBezTo>
                    <a:cubicBezTo>
                      <a:pt x="39" y="57"/>
                      <a:pt x="39" y="59"/>
                      <a:pt x="39" y="61"/>
                    </a:cubicBezTo>
                    <a:cubicBezTo>
                      <a:pt x="38" y="63"/>
                      <a:pt x="38" y="64"/>
                      <a:pt x="38" y="65"/>
                    </a:cubicBezTo>
                    <a:cubicBezTo>
                      <a:pt x="38" y="66"/>
                      <a:pt x="38" y="66"/>
                      <a:pt x="38" y="67"/>
                    </a:cubicBezTo>
                    <a:cubicBezTo>
                      <a:pt x="38" y="67"/>
                      <a:pt x="39" y="67"/>
                      <a:pt x="39" y="67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0" y="68"/>
                      <a:pt x="40" y="68"/>
                      <a:pt x="40" y="68"/>
                    </a:cubicBez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3" name="Freeform 58"/>
              <p:cNvSpPr/>
              <p:nvPr/>
            </p:nvSpPr>
            <p:spPr bwMode="auto">
              <a:xfrm>
                <a:off x="5946" y="3468"/>
                <a:ext cx="197" cy="127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cubicBezTo>
                      <a:pt x="72" y="68"/>
                      <a:pt x="72" y="68"/>
                      <a:pt x="72" y="68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4" name="Freeform 59"/>
              <p:cNvSpPr/>
              <p:nvPr/>
            </p:nvSpPr>
            <p:spPr bwMode="auto">
              <a:xfrm>
                <a:off x="6078" y="3349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cubicBezTo>
                      <a:pt x="0" y="113"/>
                      <a:pt x="0" y="113"/>
                      <a:pt x="0" y="113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5" name="Freeform 60"/>
              <p:cNvSpPr/>
              <p:nvPr/>
            </p:nvSpPr>
            <p:spPr bwMode="auto">
              <a:xfrm>
                <a:off x="5058" y="2833"/>
                <a:ext cx="442" cy="646"/>
              </a:xfrm>
              <a:custGeom>
                <a:avLst/>
                <a:gdLst>
                  <a:gd name="T0" fmla="*/ 220 w 442"/>
                  <a:gd name="T1" fmla="*/ 0 h 646"/>
                  <a:gd name="T2" fmla="*/ 0 w 442"/>
                  <a:gd name="T3" fmla="*/ 646 h 646"/>
                  <a:gd name="T4" fmla="*/ 216 w 442"/>
                  <a:gd name="T5" fmla="*/ 646 h 646"/>
                  <a:gd name="T6" fmla="*/ 225 w 442"/>
                  <a:gd name="T7" fmla="*/ 646 h 646"/>
                  <a:gd name="T8" fmla="*/ 442 w 442"/>
                  <a:gd name="T9" fmla="*/ 646 h 646"/>
                  <a:gd name="T10" fmla="*/ 220 w 442"/>
                  <a:gd name="T11" fmla="*/ 0 h 6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2" h="646">
                    <a:moveTo>
                      <a:pt x="220" y="0"/>
                    </a:moveTo>
                    <a:lnTo>
                      <a:pt x="0" y="646"/>
                    </a:lnTo>
                    <a:lnTo>
                      <a:pt x="216" y="646"/>
                    </a:lnTo>
                    <a:lnTo>
                      <a:pt x="225" y="646"/>
                    </a:lnTo>
                    <a:lnTo>
                      <a:pt x="442" y="646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6" name="Freeform 61"/>
              <p:cNvSpPr/>
              <p:nvPr/>
            </p:nvSpPr>
            <p:spPr bwMode="auto">
              <a:xfrm>
                <a:off x="5058" y="2833"/>
                <a:ext cx="442" cy="646"/>
              </a:xfrm>
              <a:custGeom>
                <a:avLst/>
                <a:gdLst>
                  <a:gd name="T0" fmla="*/ 220 w 442"/>
                  <a:gd name="T1" fmla="*/ 0 h 646"/>
                  <a:gd name="T2" fmla="*/ 0 w 442"/>
                  <a:gd name="T3" fmla="*/ 646 h 646"/>
                  <a:gd name="T4" fmla="*/ 216 w 442"/>
                  <a:gd name="T5" fmla="*/ 646 h 646"/>
                  <a:gd name="T6" fmla="*/ 225 w 442"/>
                  <a:gd name="T7" fmla="*/ 646 h 646"/>
                  <a:gd name="T8" fmla="*/ 442 w 442"/>
                  <a:gd name="T9" fmla="*/ 646 h 646"/>
                  <a:gd name="T10" fmla="*/ 220 w 442"/>
                  <a:gd name="T11" fmla="*/ 0 h 6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2" h="646">
                    <a:moveTo>
                      <a:pt x="220" y="0"/>
                    </a:moveTo>
                    <a:lnTo>
                      <a:pt x="0" y="646"/>
                    </a:lnTo>
                    <a:lnTo>
                      <a:pt x="216" y="646"/>
                    </a:lnTo>
                    <a:lnTo>
                      <a:pt x="225" y="646"/>
                    </a:lnTo>
                    <a:lnTo>
                      <a:pt x="442" y="646"/>
                    </a:lnTo>
                    <a:lnTo>
                      <a:pt x="22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7" name="Freeform 62"/>
              <p:cNvSpPr/>
              <p:nvPr/>
            </p:nvSpPr>
            <p:spPr bwMode="auto">
              <a:xfrm>
                <a:off x="5165" y="3145"/>
                <a:ext cx="228" cy="454"/>
              </a:xfrm>
              <a:custGeom>
                <a:avLst/>
                <a:gdLst>
                  <a:gd name="T0" fmla="*/ 228 w 228"/>
                  <a:gd name="T1" fmla="*/ 176 h 454"/>
                  <a:gd name="T2" fmla="*/ 129 w 228"/>
                  <a:gd name="T3" fmla="*/ 206 h 454"/>
                  <a:gd name="T4" fmla="*/ 109 w 228"/>
                  <a:gd name="T5" fmla="*/ 0 h 454"/>
                  <a:gd name="T6" fmla="*/ 90 w 228"/>
                  <a:gd name="T7" fmla="*/ 270 h 454"/>
                  <a:gd name="T8" fmla="*/ 0 w 228"/>
                  <a:gd name="T9" fmla="*/ 246 h 454"/>
                  <a:gd name="T10" fmla="*/ 83 w 228"/>
                  <a:gd name="T11" fmla="*/ 315 h 454"/>
                  <a:gd name="T12" fmla="*/ 74 w 228"/>
                  <a:gd name="T13" fmla="*/ 454 h 454"/>
                  <a:gd name="T14" fmla="*/ 145 w 228"/>
                  <a:gd name="T15" fmla="*/ 454 h 454"/>
                  <a:gd name="T16" fmla="*/ 132 w 228"/>
                  <a:gd name="T17" fmla="*/ 251 h 454"/>
                  <a:gd name="T18" fmla="*/ 228 w 228"/>
                  <a:gd name="T19" fmla="*/ 176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454">
                    <a:moveTo>
                      <a:pt x="228" y="176"/>
                    </a:moveTo>
                    <a:lnTo>
                      <a:pt x="129" y="206"/>
                    </a:lnTo>
                    <a:lnTo>
                      <a:pt x="109" y="0"/>
                    </a:lnTo>
                    <a:lnTo>
                      <a:pt x="90" y="270"/>
                    </a:lnTo>
                    <a:lnTo>
                      <a:pt x="0" y="246"/>
                    </a:lnTo>
                    <a:lnTo>
                      <a:pt x="83" y="315"/>
                    </a:lnTo>
                    <a:lnTo>
                      <a:pt x="74" y="454"/>
                    </a:lnTo>
                    <a:lnTo>
                      <a:pt x="145" y="454"/>
                    </a:lnTo>
                    <a:lnTo>
                      <a:pt x="132" y="251"/>
                    </a:lnTo>
                    <a:lnTo>
                      <a:pt x="228" y="176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8" name="Freeform 63"/>
              <p:cNvSpPr/>
              <p:nvPr/>
            </p:nvSpPr>
            <p:spPr bwMode="auto">
              <a:xfrm>
                <a:off x="5165" y="3145"/>
                <a:ext cx="228" cy="454"/>
              </a:xfrm>
              <a:custGeom>
                <a:avLst/>
                <a:gdLst>
                  <a:gd name="T0" fmla="*/ 228 w 228"/>
                  <a:gd name="T1" fmla="*/ 176 h 454"/>
                  <a:gd name="T2" fmla="*/ 129 w 228"/>
                  <a:gd name="T3" fmla="*/ 206 h 454"/>
                  <a:gd name="T4" fmla="*/ 109 w 228"/>
                  <a:gd name="T5" fmla="*/ 0 h 454"/>
                  <a:gd name="T6" fmla="*/ 90 w 228"/>
                  <a:gd name="T7" fmla="*/ 270 h 454"/>
                  <a:gd name="T8" fmla="*/ 0 w 228"/>
                  <a:gd name="T9" fmla="*/ 246 h 454"/>
                  <a:gd name="T10" fmla="*/ 83 w 228"/>
                  <a:gd name="T11" fmla="*/ 315 h 454"/>
                  <a:gd name="T12" fmla="*/ 74 w 228"/>
                  <a:gd name="T13" fmla="*/ 454 h 454"/>
                  <a:gd name="T14" fmla="*/ 145 w 228"/>
                  <a:gd name="T15" fmla="*/ 454 h 454"/>
                  <a:gd name="T16" fmla="*/ 132 w 228"/>
                  <a:gd name="T17" fmla="*/ 251 h 454"/>
                  <a:gd name="T18" fmla="*/ 228 w 228"/>
                  <a:gd name="T19" fmla="*/ 176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454">
                    <a:moveTo>
                      <a:pt x="228" y="176"/>
                    </a:moveTo>
                    <a:lnTo>
                      <a:pt x="129" y="206"/>
                    </a:lnTo>
                    <a:lnTo>
                      <a:pt x="109" y="0"/>
                    </a:lnTo>
                    <a:lnTo>
                      <a:pt x="90" y="270"/>
                    </a:lnTo>
                    <a:lnTo>
                      <a:pt x="0" y="246"/>
                    </a:lnTo>
                    <a:lnTo>
                      <a:pt x="83" y="315"/>
                    </a:lnTo>
                    <a:lnTo>
                      <a:pt x="74" y="454"/>
                    </a:lnTo>
                    <a:lnTo>
                      <a:pt x="145" y="454"/>
                    </a:lnTo>
                    <a:lnTo>
                      <a:pt x="132" y="251"/>
                    </a:lnTo>
                    <a:lnTo>
                      <a:pt x="228" y="17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9" name="Freeform 64"/>
              <p:cNvSpPr>
                <a:spLocks noEditPoints="1"/>
              </p:cNvSpPr>
              <p:nvPr/>
            </p:nvSpPr>
            <p:spPr bwMode="auto">
              <a:xfrm>
                <a:off x="5303" y="3479"/>
                <a:ext cx="197" cy="5"/>
              </a:xfrm>
              <a:custGeom>
                <a:avLst/>
                <a:gdLst>
                  <a:gd name="T0" fmla="*/ 57 w 197"/>
                  <a:gd name="T1" fmla="*/ 0 h 5"/>
                  <a:gd name="T2" fmla="*/ 0 w 197"/>
                  <a:gd name="T3" fmla="*/ 0 h 5"/>
                  <a:gd name="T4" fmla="*/ 0 w 197"/>
                  <a:gd name="T5" fmla="*/ 5 h 5"/>
                  <a:gd name="T6" fmla="*/ 57 w 197"/>
                  <a:gd name="T7" fmla="*/ 5 h 5"/>
                  <a:gd name="T8" fmla="*/ 57 w 197"/>
                  <a:gd name="T9" fmla="*/ 0 h 5"/>
                  <a:gd name="T10" fmla="*/ 195 w 197"/>
                  <a:gd name="T11" fmla="*/ 0 h 5"/>
                  <a:gd name="T12" fmla="*/ 135 w 197"/>
                  <a:gd name="T13" fmla="*/ 0 h 5"/>
                  <a:gd name="T14" fmla="*/ 135 w 197"/>
                  <a:gd name="T15" fmla="*/ 5 h 5"/>
                  <a:gd name="T16" fmla="*/ 197 w 197"/>
                  <a:gd name="T17" fmla="*/ 5 h 5"/>
                  <a:gd name="T18" fmla="*/ 195 w 197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7" h="5">
                    <a:moveTo>
                      <a:pt x="57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57" y="5"/>
                    </a:lnTo>
                    <a:lnTo>
                      <a:pt x="57" y="0"/>
                    </a:lnTo>
                    <a:close/>
                    <a:moveTo>
                      <a:pt x="195" y="0"/>
                    </a:moveTo>
                    <a:lnTo>
                      <a:pt x="135" y="0"/>
                    </a:lnTo>
                    <a:lnTo>
                      <a:pt x="135" y="5"/>
                    </a:lnTo>
                    <a:lnTo>
                      <a:pt x="197" y="5"/>
                    </a:lnTo>
                    <a:lnTo>
                      <a:pt x="195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0" name="Freeform 65"/>
              <p:cNvSpPr>
                <a:spLocks noEditPoints="1"/>
              </p:cNvSpPr>
              <p:nvPr/>
            </p:nvSpPr>
            <p:spPr bwMode="auto">
              <a:xfrm>
                <a:off x="5303" y="3479"/>
                <a:ext cx="197" cy="5"/>
              </a:xfrm>
              <a:custGeom>
                <a:avLst/>
                <a:gdLst>
                  <a:gd name="T0" fmla="*/ 57 w 197"/>
                  <a:gd name="T1" fmla="*/ 0 h 5"/>
                  <a:gd name="T2" fmla="*/ 0 w 197"/>
                  <a:gd name="T3" fmla="*/ 0 h 5"/>
                  <a:gd name="T4" fmla="*/ 0 w 197"/>
                  <a:gd name="T5" fmla="*/ 5 h 5"/>
                  <a:gd name="T6" fmla="*/ 57 w 197"/>
                  <a:gd name="T7" fmla="*/ 5 h 5"/>
                  <a:gd name="T8" fmla="*/ 57 w 197"/>
                  <a:gd name="T9" fmla="*/ 0 h 5"/>
                  <a:gd name="T10" fmla="*/ 195 w 197"/>
                  <a:gd name="T11" fmla="*/ 0 h 5"/>
                  <a:gd name="T12" fmla="*/ 135 w 197"/>
                  <a:gd name="T13" fmla="*/ 0 h 5"/>
                  <a:gd name="T14" fmla="*/ 135 w 197"/>
                  <a:gd name="T15" fmla="*/ 5 h 5"/>
                  <a:gd name="T16" fmla="*/ 197 w 197"/>
                  <a:gd name="T17" fmla="*/ 5 h 5"/>
                  <a:gd name="T18" fmla="*/ 195 w 197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7" h="5">
                    <a:moveTo>
                      <a:pt x="57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57" y="5"/>
                    </a:lnTo>
                    <a:lnTo>
                      <a:pt x="57" y="0"/>
                    </a:lnTo>
                    <a:moveTo>
                      <a:pt x="195" y="0"/>
                    </a:moveTo>
                    <a:lnTo>
                      <a:pt x="135" y="0"/>
                    </a:lnTo>
                    <a:lnTo>
                      <a:pt x="135" y="5"/>
                    </a:lnTo>
                    <a:lnTo>
                      <a:pt x="197" y="5"/>
                    </a:lnTo>
                    <a:lnTo>
                      <a:pt x="19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1" name="Rectangle 66"/>
              <p:cNvSpPr>
                <a:spLocks noChangeArrowheads="1"/>
              </p:cNvSpPr>
              <p:nvPr/>
            </p:nvSpPr>
            <p:spPr bwMode="auto">
              <a:xfrm>
                <a:off x="5360" y="3479"/>
                <a:ext cx="78" cy="5"/>
              </a:xfrm>
              <a:prstGeom prst="rect">
                <a:avLst/>
              </a:pr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2" name="Rectangle 67"/>
              <p:cNvSpPr>
                <a:spLocks noChangeArrowheads="1"/>
              </p:cNvSpPr>
              <p:nvPr/>
            </p:nvSpPr>
            <p:spPr bwMode="auto">
              <a:xfrm>
                <a:off x="5360" y="3479"/>
                <a:ext cx="78" cy="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3" name="Rectangle 68"/>
              <p:cNvSpPr>
                <a:spLocks noChangeArrowheads="1"/>
              </p:cNvSpPr>
              <p:nvPr/>
            </p:nvSpPr>
            <p:spPr bwMode="auto">
              <a:xfrm>
                <a:off x="5273" y="3599"/>
                <a:ext cx="37" cy="4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4" name="Rectangle 69"/>
              <p:cNvSpPr>
                <a:spLocks noChangeArrowheads="1"/>
              </p:cNvSpPr>
              <p:nvPr/>
            </p:nvSpPr>
            <p:spPr bwMode="auto">
              <a:xfrm>
                <a:off x="5273" y="3599"/>
                <a:ext cx="37" cy="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5" name="Freeform 70"/>
              <p:cNvSpPr/>
              <p:nvPr/>
            </p:nvSpPr>
            <p:spPr bwMode="auto">
              <a:xfrm>
                <a:off x="5273" y="2839"/>
                <a:ext cx="225" cy="640"/>
              </a:xfrm>
              <a:custGeom>
                <a:avLst/>
                <a:gdLst>
                  <a:gd name="T0" fmla="*/ 5 w 225"/>
                  <a:gd name="T1" fmla="*/ 0 h 640"/>
                  <a:gd name="T2" fmla="*/ 0 w 225"/>
                  <a:gd name="T3" fmla="*/ 15 h 640"/>
                  <a:gd name="T4" fmla="*/ 0 w 225"/>
                  <a:gd name="T5" fmla="*/ 338 h 640"/>
                  <a:gd name="T6" fmla="*/ 1 w 225"/>
                  <a:gd name="T7" fmla="*/ 306 h 640"/>
                  <a:gd name="T8" fmla="*/ 21 w 225"/>
                  <a:gd name="T9" fmla="*/ 512 h 640"/>
                  <a:gd name="T10" fmla="*/ 120 w 225"/>
                  <a:gd name="T11" fmla="*/ 482 h 640"/>
                  <a:gd name="T12" fmla="*/ 24 w 225"/>
                  <a:gd name="T13" fmla="*/ 557 h 640"/>
                  <a:gd name="T14" fmla="*/ 30 w 225"/>
                  <a:gd name="T15" fmla="*/ 640 h 640"/>
                  <a:gd name="T16" fmla="*/ 87 w 225"/>
                  <a:gd name="T17" fmla="*/ 640 h 640"/>
                  <a:gd name="T18" fmla="*/ 165 w 225"/>
                  <a:gd name="T19" fmla="*/ 640 h 640"/>
                  <a:gd name="T20" fmla="*/ 225 w 225"/>
                  <a:gd name="T21" fmla="*/ 640 h 640"/>
                  <a:gd name="T22" fmla="*/ 204 w 225"/>
                  <a:gd name="T23" fmla="*/ 580 h 640"/>
                  <a:gd name="T24" fmla="*/ 90 w 225"/>
                  <a:gd name="T25" fmla="*/ 580 h 640"/>
                  <a:gd name="T26" fmla="*/ 157 w 225"/>
                  <a:gd name="T27" fmla="*/ 445 h 640"/>
                  <a:gd name="T28" fmla="*/ 5 w 225"/>
                  <a:gd name="T29" fmla="*/ 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5" h="640">
                    <a:moveTo>
                      <a:pt x="5" y="0"/>
                    </a:moveTo>
                    <a:lnTo>
                      <a:pt x="0" y="15"/>
                    </a:lnTo>
                    <a:lnTo>
                      <a:pt x="0" y="338"/>
                    </a:lnTo>
                    <a:lnTo>
                      <a:pt x="1" y="306"/>
                    </a:lnTo>
                    <a:lnTo>
                      <a:pt x="21" y="512"/>
                    </a:lnTo>
                    <a:lnTo>
                      <a:pt x="120" y="482"/>
                    </a:lnTo>
                    <a:lnTo>
                      <a:pt x="24" y="557"/>
                    </a:lnTo>
                    <a:lnTo>
                      <a:pt x="30" y="640"/>
                    </a:lnTo>
                    <a:lnTo>
                      <a:pt x="87" y="640"/>
                    </a:lnTo>
                    <a:lnTo>
                      <a:pt x="165" y="640"/>
                    </a:lnTo>
                    <a:lnTo>
                      <a:pt x="225" y="640"/>
                    </a:lnTo>
                    <a:lnTo>
                      <a:pt x="204" y="580"/>
                    </a:lnTo>
                    <a:lnTo>
                      <a:pt x="90" y="580"/>
                    </a:lnTo>
                    <a:lnTo>
                      <a:pt x="157" y="44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6" name="Freeform 71"/>
              <p:cNvSpPr/>
              <p:nvPr/>
            </p:nvSpPr>
            <p:spPr bwMode="auto">
              <a:xfrm>
                <a:off x="5273" y="2839"/>
                <a:ext cx="225" cy="640"/>
              </a:xfrm>
              <a:custGeom>
                <a:avLst/>
                <a:gdLst>
                  <a:gd name="T0" fmla="*/ 5 w 225"/>
                  <a:gd name="T1" fmla="*/ 0 h 640"/>
                  <a:gd name="T2" fmla="*/ 0 w 225"/>
                  <a:gd name="T3" fmla="*/ 15 h 640"/>
                  <a:gd name="T4" fmla="*/ 0 w 225"/>
                  <a:gd name="T5" fmla="*/ 338 h 640"/>
                  <a:gd name="T6" fmla="*/ 1 w 225"/>
                  <a:gd name="T7" fmla="*/ 306 h 640"/>
                  <a:gd name="T8" fmla="*/ 21 w 225"/>
                  <a:gd name="T9" fmla="*/ 512 h 640"/>
                  <a:gd name="T10" fmla="*/ 120 w 225"/>
                  <a:gd name="T11" fmla="*/ 482 h 640"/>
                  <a:gd name="T12" fmla="*/ 24 w 225"/>
                  <a:gd name="T13" fmla="*/ 557 h 640"/>
                  <a:gd name="T14" fmla="*/ 30 w 225"/>
                  <a:gd name="T15" fmla="*/ 640 h 640"/>
                  <a:gd name="T16" fmla="*/ 87 w 225"/>
                  <a:gd name="T17" fmla="*/ 640 h 640"/>
                  <a:gd name="T18" fmla="*/ 165 w 225"/>
                  <a:gd name="T19" fmla="*/ 640 h 640"/>
                  <a:gd name="T20" fmla="*/ 225 w 225"/>
                  <a:gd name="T21" fmla="*/ 640 h 640"/>
                  <a:gd name="T22" fmla="*/ 204 w 225"/>
                  <a:gd name="T23" fmla="*/ 580 h 640"/>
                  <a:gd name="T24" fmla="*/ 90 w 225"/>
                  <a:gd name="T25" fmla="*/ 580 h 640"/>
                  <a:gd name="T26" fmla="*/ 157 w 225"/>
                  <a:gd name="T27" fmla="*/ 445 h 640"/>
                  <a:gd name="T28" fmla="*/ 5 w 225"/>
                  <a:gd name="T29" fmla="*/ 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5" h="640">
                    <a:moveTo>
                      <a:pt x="5" y="0"/>
                    </a:moveTo>
                    <a:lnTo>
                      <a:pt x="0" y="15"/>
                    </a:lnTo>
                    <a:lnTo>
                      <a:pt x="0" y="338"/>
                    </a:lnTo>
                    <a:lnTo>
                      <a:pt x="1" y="306"/>
                    </a:lnTo>
                    <a:lnTo>
                      <a:pt x="21" y="512"/>
                    </a:lnTo>
                    <a:lnTo>
                      <a:pt x="120" y="482"/>
                    </a:lnTo>
                    <a:lnTo>
                      <a:pt x="24" y="557"/>
                    </a:lnTo>
                    <a:lnTo>
                      <a:pt x="30" y="640"/>
                    </a:lnTo>
                    <a:lnTo>
                      <a:pt x="87" y="640"/>
                    </a:lnTo>
                    <a:lnTo>
                      <a:pt x="165" y="640"/>
                    </a:lnTo>
                    <a:lnTo>
                      <a:pt x="225" y="640"/>
                    </a:lnTo>
                    <a:lnTo>
                      <a:pt x="204" y="580"/>
                    </a:lnTo>
                    <a:lnTo>
                      <a:pt x="90" y="580"/>
                    </a:lnTo>
                    <a:lnTo>
                      <a:pt x="157" y="445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7" name="Freeform 72"/>
              <p:cNvSpPr/>
              <p:nvPr/>
            </p:nvSpPr>
            <p:spPr bwMode="auto">
              <a:xfrm>
                <a:off x="5273" y="3145"/>
                <a:ext cx="120" cy="454"/>
              </a:xfrm>
              <a:custGeom>
                <a:avLst/>
                <a:gdLst>
                  <a:gd name="T0" fmla="*/ 1 w 120"/>
                  <a:gd name="T1" fmla="*/ 0 h 454"/>
                  <a:gd name="T2" fmla="*/ 0 w 120"/>
                  <a:gd name="T3" fmla="*/ 32 h 454"/>
                  <a:gd name="T4" fmla="*/ 0 w 120"/>
                  <a:gd name="T5" fmla="*/ 454 h 454"/>
                  <a:gd name="T6" fmla="*/ 37 w 120"/>
                  <a:gd name="T7" fmla="*/ 454 h 454"/>
                  <a:gd name="T8" fmla="*/ 30 w 120"/>
                  <a:gd name="T9" fmla="*/ 339 h 454"/>
                  <a:gd name="T10" fmla="*/ 30 w 120"/>
                  <a:gd name="T11" fmla="*/ 339 h 454"/>
                  <a:gd name="T12" fmla="*/ 30 w 120"/>
                  <a:gd name="T13" fmla="*/ 334 h 454"/>
                  <a:gd name="T14" fmla="*/ 24 w 120"/>
                  <a:gd name="T15" fmla="*/ 251 h 454"/>
                  <a:gd name="T16" fmla="*/ 120 w 120"/>
                  <a:gd name="T17" fmla="*/ 176 h 454"/>
                  <a:gd name="T18" fmla="*/ 21 w 120"/>
                  <a:gd name="T19" fmla="*/ 206 h 454"/>
                  <a:gd name="T20" fmla="*/ 1 w 120"/>
                  <a:gd name="T21" fmla="*/ 0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0" h="454">
                    <a:moveTo>
                      <a:pt x="1" y="0"/>
                    </a:moveTo>
                    <a:lnTo>
                      <a:pt x="0" y="32"/>
                    </a:lnTo>
                    <a:lnTo>
                      <a:pt x="0" y="454"/>
                    </a:lnTo>
                    <a:lnTo>
                      <a:pt x="37" y="454"/>
                    </a:lnTo>
                    <a:lnTo>
                      <a:pt x="30" y="339"/>
                    </a:lnTo>
                    <a:lnTo>
                      <a:pt x="30" y="339"/>
                    </a:lnTo>
                    <a:lnTo>
                      <a:pt x="30" y="334"/>
                    </a:lnTo>
                    <a:lnTo>
                      <a:pt x="24" y="251"/>
                    </a:lnTo>
                    <a:lnTo>
                      <a:pt x="120" y="176"/>
                    </a:lnTo>
                    <a:lnTo>
                      <a:pt x="21" y="20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8" name="Freeform 73"/>
              <p:cNvSpPr/>
              <p:nvPr/>
            </p:nvSpPr>
            <p:spPr bwMode="auto">
              <a:xfrm>
                <a:off x="5273" y="3145"/>
                <a:ext cx="120" cy="454"/>
              </a:xfrm>
              <a:custGeom>
                <a:avLst/>
                <a:gdLst>
                  <a:gd name="T0" fmla="*/ 1 w 120"/>
                  <a:gd name="T1" fmla="*/ 0 h 454"/>
                  <a:gd name="T2" fmla="*/ 0 w 120"/>
                  <a:gd name="T3" fmla="*/ 32 h 454"/>
                  <a:gd name="T4" fmla="*/ 0 w 120"/>
                  <a:gd name="T5" fmla="*/ 454 h 454"/>
                  <a:gd name="T6" fmla="*/ 37 w 120"/>
                  <a:gd name="T7" fmla="*/ 454 h 454"/>
                  <a:gd name="T8" fmla="*/ 30 w 120"/>
                  <a:gd name="T9" fmla="*/ 339 h 454"/>
                  <a:gd name="T10" fmla="*/ 30 w 120"/>
                  <a:gd name="T11" fmla="*/ 339 h 454"/>
                  <a:gd name="T12" fmla="*/ 30 w 120"/>
                  <a:gd name="T13" fmla="*/ 334 h 454"/>
                  <a:gd name="T14" fmla="*/ 24 w 120"/>
                  <a:gd name="T15" fmla="*/ 251 h 454"/>
                  <a:gd name="T16" fmla="*/ 120 w 120"/>
                  <a:gd name="T17" fmla="*/ 176 h 454"/>
                  <a:gd name="T18" fmla="*/ 21 w 120"/>
                  <a:gd name="T19" fmla="*/ 206 h 454"/>
                  <a:gd name="T20" fmla="*/ 1 w 120"/>
                  <a:gd name="T21" fmla="*/ 0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0" h="454">
                    <a:moveTo>
                      <a:pt x="1" y="0"/>
                    </a:moveTo>
                    <a:lnTo>
                      <a:pt x="0" y="32"/>
                    </a:lnTo>
                    <a:lnTo>
                      <a:pt x="0" y="454"/>
                    </a:lnTo>
                    <a:lnTo>
                      <a:pt x="37" y="454"/>
                    </a:lnTo>
                    <a:lnTo>
                      <a:pt x="30" y="339"/>
                    </a:lnTo>
                    <a:lnTo>
                      <a:pt x="30" y="339"/>
                    </a:lnTo>
                    <a:lnTo>
                      <a:pt x="30" y="334"/>
                    </a:lnTo>
                    <a:lnTo>
                      <a:pt x="24" y="251"/>
                    </a:lnTo>
                    <a:lnTo>
                      <a:pt x="120" y="176"/>
                    </a:lnTo>
                    <a:lnTo>
                      <a:pt x="21" y="206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9" name="Freeform 74"/>
              <p:cNvSpPr/>
              <p:nvPr/>
            </p:nvSpPr>
            <p:spPr bwMode="auto">
              <a:xfrm>
                <a:off x="2621" y="3349"/>
                <a:ext cx="519" cy="209"/>
              </a:xfrm>
              <a:custGeom>
                <a:avLst/>
                <a:gdLst>
                  <a:gd name="T0" fmla="*/ 0 w 293"/>
                  <a:gd name="T1" fmla="*/ 111 h 111"/>
                  <a:gd name="T2" fmla="*/ 293 w 293"/>
                  <a:gd name="T3" fmla="*/ 111 h 111"/>
                  <a:gd name="T4" fmla="*/ 291 w 293"/>
                  <a:gd name="T5" fmla="*/ 102 h 111"/>
                  <a:gd name="T6" fmla="*/ 286 w 293"/>
                  <a:gd name="T7" fmla="*/ 89 h 111"/>
                  <a:gd name="T8" fmla="*/ 267 w 293"/>
                  <a:gd name="T9" fmla="*/ 70 h 111"/>
                  <a:gd name="T10" fmla="*/ 266 w 293"/>
                  <a:gd name="T11" fmla="*/ 70 h 111"/>
                  <a:gd name="T12" fmla="*/ 239 w 293"/>
                  <a:gd name="T13" fmla="*/ 63 h 111"/>
                  <a:gd name="T14" fmla="*/ 232 w 293"/>
                  <a:gd name="T15" fmla="*/ 64 h 111"/>
                  <a:gd name="T16" fmla="*/ 232 w 293"/>
                  <a:gd name="T17" fmla="*/ 60 h 111"/>
                  <a:gd name="T18" fmla="*/ 182 w 293"/>
                  <a:gd name="T19" fmla="*/ 10 h 111"/>
                  <a:gd name="T20" fmla="*/ 155 w 293"/>
                  <a:gd name="T21" fmla="*/ 19 h 111"/>
                  <a:gd name="T22" fmla="*/ 124 w 293"/>
                  <a:gd name="T23" fmla="*/ 0 h 111"/>
                  <a:gd name="T24" fmla="*/ 89 w 293"/>
                  <a:gd name="T25" fmla="*/ 30 h 111"/>
                  <a:gd name="T26" fmla="*/ 76 w 293"/>
                  <a:gd name="T27" fmla="*/ 28 h 111"/>
                  <a:gd name="T28" fmla="*/ 42 w 293"/>
                  <a:gd name="T29" fmla="*/ 63 h 111"/>
                  <a:gd name="T30" fmla="*/ 43 w 293"/>
                  <a:gd name="T31" fmla="*/ 72 h 111"/>
                  <a:gd name="T32" fmla="*/ 42 w 293"/>
                  <a:gd name="T33" fmla="*/ 72 h 111"/>
                  <a:gd name="T34" fmla="*/ 0 w 293"/>
                  <a:gd name="T35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93" h="111">
                    <a:moveTo>
                      <a:pt x="0" y="111"/>
                    </a:moveTo>
                    <a:cubicBezTo>
                      <a:pt x="293" y="111"/>
                      <a:pt x="293" y="111"/>
                      <a:pt x="293" y="111"/>
                    </a:cubicBezTo>
                    <a:cubicBezTo>
                      <a:pt x="292" y="108"/>
                      <a:pt x="292" y="105"/>
                      <a:pt x="291" y="102"/>
                    </a:cubicBezTo>
                    <a:cubicBezTo>
                      <a:pt x="289" y="98"/>
                      <a:pt x="287" y="94"/>
                      <a:pt x="286" y="89"/>
                    </a:cubicBezTo>
                    <a:cubicBezTo>
                      <a:pt x="281" y="81"/>
                      <a:pt x="275" y="75"/>
                      <a:pt x="267" y="70"/>
                    </a:cubicBezTo>
                    <a:cubicBezTo>
                      <a:pt x="266" y="70"/>
                      <a:pt x="266" y="70"/>
                      <a:pt x="266" y="70"/>
                    </a:cubicBezTo>
                    <a:cubicBezTo>
                      <a:pt x="258" y="65"/>
                      <a:pt x="249" y="63"/>
                      <a:pt x="239" y="63"/>
                    </a:cubicBezTo>
                    <a:cubicBezTo>
                      <a:pt x="237" y="63"/>
                      <a:pt x="234" y="63"/>
                      <a:pt x="232" y="64"/>
                    </a:cubicBezTo>
                    <a:cubicBezTo>
                      <a:pt x="232" y="62"/>
                      <a:pt x="232" y="61"/>
                      <a:pt x="232" y="60"/>
                    </a:cubicBezTo>
                    <a:cubicBezTo>
                      <a:pt x="232" y="33"/>
                      <a:pt x="209" y="10"/>
                      <a:pt x="182" y="10"/>
                    </a:cubicBezTo>
                    <a:cubicBezTo>
                      <a:pt x="172" y="10"/>
                      <a:pt x="163" y="13"/>
                      <a:pt x="155" y="19"/>
                    </a:cubicBezTo>
                    <a:cubicBezTo>
                      <a:pt x="149" y="8"/>
                      <a:pt x="139" y="0"/>
                      <a:pt x="124" y="0"/>
                    </a:cubicBezTo>
                    <a:cubicBezTo>
                      <a:pt x="103" y="0"/>
                      <a:pt x="91" y="14"/>
                      <a:pt x="89" y="30"/>
                    </a:cubicBezTo>
                    <a:cubicBezTo>
                      <a:pt x="85" y="29"/>
                      <a:pt x="81" y="28"/>
                      <a:pt x="76" y="28"/>
                    </a:cubicBezTo>
                    <a:cubicBezTo>
                      <a:pt x="57" y="28"/>
                      <a:pt x="42" y="44"/>
                      <a:pt x="42" y="63"/>
                    </a:cubicBezTo>
                    <a:cubicBezTo>
                      <a:pt x="42" y="66"/>
                      <a:pt x="42" y="69"/>
                      <a:pt x="43" y="72"/>
                    </a:cubicBezTo>
                    <a:cubicBezTo>
                      <a:pt x="42" y="72"/>
                      <a:pt x="42" y="72"/>
                      <a:pt x="42" y="72"/>
                    </a:cubicBezTo>
                    <a:cubicBezTo>
                      <a:pt x="20" y="72"/>
                      <a:pt x="1" y="89"/>
                      <a:pt x="0" y="111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0" name="Freeform 75"/>
              <p:cNvSpPr/>
              <p:nvPr/>
            </p:nvSpPr>
            <p:spPr bwMode="auto">
              <a:xfrm>
                <a:off x="2894" y="3368"/>
                <a:ext cx="138" cy="94"/>
              </a:xfrm>
              <a:custGeom>
                <a:avLst/>
                <a:gdLst>
                  <a:gd name="T0" fmla="*/ 28 w 78"/>
                  <a:gd name="T1" fmla="*/ 0 h 50"/>
                  <a:gd name="T2" fmla="*/ 1 w 78"/>
                  <a:gd name="T3" fmla="*/ 9 h 50"/>
                  <a:gd name="T4" fmla="*/ 0 w 78"/>
                  <a:gd name="T5" fmla="*/ 8 h 50"/>
                  <a:gd name="T6" fmla="*/ 1 w 78"/>
                  <a:gd name="T7" fmla="*/ 9 h 50"/>
                  <a:gd name="T8" fmla="*/ 28 w 78"/>
                  <a:gd name="T9" fmla="*/ 0 h 50"/>
                  <a:gd name="T10" fmla="*/ 78 w 78"/>
                  <a:gd name="T11" fmla="*/ 50 h 50"/>
                  <a:gd name="T12" fmla="*/ 78 w 78"/>
                  <a:gd name="T13" fmla="*/ 50 h 50"/>
                  <a:gd name="T14" fmla="*/ 28 w 78"/>
                  <a:gd name="T1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8" h="50">
                    <a:moveTo>
                      <a:pt x="28" y="0"/>
                    </a:moveTo>
                    <a:cubicBezTo>
                      <a:pt x="18" y="0"/>
                      <a:pt x="9" y="3"/>
                      <a:pt x="1" y="9"/>
                    </a:cubicBezTo>
                    <a:cubicBezTo>
                      <a:pt x="0" y="9"/>
                      <a:pt x="0" y="8"/>
                      <a:pt x="0" y="8"/>
                    </a:cubicBezTo>
                    <a:cubicBezTo>
                      <a:pt x="0" y="8"/>
                      <a:pt x="0" y="9"/>
                      <a:pt x="1" y="9"/>
                    </a:cubicBezTo>
                    <a:cubicBezTo>
                      <a:pt x="9" y="3"/>
                      <a:pt x="18" y="0"/>
                      <a:pt x="28" y="0"/>
                    </a:cubicBezTo>
                    <a:cubicBezTo>
                      <a:pt x="55" y="0"/>
                      <a:pt x="78" y="23"/>
                      <a:pt x="78" y="50"/>
                    </a:cubicBezTo>
                    <a:cubicBezTo>
                      <a:pt x="78" y="50"/>
                      <a:pt x="78" y="50"/>
                      <a:pt x="78" y="50"/>
                    </a:cubicBezTo>
                    <a:cubicBezTo>
                      <a:pt x="78" y="23"/>
                      <a:pt x="55" y="0"/>
                      <a:pt x="28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1" name="Freeform 76"/>
              <p:cNvSpPr/>
              <p:nvPr/>
            </p:nvSpPr>
            <p:spPr bwMode="auto">
              <a:xfrm>
                <a:off x="2881" y="3366"/>
                <a:ext cx="259" cy="192"/>
              </a:xfrm>
              <a:custGeom>
                <a:avLst/>
                <a:gdLst>
                  <a:gd name="T0" fmla="*/ 0 w 146"/>
                  <a:gd name="T1" fmla="*/ 0 h 102"/>
                  <a:gd name="T2" fmla="*/ 0 w 146"/>
                  <a:gd name="T3" fmla="*/ 102 h 102"/>
                  <a:gd name="T4" fmla="*/ 146 w 146"/>
                  <a:gd name="T5" fmla="*/ 102 h 102"/>
                  <a:gd name="T6" fmla="*/ 145 w 146"/>
                  <a:gd name="T7" fmla="*/ 100 h 102"/>
                  <a:gd name="T8" fmla="*/ 144 w 146"/>
                  <a:gd name="T9" fmla="*/ 93 h 102"/>
                  <a:gd name="T10" fmla="*/ 139 w 146"/>
                  <a:gd name="T11" fmla="*/ 80 h 102"/>
                  <a:gd name="T12" fmla="*/ 128 w 146"/>
                  <a:gd name="T13" fmla="*/ 67 h 102"/>
                  <a:gd name="T14" fmla="*/ 120 w 146"/>
                  <a:gd name="T15" fmla="*/ 61 h 102"/>
                  <a:gd name="T16" fmla="*/ 119 w 146"/>
                  <a:gd name="T17" fmla="*/ 61 h 102"/>
                  <a:gd name="T18" fmla="*/ 92 w 146"/>
                  <a:gd name="T19" fmla="*/ 54 h 102"/>
                  <a:gd name="T20" fmla="*/ 85 w 146"/>
                  <a:gd name="T21" fmla="*/ 55 h 102"/>
                  <a:gd name="T22" fmla="*/ 85 w 146"/>
                  <a:gd name="T23" fmla="*/ 55 h 102"/>
                  <a:gd name="T24" fmla="*/ 85 w 146"/>
                  <a:gd name="T25" fmla="*/ 55 h 102"/>
                  <a:gd name="T26" fmla="*/ 85 w 146"/>
                  <a:gd name="T27" fmla="*/ 51 h 102"/>
                  <a:gd name="T28" fmla="*/ 35 w 146"/>
                  <a:gd name="T29" fmla="*/ 1 h 102"/>
                  <a:gd name="T30" fmla="*/ 8 w 146"/>
                  <a:gd name="T31" fmla="*/ 10 h 102"/>
                  <a:gd name="T32" fmla="*/ 7 w 146"/>
                  <a:gd name="T33" fmla="*/ 9 h 102"/>
                  <a:gd name="T34" fmla="*/ 0 w 146"/>
                  <a:gd name="T35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6" h="102">
                    <a:moveTo>
                      <a:pt x="0" y="0"/>
                    </a:moveTo>
                    <a:cubicBezTo>
                      <a:pt x="0" y="102"/>
                      <a:pt x="0" y="102"/>
                      <a:pt x="0" y="102"/>
                    </a:cubicBezTo>
                    <a:cubicBezTo>
                      <a:pt x="146" y="102"/>
                      <a:pt x="146" y="102"/>
                      <a:pt x="146" y="102"/>
                    </a:cubicBezTo>
                    <a:cubicBezTo>
                      <a:pt x="146" y="102"/>
                      <a:pt x="145" y="101"/>
                      <a:pt x="145" y="100"/>
                    </a:cubicBezTo>
                    <a:cubicBezTo>
                      <a:pt x="145" y="98"/>
                      <a:pt x="145" y="95"/>
                      <a:pt x="144" y="93"/>
                    </a:cubicBezTo>
                    <a:cubicBezTo>
                      <a:pt x="142" y="89"/>
                      <a:pt x="140" y="85"/>
                      <a:pt x="139" y="80"/>
                    </a:cubicBezTo>
                    <a:cubicBezTo>
                      <a:pt x="136" y="75"/>
                      <a:pt x="132" y="71"/>
                      <a:pt x="128" y="67"/>
                    </a:cubicBezTo>
                    <a:cubicBezTo>
                      <a:pt x="126" y="65"/>
                      <a:pt x="123" y="63"/>
                      <a:pt x="120" y="61"/>
                    </a:cubicBezTo>
                    <a:cubicBezTo>
                      <a:pt x="119" y="61"/>
                      <a:pt x="119" y="61"/>
                      <a:pt x="119" y="61"/>
                    </a:cubicBezTo>
                    <a:cubicBezTo>
                      <a:pt x="111" y="56"/>
                      <a:pt x="102" y="54"/>
                      <a:pt x="92" y="54"/>
                    </a:cubicBezTo>
                    <a:cubicBezTo>
                      <a:pt x="90" y="54"/>
                      <a:pt x="87" y="54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3"/>
                      <a:pt x="85" y="52"/>
                      <a:pt x="85" y="51"/>
                    </a:cubicBezTo>
                    <a:cubicBezTo>
                      <a:pt x="85" y="24"/>
                      <a:pt x="62" y="1"/>
                      <a:pt x="35" y="1"/>
                    </a:cubicBezTo>
                    <a:cubicBezTo>
                      <a:pt x="25" y="1"/>
                      <a:pt x="16" y="4"/>
                      <a:pt x="8" y="10"/>
                    </a:cubicBezTo>
                    <a:cubicBezTo>
                      <a:pt x="7" y="10"/>
                      <a:pt x="7" y="9"/>
                      <a:pt x="7" y="9"/>
                    </a:cubicBezTo>
                    <a:cubicBezTo>
                      <a:pt x="5" y="6"/>
                      <a:pt x="3" y="3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2" name="Freeform 77"/>
              <p:cNvSpPr/>
              <p:nvPr/>
            </p:nvSpPr>
            <p:spPr bwMode="auto">
              <a:xfrm>
                <a:off x="4473" y="3374"/>
                <a:ext cx="520" cy="208"/>
              </a:xfrm>
              <a:custGeom>
                <a:avLst/>
                <a:gdLst>
                  <a:gd name="T0" fmla="*/ 0 w 293"/>
                  <a:gd name="T1" fmla="*/ 111 h 111"/>
                  <a:gd name="T2" fmla="*/ 293 w 293"/>
                  <a:gd name="T3" fmla="*/ 111 h 111"/>
                  <a:gd name="T4" fmla="*/ 291 w 293"/>
                  <a:gd name="T5" fmla="*/ 101 h 111"/>
                  <a:gd name="T6" fmla="*/ 286 w 293"/>
                  <a:gd name="T7" fmla="*/ 89 h 111"/>
                  <a:gd name="T8" fmla="*/ 267 w 293"/>
                  <a:gd name="T9" fmla="*/ 70 h 111"/>
                  <a:gd name="T10" fmla="*/ 266 w 293"/>
                  <a:gd name="T11" fmla="*/ 69 h 111"/>
                  <a:gd name="T12" fmla="*/ 239 w 293"/>
                  <a:gd name="T13" fmla="*/ 62 h 111"/>
                  <a:gd name="T14" fmla="*/ 232 w 293"/>
                  <a:gd name="T15" fmla="*/ 63 h 111"/>
                  <a:gd name="T16" fmla="*/ 232 w 293"/>
                  <a:gd name="T17" fmla="*/ 59 h 111"/>
                  <a:gd name="T18" fmla="*/ 182 w 293"/>
                  <a:gd name="T19" fmla="*/ 10 h 111"/>
                  <a:gd name="T20" fmla="*/ 155 w 293"/>
                  <a:gd name="T21" fmla="*/ 18 h 111"/>
                  <a:gd name="T22" fmla="*/ 124 w 293"/>
                  <a:gd name="T23" fmla="*/ 0 h 111"/>
                  <a:gd name="T24" fmla="*/ 89 w 293"/>
                  <a:gd name="T25" fmla="*/ 30 h 111"/>
                  <a:gd name="T26" fmla="*/ 76 w 293"/>
                  <a:gd name="T27" fmla="*/ 27 h 111"/>
                  <a:gd name="T28" fmla="*/ 42 w 293"/>
                  <a:gd name="T29" fmla="*/ 62 h 111"/>
                  <a:gd name="T30" fmla="*/ 43 w 293"/>
                  <a:gd name="T31" fmla="*/ 71 h 111"/>
                  <a:gd name="T32" fmla="*/ 42 w 293"/>
                  <a:gd name="T33" fmla="*/ 71 h 111"/>
                  <a:gd name="T34" fmla="*/ 0 w 293"/>
                  <a:gd name="T35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93" h="111">
                    <a:moveTo>
                      <a:pt x="0" y="111"/>
                    </a:moveTo>
                    <a:cubicBezTo>
                      <a:pt x="293" y="111"/>
                      <a:pt x="293" y="111"/>
                      <a:pt x="293" y="111"/>
                    </a:cubicBezTo>
                    <a:cubicBezTo>
                      <a:pt x="292" y="108"/>
                      <a:pt x="292" y="105"/>
                      <a:pt x="291" y="101"/>
                    </a:cubicBezTo>
                    <a:cubicBezTo>
                      <a:pt x="289" y="97"/>
                      <a:pt x="287" y="93"/>
                      <a:pt x="286" y="89"/>
                    </a:cubicBezTo>
                    <a:cubicBezTo>
                      <a:pt x="281" y="81"/>
                      <a:pt x="275" y="74"/>
                      <a:pt x="267" y="70"/>
                    </a:cubicBezTo>
                    <a:cubicBezTo>
                      <a:pt x="266" y="69"/>
                      <a:pt x="266" y="69"/>
                      <a:pt x="266" y="69"/>
                    </a:cubicBezTo>
                    <a:cubicBezTo>
                      <a:pt x="258" y="64"/>
                      <a:pt x="249" y="62"/>
                      <a:pt x="239" y="62"/>
                    </a:cubicBezTo>
                    <a:cubicBezTo>
                      <a:pt x="237" y="62"/>
                      <a:pt x="234" y="63"/>
                      <a:pt x="232" y="63"/>
                    </a:cubicBezTo>
                    <a:cubicBezTo>
                      <a:pt x="232" y="62"/>
                      <a:pt x="232" y="61"/>
                      <a:pt x="232" y="59"/>
                    </a:cubicBezTo>
                    <a:cubicBezTo>
                      <a:pt x="232" y="32"/>
                      <a:pt x="209" y="10"/>
                      <a:pt x="182" y="10"/>
                    </a:cubicBezTo>
                    <a:cubicBezTo>
                      <a:pt x="172" y="10"/>
                      <a:pt x="163" y="13"/>
                      <a:pt x="155" y="18"/>
                    </a:cubicBezTo>
                    <a:cubicBezTo>
                      <a:pt x="149" y="8"/>
                      <a:pt x="139" y="0"/>
                      <a:pt x="124" y="0"/>
                    </a:cubicBezTo>
                    <a:cubicBezTo>
                      <a:pt x="103" y="0"/>
                      <a:pt x="91" y="14"/>
                      <a:pt x="89" y="30"/>
                    </a:cubicBezTo>
                    <a:cubicBezTo>
                      <a:pt x="85" y="28"/>
                      <a:pt x="81" y="27"/>
                      <a:pt x="76" y="27"/>
                    </a:cubicBezTo>
                    <a:cubicBezTo>
                      <a:pt x="57" y="27"/>
                      <a:pt x="42" y="43"/>
                      <a:pt x="42" y="62"/>
                    </a:cubicBezTo>
                    <a:cubicBezTo>
                      <a:pt x="42" y="65"/>
                      <a:pt x="42" y="68"/>
                      <a:pt x="43" y="71"/>
                    </a:cubicBezTo>
                    <a:cubicBezTo>
                      <a:pt x="42" y="71"/>
                      <a:pt x="42" y="71"/>
                      <a:pt x="42" y="71"/>
                    </a:cubicBezTo>
                    <a:cubicBezTo>
                      <a:pt x="20" y="71"/>
                      <a:pt x="1" y="89"/>
                      <a:pt x="0" y="111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3" name="Freeform 78"/>
              <p:cNvSpPr/>
              <p:nvPr/>
            </p:nvSpPr>
            <p:spPr bwMode="auto">
              <a:xfrm>
                <a:off x="4746" y="3392"/>
                <a:ext cx="44" cy="15"/>
              </a:xfrm>
              <a:custGeom>
                <a:avLst/>
                <a:gdLst>
                  <a:gd name="T0" fmla="*/ 25 w 25"/>
                  <a:gd name="T1" fmla="*/ 0 h 8"/>
                  <a:gd name="T2" fmla="*/ 1 w 25"/>
                  <a:gd name="T3" fmla="*/ 8 h 8"/>
                  <a:gd name="T4" fmla="*/ 0 w 25"/>
                  <a:gd name="T5" fmla="*/ 7 h 8"/>
                  <a:gd name="T6" fmla="*/ 1 w 25"/>
                  <a:gd name="T7" fmla="*/ 8 h 8"/>
                  <a:gd name="T8" fmla="*/ 25 w 25"/>
                  <a:gd name="T9" fmla="*/ 0 h 8"/>
                  <a:gd name="T10" fmla="*/ 25 w 25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8">
                    <a:moveTo>
                      <a:pt x="25" y="0"/>
                    </a:moveTo>
                    <a:cubicBezTo>
                      <a:pt x="16" y="0"/>
                      <a:pt x="8" y="3"/>
                      <a:pt x="1" y="8"/>
                    </a:cubicBezTo>
                    <a:cubicBezTo>
                      <a:pt x="0" y="8"/>
                      <a:pt x="0" y="7"/>
                      <a:pt x="0" y="7"/>
                    </a:cubicBezTo>
                    <a:cubicBezTo>
                      <a:pt x="0" y="7"/>
                      <a:pt x="0" y="8"/>
                      <a:pt x="1" y="8"/>
                    </a:cubicBezTo>
                    <a:cubicBezTo>
                      <a:pt x="8" y="3"/>
                      <a:pt x="16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4" name="Freeform 79"/>
              <p:cNvSpPr/>
              <p:nvPr/>
            </p:nvSpPr>
            <p:spPr bwMode="auto">
              <a:xfrm>
                <a:off x="4734" y="3389"/>
                <a:ext cx="259" cy="193"/>
              </a:xfrm>
              <a:custGeom>
                <a:avLst/>
                <a:gdLst>
                  <a:gd name="T0" fmla="*/ 0 w 146"/>
                  <a:gd name="T1" fmla="*/ 0 h 103"/>
                  <a:gd name="T2" fmla="*/ 0 w 146"/>
                  <a:gd name="T3" fmla="*/ 103 h 103"/>
                  <a:gd name="T4" fmla="*/ 146 w 146"/>
                  <a:gd name="T5" fmla="*/ 103 h 103"/>
                  <a:gd name="T6" fmla="*/ 144 w 146"/>
                  <a:gd name="T7" fmla="*/ 93 h 103"/>
                  <a:gd name="T8" fmla="*/ 139 w 146"/>
                  <a:gd name="T9" fmla="*/ 81 h 103"/>
                  <a:gd name="T10" fmla="*/ 123 w 146"/>
                  <a:gd name="T11" fmla="*/ 64 h 103"/>
                  <a:gd name="T12" fmla="*/ 120 w 146"/>
                  <a:gd name="T13" fmla="*/ 62 h 103"/>
                  <a:gd name="T14" fmla="*/ 119 w 146"/>
                  <a:gd name="T15" fmla="*/ 61 h 103"/>
                  <a:gd name="T16" fmla="*/ 94 w 146"/>
                  <a:gd name="T17" fmla="*/ 54 h 103"/>
                  <a:gd name="T18" fmla="*/ 92 w 146"/>
                  <a:gd name="T19" fmla="*/ 54 h 103"/>
                  <a:gd name="T20" fmla="*/ 85 w 146"/>
                  <a:gd name="T21" fmla="*/ 55 h 103"/>
                  <a:gd name="T22" fmla="*/ 85 w 146"/>
                  <a:gd name="T23" fmla="*/ 55 h 103"/>
                  <a:gd name="T24" fmla="*/ 85 w 146"/>
                  <a:gd name="T25" fmla="*/ 55 h 103"/>
                  <a:gd name="T26" fmla="*/ 85 w 146"/>
                  <a:gd name="T27" fmla="*/ 51 h 103"/>
                  <a:gd name="T28" fmla="*/ 84 w 146"/>
                  <a:gd name="T29" fmla="*/ 46 h 103"/>
                  <a:gd name="T30" fmla="*/ 53 w 146"/>
                  <a:gd name="T31" fmla="*/ 5 h 103"/>
                  <a:gd name="T32" fmla="*/ 35 w 146"/>
                  <a:gd name="T33" fmla="*/ 2 h 103"/>
                  <a:gd name="T34" fmla="*/ 32 w 146"/>
                  <a:gd name="T35" fmla="*/ 2 h 103"/>
                  <a:gd name="T36" fmla="*/ 8 w 146"/>
                  <a:gd name="T37" fmla="*/ 10 h 103"/>
                  <a:gd name="T38" fmla="*/ 7 w 146"/>
                  <a:gd name="T39" fmla="*/ 9 h 103"/>
                  <a:gd name="T40" fmla="*/ 0 w 146"/>
                  <a:gd name="T41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6" h="103">
                    <a:moveTo>
                      <a:pt x="0" y="0"/>
                    </a:moveTo>
                    <a:cubicBezTo>
                      <a:pt x="0" y="103"/>
                      <a:pt x="0" y="103"/>
                      <a:pt x="0" y="103"/>
                    </a:cubicBezTo>
                    <a:cubicBezTo>
                      <a:pt x="146" y="103"/>
                      <a:pt x="146" y="103"/>
                      <a:pt x="146" y="103"/>
                    </a:cubicBezTo>
                    <a:cubicBezTo>
                      <a:pt x="145" y="100"/>
                      <a:pt x="145" y="97"/>
                      <a:pt x="144" y="93"/>
                    </a:cubicBezTo>
                    <a:cubicBezTo>
                      <a:pt x="142" y="89"/>
                      <a:pt x="140" y="85"/>
                      <a:pt x="139" y="81"/>
                    </a:cubicBezTo>
                    <a:cubicBezTo>
                      <a:pt x="135" y="74"/>
                      <a:pt x="130" y="69"/>
                      <a:pt x="123" y="64"/>
                    </a:cubicBezTo>
                    <a:cubicBezTo>
                      <a:pt x="122" y="63"/>
                      <a:pt x="121" y="62"/>
                      <a:pt x="120" y="62"/>
                    </a:cubicBezTo>
                    <a:cubicBezTo>
                      <a:pt x="119" y="61"/>
                      <a:pt x="119" y="61"/>
                      <a:pt x="119" y="61"/>
                    </a:cubicBezTo>
                    <a:cubicBezTo>
                      <a:pt x="111" y="57"/>
                      <a:pt x="103" y="54"/>
                      <a:pt x="94" y="54"/>
                    </a:cubicBezTo>
                    <a:cubicBezTo>
                      <a:pt x="93" y="54"/>
                      <a:pt x="93" y="54"/>
                      <a:pt x="92" y="54"/>
                    </a:cubicBezTo>
                    <a:cubicBezTo>
                      <a:pt x="90" y="54"/>
                      <a:pt x="87" y="55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4"/>
                      <a:pt x="85" y="53"/>
                      <a:pt x="85" y="51"/>
                    </a:cubicBezTo>
                    <a:cubicBezTo>
                      <a:pt x="85" y="49"/>
                      <a:pt x="85" y="47"/>
                      <a:pt x="84" y="46"/>
                    </a:cubicBezTo>
                    <a:cubicBezTo>
                      <a:pt x="82" y="27"/>
                      <a:pt x="70" y="12"/>
                      <a:pt x="53" y="5"/>
                    </a:cubicBezTo>
                    <a:cubicBezTo>
                      <a:pt x="48" y="3"/>
                      <a:pt x="42" y="2"/>
                      <a:pt x="35" y="2"/>
                    </a:cubicBezTo>
                    <a:cubicBezTo>
                      <a:pt x="34" y="2"/>
                      <a:pt x="33" y="2"/>
                      <a:pt x="32" y="2"/>
                    </a:cubicBezTo>
                    <a:cubicBezTo>
                      <a:pt x="23" y="2"/>
                      <a:pt x="15" y="5"/>
                      <a:pt x="8" y="10"/>
                    </a:cubicBezTo>
                    <a:cubicBezTo>
                      <a:pt x="7" y="10"/>
                      <a:pt x="7" y="9"/>
                      <a:pt x="7" y="9"/>
                    </a:cubicBezTo>
                    <a:cubicBezTo>
                      <a:pt x="5" y="6"/>
                      <a:pt x="3" y="3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5" name="Freeform 80"/>
              <p:cNvSpPr/>
              <p:nvPr/>
            </p:nvSpPr>
            <p:spPr bwMode="auto">
              <a:xfrm>
                <a:off x="3083" y="2936"/>
                <a:ext cx="440" cy="464"/>
              </a:xfrm>
              <a:custGeom>
                <a:avLst/>
                <a:gdLst>
                  <a:gd name="T0" fmla="*/ 181 w 248"/>
                  <a:gd name="T1" fmla="*/ 80 h 247"/>
                  <a:gd name="T2" fmla="*/ 124 w 248"/>
                  <a:gd name="T3" fmla="*/ 0 h 247"/>
                  <a:gd name="T4" fmla="*/ 68 w 248"/>
                  <a:gd name="T5" fmla="*/ 80 h 247"/>
                  <a:gd name="T6" fmla="*/ 123 w 248"/>
                  <a:gd name="T7" fmla="*/ 247 h 247"/>
                  <a:gd name="T8" fmla="*/ 123 w 248"/>
                  <a:gd name="T9" fmla="*/ 247 h 247"/>
                  <a:gd name="T10" fmla="*/ 125 w 248"/>
                  <a:gd name="T11" fmla="*/ 247 h 247"/>
                  <a:gd name="T12" fmla="*/ 127 w 248"/>
                  <a:gd name="T13" fmla="*/ 247 h 247"/>
                  <a:gd name="T14" fmla="*/ 127 w 248"/>
                  <a:gd name="T15" fmla="*/ 247 h 247"/>
                  <a:gd name="T16" fmla="*/ 181 w 248"/>
                  <a:gd name="T17" fmla="*/ 8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8" h="247">
                    <a:moveTo>
                      <a:pt x="181" y="80"/>
                    </a:moveTo>
                    <a:cubicBezTo>
                      <a:pt x="153" y="35"/>
                      <a:pt x="124" y="0"/>
                      <a:pt x="124" y="0"/>
                    </a:cubicBezTo>
                    <a:cubicBezTo>
                      <a:pt x="124" y="0"/>
                      <a:pt x="98" y="36"/>
                      <a:pt x="68" y="80"/>
                    </a:cubicBezTo>
                    <a:cubicBezTo>
                      <a:pt x="0" y="182"/>
                      <a:pt x="75" y="243"/>
                      <a:pt x="123" y="247"/>
                    </a:cubicBezTo>
                    <a:cubicBezTo>
                      <a:pt x="123" y="247"/>
                      <a:pt x="123" y="247"/>
                      <a:pt x="123" y="247"/>
                    </a:cubicBezTo>
                    <a:cubicBezTo>
                      <a:pt x="123" y="247"/>
                      <a:pt x="124" y="247"/>
                      <a:pt x="125" y="247"/>
                    </a:cubicBezTo>
                    <a:cubicBezTo>
                      <a:pt x="126" y="247"/>
                      <a:pt x="123" y="247"/>
                      <a:pt x="127" y="247"/>
                    </a:cubicBezTo>
                    <a:cubicBezTo>
                      <a:pt x="127" y="247"/>
                      <a:pt x="127" y="247"/>
                      <a:pt x="127" y="247"/>
                    </a:cubicBezTo>
                    <a:cubicBezTo>
                      <a:pt x="171" y="243"/>
                      <a:pt x="248" y="189"/>
                      <a:pt x="181" y="80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6" name="Freeform 81"/>
              <p:cNvSpPr/>
              <p:nvPr/>
            </p:nvSpPr>
            <p:spPr bwMode="auto">
              <a:xfrm>
                <a:off x="3227" y="3192"/>
                <a:ext cx="152" cy="414"/>
              </a:xfrm>
              <a:custGeom>
                <a:avLst/>
                <a:gdLst>
                  <a:gd name="T0" fmla="*/ 152 w 152"/>
                  <a:gd name="T1" fmla="*/ 65 h 414"/>
                  <a:gd name="T2" fmla="*/ 87 w 152"/>
                  <a:gd name="T3" fmla="*/ 105 h 414"/>
                  <a:gd name="T4" fmla="*/ 76 w 152"/>
                  <a:gd name="T5" fmla="*/ 0 h 414"/>
                  <a:gd name="T6" fmla="*/ 65 w 152"/>
                  <a:gd name="T7" fmla="*/ 105 h 414"/>
                  <a:gd name="T8" fmla="*/ 0 w 152"/>
                  <a:gd name="T9" fmla="*/ 65 h 414"/>
                  <a:gd name="T10" fmla="*/ 60 w 152"/>
                  <a:gd name="T11" fmla="*/ 139 h 414"/>
                  <a:gd name="T12" fmla="*/ 44 w 152"/>
                  <a:gd name="T13" fmla="*/ 414 h 414"/>
                  <a:gd name="T14" fmla="*/ 112 w 152"/>
                  <a:gd name="T15" fmla="*/ 414 h 414"/>
                  <a:gd name="T16" fmla="*/ 92 w 152"/>
                  <a:gd name="T17" fmla="*/ 139 h 414"/>
                  <a:gd name="T18" fmla="*/ 152 w 152"/>
                  <a:gd name="T19" fmla="*/ 65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2" h="414">
                    <a:moveTo>
                      <a:pt x="152" y="65"/>
                    </a:moveTo>
                    <a:lnTo>
                      <a:pt x="87" y="105"/>
                    </a:lnTo>
                    <a:lnTo>
                      <a:pt x="76" y="0"/>
                    </a:lnTo>
                    <a:lnTo>
                      <a:pt x="65" y="105"/>
                    </a:lnTo>
                    <a:lnTo>
                      <a:pt x="0" y="65"/>
                    </a:lnTo>
                    <a:lnTo>
                      <a:pt x="60" y="139"/>
                    </a:lnTo>
                    <a:lnTo>
                      <a:pt x="44" y="414"/>
                    </a:lnTo>
                    <a:lnTo>
                      <a:pt x="112" y="414"/>
                    </a:lnTo>
                    <a:lnTo>
                      <a:pt x="92" y="139"/>
                    </a:lnTo>
                    <a:lnTo>
                      <a:pt x="152" y="65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7" name="Freeform 82"/>
              <p:cNvSpPr/>
              <p:nvPr/>
            </p:nvSpPr>
            <p:spPr bwMode="auto">
              <a:xfrm>
                <a:off x="3227" y="3192"/>
                <a:ext cx="152" cy="414"/>
              </a:xfrm>
              <a:custGeom>
                <a:avLst/>
                <a:gdLst>
                  <a:gd name="T0" fmla="*/ 152 w 152"/>
                  <a:gd name="T1" fmla="*/ 65 h 414"/>
                  <a:gd name="T2" fmla="*/ 87 w 152"/>
                  <a:gd name="T3" fmla="*/ 105 h 414"/>
                  <a:gd name="T4" fmla="*/ 76 w 152"/>
                  <a:gd name="T5" fmla="*/ 0 h 414"/>
                  <a:gd name="T6" fmla="*/ 65 w 152"/>
                  <a:gd name="T7" fmla="*/ 105 h 414"/>
                  <a:gd name="T8" fmla="*/ 0 w 152"/>
                  <a:gd name="T9" fmla="*/ 65 h 414"/>
                  <a:gd name="T10" fmla="*/ 60 w 152"/>
                  <a:gd name="T11" fmla="*/ 139 h 414"/>
                  <a:gd name="T12" fmla="*/ 44 w 152"/>
                  <a:gd name="T13" fmla="*/ 414 h 414"/>
                  <a:gd name="T14" fmla="*/ 112 w 152"/>
                  <a:gd name="T15" fmla="*/ 414 h 414"/>
                  <a:gd name="T16" fmla="*/ 92 w 152"/>
                  <a:gd name="T17" fmla="*/ 139 h 414"/>
                  <a:gd name="T18" fmla="*/ 152 w 152"/>
                  <a:gd name="T19" fmla="*/ 65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2" h="414">
                    <a:moveTo>
                      <a:pt x="152" y="65"/>
                    </a:moveTo>
                    <a:lnTo>
                      <a:pt x="87" y="105"/>
                    </a:lnTo>
                    <a:lnTo>
                      <a:pt x="76" y="0"/>
                    </a:lnTo>
                    <a:lnTo>
                      <a:pt x="65" y="105"/>
                    </a:lnTo>
                    <a:lnTo>
                      <a:pt x="0" y="65"/>
                    </a:lnTo>
                    <a:lnTo>
                      <a:pt x="60" y="139"/>
                    </a:lnTo>
                    <a:lnTo>
                      <a:pt x="44" y="414"/>
                    </a:lnTo>
                    <a:lnTo>
                      <a:pt x="112" y="414"/>
                    </a:lnTo>
                    <a:lnTo>
                      <a:pt x="92" y="139"/>
                    </a:lnTo>
                    <a:lnTo>
                      <a:pt x="152" y="6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8" name="Freeform 83"/>
              <p:cNvSpPr>
                <a:spLocks noEditPoints="1"/>
              </p:cNvSpPr>
              <p:nvPr/>
            </p:nvSpPr>
            <p:spPr bwMode="auto">
              <a:xfrm>
                <a:off x="3303" y="2936"/>
                <a:ext cx="193" cy="462"/>
              </a:xfrm>
              <a:custGeom>
                <a:avLst/>
                <a:gdLst>
                  <a:gd name="T0" fmla="*/ 32 w 109"/>
                  <a:gd name="T1" fmla="*/ 238 h 246"/>
                  <a:gd name="T2" fmla="*/ 11 w 109"/>
                  <a:gd name="T3" fmla="*/ 246 h 246"/>
                  <a:gd name="T4" fmla="*/ 11 w 109"/>
                  <a:gd name="T5" fmla="*/ 246 h 246"/>
                  <a:gd name="T6" fmla="*/ 32 w 109"/>
                  <a:gd name="T7" fmla="*/ 239 h 246"/>
                  <a:gd name="T8" fmla="*/ 32 w 109"/>
                  <a:gd name="T9" fmla="*/ 238 h 246"/>
                  <a:gd name="T10" fmla="*/ 0 w 109"/>
                  <a:gd name="T11" fmla="*/ 0 h 246"/>
                  <a:gd name="T12" fmla="*/ 0 w 109"/>
                  <a:gd name="T13" fmla="*/ 1 h 246"/>
                  <a:gd name="T14" fmla="*/ 57 w 109"/>
                  <a:gd name="T15" fmla="*/ 80 h 246"/>
                  <a:gd name="T16" fmla="*/ 37 w 109"/>
                  <a:gd name="T17" fmla="*/ 236 h 246"/>
                  <a:gd name="T18" fmla="*/ 38 w 109"/>
                  <a:gd name="T19" fmla="*/ 236 h 246"/>
                  <a:gd name="T20" fmla="*/ 57 w 109"/>
                  <a:gd name="T21" fmla="*/ 80 h 246"/>
                  <a:gd name="T22" fmla="*/ 0 w 109"/>
                  <a:gd name="T23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9" h="246">
                    <a:moveTo>
                      <a:pt x="32" y="238"/>
                    </a:moveTo>
                    <a:cubicBezTo>
                      <a:pt x="25" y="242"/>
                      <a:pt x="18" y="244"/>
                      <a:pt x="11" y="246"/>
                    </a:cubicBezTo>
                    <a:cubicBezTo>
                      <a:pt x="11" y="246"/>
                      <a:pt x="11" y="246"/>
                      <a:pt x="11" y="246"/>
                    </a:cubicBezTo>
                    <a:cubicBezTo>
                      <a:pt x="18" y="244"/>
                      <a:pt x="25" y="242"/>
                      <a:pt x="32" y="239"/>
                    </a:cubicBezTo>
                    <a:cubicBezTo>
                      <a:pt x="32" y="239"/>
                      <a:pt x="32" y="238"/>
                      <a:pt x="32" y="238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2"/>
                      <a:pt x="30" y="36"/>
                      <a:pt x="57" y="80"/>
                    </a:cubicBezTo>
                    <a:cubicBezTo>
                      <a:pt x="108" y="164"/>
                      <a:pt x="75" y="215"/>
                      <a:pt x="37" y="236"/>
                    </a:cubicBezTo>
                    <a:cubicBezTo>
                      <a:pt x="37" y="236"/>
                      <a:pt x="38" y="236"/>
                      <a:pt x="38" y="236"/>
                    </a:cubicBezTo>
                    <a:cubicBezTo>
                      <a:pt x="76" y="215"/>
                      <a:pt x="109" y="164"/>
                      <a:pt x="57" y="80"/>
                    </a:cubicBezTo>
                    <a:cubicBezTo>
                      <a:pt x="29" y="35"/>
                      <a:pt x="0" y="0"/>
                      <a:pt x="0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9" name="Freeform 84"/>
              <p:cNvSpPr/>
              <p:nvPr/>
            </p:nvSpPr>
            <p:spPr bwMode="auto">
              <a:xfrm>
                <a:off x="3360" y="3379"/>
                <a:ext cx="10" cy="6"/>
              </a:xfrm>
              <a:custGeom>
                <a:avLst/>
                <a:gdLst>
                  <a:gd name="T0" fmla="*/ 5 w 6"/>
                  <a:gd name="T1" fmla="*/ 0 h 3"/>
                  <a:gd name="T2" fmla="*/ 0 w 6"/>
                  <a:gd name="T3" fmla="*/ 2 h 3"/>
                  <a:gd name="T4" fmla="*/ 0 w 6"/>
                  <a:gd name="T5" fmla="*/ 3 h 3"/>
                  <a:gd name="T6" fmla="*/ 6 w 6"/>
                  <a:gd name="T7" fmla="*/ 0 h 3"/>
                  <a:gd name="T8" fmla="*/ 5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5" y="0"/>
                    </a:moveTo>
                    <a:cubicBezTo>
                      <a:pt x="3" y="1"/>
                      <a:pt x="2" y="2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2" y="2"/>
                      <a:pt x="4" y="1"/>
                      <a:pt x="6" y="0"/>
                    </a:cubicBezTo>
                    <a:cubicBezTo>
                      <a:pt x="6" y="0"/>
                      <a:pt x="5" y="0"/>
                      <a:pt x="5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0" name="Rectangle 85"/>
              <p:cNvSpPr>
                <a:spLocks noChangeArrowheads="1"/>
              </p:cNvSpPr>
              <p:nvPr/>
            </p:nvSpPr>
            <p:spPr bwMode="auto">
              <a:xfrm>
                <a:off x="3303" y="3606"/>
                <a:ext cx="36" cy="4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1" name="Rectangle 86"/>
              <p:cNvSpPr>
                <a:spLocks noChangeArrowheads="1"/>
              </p:cNvSpPr>
              <p:nvPr/>
            </p:nvSpPr>
            <p:spPr bwMode="auto">
              <a:xfrm>
                <a:off x="3303" y="3606"/>
                <a:ext cx="36" cy="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2" name="Freeform 87"/>
              <p:cNvSpPr/>
              <p:nvPr/>
            </p:nvSpPr>
            <p:spPr bwMode="auto">
              <a:xfrm>
                <a:off x="3303" y="2938"/>
                <a:ext cx="192" cy="460"/>
              </a:xfrm>
              <a:custGeom>
                <a:avLst/>
                <a:gdLst>
                  <a:gd name="T0" fmla="*/ 0 w 108"/>
                  <a:gd name="T1" fmla="*/ 0 h 245"/>
                  <a:gd name="T2" fmla="*/ 0 w 108"/>
                  <a:gd name="T3" fmla="*/ 0 h 245"/>
                  <a:gd name="T4" fmla="*/ 0 w 108"/>
                  <a:gd name="T5" fmla="*/ 136 h 245"/>
                  <a:gd name="T6" fmla="*/ 6 w 108"/>
                  <a:gd name="T7" fmla="*/ 191 h 245"/>
                  <a:gd name="T8" fmla="*/ 43 w 108"/>
                  <a:gd name="T9" fmla="*/ 170 h 245"/>
                  <a:gd name="T10" fmla="*/ 9 w 108"/>
                  <a:gd name="T11" fmla="*/ 209 h 245"/>
                  <a:gd name="T12" fmla="*/ 11 w 108"/>
                  <a:gd name="T13" fmla="*/ 245 h 245"/>
                  <a:gd name="T14" fmla="*/ 32 w 108"/>
                  <a:gd name="T15" fmla="*/ 237 h 245"/>
                  <a:gd name="T16" fmla="*/ 37 w 108"/>
                  <a:gd name="T17" fmla="*/ 235 h 245"/>
                  <a:gd name="T18" fmla="*/ 57 w 108"/>
                  <a:gd name="T19" fmla="*/ 79 h 245"/>
                  <a:gd name="T20" fmla="*/ 0 w 108"/>
                  <a:gd name="T21" fmla="*/ 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8" h="24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6" y="191"/>
                      <a:pt x="6" y="191"/>
                      <a:pt x="6" y="191"/>
                    </a:cubicBezTo>
                    <a:cubicBezTo>
                      <a:pt x="43" y="170"/>
                      <a:pt x="43" y="170"/>
                      <a:pt x="43" y="170"/>
                    </a:cubicBezTo>
                    <a:cubicBezTo>
                      <a:pt x="9" y="209"/>
                      <a:pt x="9" y="209"/>
                      <a:pt x="9" y="209"/>
                    </a:cubicBezTo>
                    <a:cubicBezTo>
                      <a:pt x="11" y="245"/>
                      <a:pt x="11" y="245"/>
                      <a:pt x="11" y="245"/>
                    </a:cubicBezTo>
                    <a:cubicBezTo>
                      <a:pt x="18" y="243"/>
                      <a:pt x="25" y="241"/>
                      <a:pt x="32" y="237"/>
                    </a:cubicBezTo>
                    <a:cubicBezTo>
                      <a:pt x="34" y="237"/>
                      <a:pt x="35" y="236"/>
                      <a:pt x="37" y="235"/>
                    </a:cubicBezTo>
                    <a:cubicBezTo>
                      <a:pt x="75" y="214"/>
                      <a:pt x="108" y="163"/>
                      <a:pt x="57" y="79"/>
                    </a:cubicBezTo>
                    <a:cubicBezTo>
                      <a:pt x="30" y="35"/>
                      <a:pt x="2" y="1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3" name="Freeform 88"/>
              <p:cNvSpPr/>
              <p:nvPr/>
            </p:nvSpPr>
            <p:spPr bwMode="auto">
              <a:xfrm>
                <a:off x="3303" y="3193"/>
                <a:ext cx="76" cy="413"/>
              </a:xfrm>
              <a:custGeom>
                <a:avLst/>
                <a:gdLst>
                  <a:gd name="T0" fmla="*/ 0 w 43"/>
                  <a:gd name="T1" fmla="*/ 0 h 220"/>
                  <a:gd name="T2" fmla="*/ 0 w 43"/>
                  <a:gd name="T3" fmla="*/ 220 h 220"/>
                  <a:gd name="T4" fmla="*/ 20 w 43"/>
                  <a:gd name="T5" fmla="*/ 220 h 220"/>
                  <a:gd name="T6" fmla="*/ 9 w 43"/>
                  <a:gd name="T7" fmla="*/ 109 h 220"/>
                  <a:gd name="T8" fmla="*/ 11 w 43"/>
                  <a:gd name="T9" fmla="*/ 109 h 220"/>
                  <a:gd name="T10" fmla="*/ 11 w 43"/>
                  <a:gd name="T11" fmla="*/ 109 h 220"/>
                  <a:gd name="T12" fmla="*/ 9 w 43"/>
                  <a:gd name="T13" fmla="*/ 73 h 220"/>
                  <a:gd name="T14" fmla="*/ 43 w 43"/>
                  <a:gd name="T15" fmla="*/ 34 h 220"/>
                  <a:gd name="T16" fmla="*/ 6 w 43"/>
                  <a:gd name="T17" fmla="*/ 55 h 220"/>
                  <a:gd name="T18" fmla="*/ 0 w 43"/>
                  <a:gd name="T19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220">
                    <a:moveTo>
                      <a:pt x="0" y="0"/>
                    </a:moveTo>
                    <a:cubicBezTo>
                      <a:pt x="0" y="220"/>
                      <a:pt x="0" y="220"/>
                      <a:pt x="0" y="220"/>
                    </a:cubicBezTo>
                    <a:cubicBezTo>
                      <a:pt x="20" y="220"/>
                      <a:pt x="20" y="220"/>
                      <a:pt x="20" y="220"/>
                    </a:cubicBezTo>
                    <a:cubicBezTo>
                      <a:pt x="9" y="109"/>
                      <a:pt x="9" y="109"/>
                      <a:pt x="9" y="109"/>
                    </a:cubicBezTo>
                    <a:cubicBezTo>
                      <a:pt x="10" y="109"/>
                      <a:pt x="11" y="109"/>
                      <a:pt x="11" y="109"/>
                    </a:cubicBezTo>
                    <a:cubicBezTo>
                      <a:pt x="11" y="109"/>
                      <a:pt x="11" y="109"/>
                      <a:pt x="11" y="109"/>
                    </a:cubicBezTo>
                    <a:cubicBezTo>
                      <a:pt x="9" y="73"/>
                      <a:pt x="9" y="73"/>
                      <a:pt x="9" y="73"/>
                    </a:cubicBezTo>
                    <a:cubicBezTo>
                      <a:pt x="43" y="34"/>
                      <a:pt x="43" y="34"/>
                      <a:pt x="43" y="34"/>
                    </a:cubicBezTo>
                    <a:cubicBezTo>
                      <a:pt x="6" y="55"/>
                      <a:pt x="6" y="55"/>
                      <a:pt x="6" y="55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4" name="Freeform 89"/>
              <p:cNvSpPr/>
              <p:nvPr/>
            </p:nvSpPr>
            <p:spPr bwMode="auto">
              <a:xfrm>
                <a:off x="3698" y="3083"/>
                <a:ext cx="408" cy="373"/>
              </a:xfrm>
              <a:custGeom>
                <a:avLst/>
                <a:gdLst>
                  <a:gd name="T0" fmla="*/ 188 w 230"/>
                  <a:gd name="T1" fmla="*/ 57 h 199"/>
                  <a:gd name="T2" fmla="*/ 115 w 230"/>
                  <a:gd name="T3" fmla="*/ 0 h 199"/>
                  <a:gd name="T4" fmla="*/ 42 w 230"/>
                  <a:gd name="T5" fmla="*/ 57 h 199"/>
                  <a:gd name="T6" fmla="*/ 0 w 230"/>
                  <a:gd name="T7" fmla="*/ 124 h 199"/>
                  <a:gd name="T8" fmla="*/ 75 w 230"/>
                  <a:gd name="T9" fmla="*/ 199 h 199"/>
                  <a:gd name="T10" fmla="*/ 115 w 230"/>
                  <a:gd name="T11" fmla="*/ 188 h 199"/>
                  <a:gd name="T12" fmla="*/ 155 w 230"/>
                  <a:gd name="T13" fmla="*/ 199 h 199"/>
                  <a:gd name="T14" fmla="*/ 230 w 230"/>
                  <a:gd name="T15" fmla="*/ 124 h 199"/>
                  <a:gd name="T16" fmla="*/ 188 w 230"/>
                  <a:gd name="T17" fmla="*/ 57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0" h="199">
                    <a:moveTo>
                      <a:pt x="188" y="57"/>
                    </a:moveTo>
                    <a:cubicBezTo>
                      <a:pt x="180" y="24"/>
                      <a:pt x="150" y="0"/>
                      <a:pt x="115" y="0"/>
                    </a:cubicBezTo>
                    <a:cubicBezTo>
                      <a:pt x="80" y="0"/>
                      <a:pt x="50" y="24"/>
                      <a:pt x="42" y="57"/>
                    </a:cubicBezTo>
                    <a:cubicBezTo>
                      <a:pt x="17" y="69"/>
                      <a:pt x="0" y="95"/>
                      <a:pt x="0" y="124"/>
                    </a:cubicBezTo>
                    <a:cubicBezTo>
                      <a:pt x="0" y="166"/>
                      <a:pt x="34" y="199"/>
                      <a:pt x="75" y="199"/>
                    </a:cubicBezTo>
                    <a:cubicBezTo>
                      <a:pt x="90" y="199"/>
                      <a:pt x="103" y="195"/>
                      <a:pt x="115" y="188"/>
                    </a:cubicBezTo>
                    <a:cubicBezTo>
                      <a:pt x="126" y="195"/>
                      <a:pt x="140" y="199"/>
                      <a:pt x="155" y="199"/>
                    </a:cubicBezTo>
                    <a:cubicBezTo>
                      <a:pt x="196" y="199"/>
                      <a:pt x="230" y="166"/>
                      <a:pt x="230" y="124"/>
                    </a:cubicBezTo>
                    <a:cubicBezTo>
                      <a:pt x="230" y="95"/>
                      <a:pt x="212" y="69"/>
                      <a:pt x="188" y="57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5" name="Freeform 90"/>
              <p:cNvSpPr/>
              <p:nvPr/>
            </p:nvSpPr>
            <p:spPr bwMode="auto">
              <a:xfrm>
                <a:off x="3826" y="3289"/>
                <a:ext cx="153" cy="280"/>
              </a:xfrm>
              <a:custGeom>
                <a:avLst/>
                <a:gdLst>
                  <a:gd name="T0" fmla="*/ 153 w 153"/>
                  <a:gd name="T1" fmla="*/ 66 h 280"/>
                  <a:gd name="T2" fmla="*/ 87 w 153"/>
                  <a:gd name="T3" fmla="*/ 107 h 280"/>
                  <a:gd name="T4" fmla="*/ 76 w 153"/>
                  <a:gd name="T5" fmla="*/ 0 h 280"/>
                  <a:gd name="T6" fmla="*/ 66 w 153"/>
                  <a:gd name="T7" fmla="*/ 107 h 280"/>
                  <a:gd name="T8" fmla="*/ 0 w 153"/>
                  <a:gd name="T9" fmla="*/ 66 h 280"/>
                  <a:gd name="T10" fmla="*/ 60 w 153"/>
                  <a:gd name="T11" fmla="*/ 143 h 280"/>
                  <a:gd name="T12" fmla="*/ 53 w 153"/>
                  <a:gd name="T13" fmla="*/ 280 h 280"/>
                  <a:gd name="T14" fmla="*/ 99 w 153"/>
                  <a:gd name="T15" fmla="*/ 280 h 280"/>
                  <a:gd name="T16" fmla="*/ 92 w 153"/>
                  <a:gd name="T17" fmla="*/ 143 h 280"/>
                  <a:gd name="T18" fmla="*/ 153 w 153"/>
                  <a:gd name="T19" fmla="*/ 66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3" h="280">
                    <a:moveTo>
                      <a:pt x="153" y="66"/>
                    </a:moveTo>
                    <a:lnTo>
                      <a:pt x="87" y="107"/>
                    </a:lnTo>
                    <a:lnTo>
                      <a:pt x="76" y="0"/>
                    </a:lnTo>
                    <a:lnTo>
                      <a:pt x="66" y="107"/>
                    </a:lnTo>
                    <a:lnTo>
                      <a:pt x="0" y="66"/>
                    </a:lnTo>
                    <a:lnTo>
                      <a:pt x="60" y="143"/>
                    </a:lnTo>
                    <a:lnTo>
                      <a:pt x="53" y="280"/>
                    </a:lnTo>
                    <a:lnTo>
                      <a:pt x="99" y="280"/>
                    </a:lnTo>
                    <a:lnTo>
                      <a:pt x="92" y="143"/>
                    </a:lnTo>
                    <a:lnTo>
                      <a:pt x="153" y="66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6" name="Freeform 91"/>
              <p:cNvSpPr/>
              <p:nvPr/>
            </p:nvSpPr>
            <p:spPr bwMode="auto">
              <a:xfrm>
                <a:off x="3826" y="3289"/>
                <a:ext cx="153" cy="280"/>
              </a:xfrm>
              <a:custGeom>
                <a:avLst/>
                <a:gdLst>
                  <a:gd name="T0" fmla="*/ 153 w 153"/>
                  <a:gd name="T1" fmla="*/ 66 h 280"/>
                  <a:gd name="T2" fmla="*/ 87 w 153"/>
                  <a:gd name="T3" fmla="*/ 107 h 280"/>
                  <a:gd name="T4" fmla="*/ 76 w 153"/>
                  <a:gd name="T5" fmla="*/ 0 h 280"/>
                  <a:gd name="T6" fmla="*/ 66 w 153"/>
                  <a:gd name="T7" fmla="*/ 107 h 280"/>
                  <a:gd name="T8" fmla="*/ 0 w 153"/>
                  <a:gd name="T9" fmla="*/ 66 h 280"/>
                  <a:gd name="T10" fmla="*/ 60 w 153"/>
                  <a:gd name="T11" fmla="*/ 143 h 280"/>
                  <a:gd name="T12" fmla="*/ 53 w 153"/>
                  <a:gd name="T13" fmla="*/ 280 h 280"/>
                  <a:gd name="T14" fmla="*/ 99 w 153"/>
                  <a:gd name="T15" fmla="*/ 280 h 280"/>
                  <a:gd name="T16" fmla="*/ 92 w 153"/>
                  <a:gd name="T17" fmla="*/ 143 h 280"/>
                  <a:gd name="T18" fmla="*/ 153 w 153"/>
                  <a:gd name="T19" fmla="*/ 66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3" h="280">
                    <a:moveTo>
                      <a:pt x="153" y="66"/>
                    </a:moveTo>
                    <a:lnTo>
                      <a:pt x="87" y="107"/>
                    </a:lnTo>
                    <a:lnTo>
                      <a:pt x="76" y="0"/>
                    </a:lnTo>
                    <a:lnTo>
                      <a:pt x="66" y="107"/>
                    </a:lnTo>
                    <a:lnTo>
                      <a:pt x="0" y="66"/>
                    </a:lnTo>
                    <a:lnTo>
                      <a:pt x="60" y="143"/>
                    </a:lnTo>
                    <a:lnTo>
                      <a:pt x="53" y="280"/>
                    </a:lnTo>
                    <a:lnTo>
                      <a:pt x="99" y="280"/>
                    </a:lnTo>
                    <a:lnTo>
                      <a:pt x="92" y="143"/>
                    </a:lnTo>
                    <a:lnTo>
                      <a:pt x="153" y="6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7" name="Freeform 92"/>
              <p:cNvSpPr>
                <a:spLocks noEditPoints="1"/>
              </p:cNvSpPr>
              <p:nvPr/>
            </p:nvSpPr>
            <p:spPr bwMode="auto">
              <a:xfrm>
                <a:off x="3918" y="3162"/>
                <a:ext cx="123" cy="403"/>
              </a:xfrm>
              <a:custGeom>
                <a:avLst/>
                <a:gdLst>
                  <a:gd name="T0" fmla="*/ 0 w 69"/>
                  <a:gd name="T1" fmla="*/ 151 h 215"/>
                  <a:gd name="T2" fmla="*/ 4 w 69"/>
                  <a:gd name="T3" fmla="*/ 215 h 215"/>
                  <a:gd name="T4" fmla="*/ 4 w 69"/>
                  <a:gd name="T5" fmla="*/ 215 h 215"/>
                  <a:gd name="T6" fmla="*/ 0 w 69"/>
                  <a:gd name="T7" fmla="*/ 151 h 215"/>
                  <a:gd name="T8" fmla="*/ 0 w 69"/>
                  <a:gd name="T9" fmla="*/ 151 h 215"/>
                  <a:gd name="T10" fmla="*/ 58 w 69"/>
                  <a:gd name="T11" fmla="*/ 0 h 215"/>
                  <a:gd name="T12" fmla="*/ 64 w 69"/>
                  <a:gd name="T13" fmla="*/ 15 h 215"/>
                  <a:gd name="T14" fmla="*/ 69 w 69"/>
                  <a:gd name="T15" fmla="*/ 18 h 215"/>
                  <a:gd name="T16" fmla="*/ 69 w 69"/>
                  <a:gd name="T17" fmla="*/ 18 h 215"/>
                  <a:gd name="T18" fmla="*/ 64 w 69"/>
                  <a:gd name="T19" fmla="*/ 15 h 215"/>
                  <a:gd name="T20" fmla="*/ 58 w 69"/>
                  <a:gd name="T21" fmla="*/ 0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9" h="215">
                    <a:moveTo>
                      <a:pt x="0" y="151"/>
                    </a:moveTo>
                    <a:cubicBezTo>
                      <a:pt x="4" y="215"/>
                      <a:pt x="4" y="215"/>
                      <a:pt x="4" y="215"/>
                    </a:cubicBezTo>
                    <a:cubicBezTo>
                      <a:pt x="4" y="215"/>
                      <a:pt x="4" y="215"/>
                      <a:pt x="4" y="215"/>
                    </a:cubicBezTo>
                    <a:cubicBezTo>
                      <a:pt x="0" y="151"/>
                      <a:pt x="0" y="151"/>
                      <a:pt x="0" y="151"/>
                    </a:cubicBezTo>
                    <a:cubicBezTo>
                      <a:pt x="0" y="151"/>
                      <a:pt x="0" y="151"/>
                      <a:pt x="0" y="151"/>
                    </a:cubicBezTo>
                    <a:moveTo>
                      <a:pt x="58" y="0"/>
                    </a:moveTo>
                    <a:cubicBezTo>
                      <a:pt x="61" y="5"/>
                      <a:pt x="62" y="10"/>
                      <a:pt x="64" y="15"/>
                    </a:cubicBezTo>
                    <a:cubicBezTo>
                      <a:pt x="66" y="16"/>
                      <a:pt x="68" y="17"/>
                      <a:pt x="69" y="18"/>
                    </a:cubicBezTo>
                    <a:cubicBezTo>
                      <a:pt x="69" y="18"/>
                      <a:pt x="69" y="18"/>
                      <a:pt x="69" y="18"/>
                    </a:cubicBezTo>
                    <a:cubicBezTo>
                      <a:pt x="68" y="17"/>
                      <a:pt x="66" y="16"/>
                      <a:pt x="64" y="15"/>
                    </a:cubicBezTo>
                    <a:cubicBezTo>
                      <a:pt x="62" y="10"/>
                      <a:pt x="61" y="5"/>
                      <a:pt x="58" y="0"/>
                    </a:cubicBezTo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8" name="Freeform 93"/>
              <p:cNvSpPr>
                <a:spLocks noEditPoints="1"/>
              </p:cNvSpPr>
              <p:nvPr/>
            </p:nvSpPr>
            <p:spPr bwMode="auto">
              <a:xfrm>
                <a:off x="3970" y="3456"/>
                <a:ext cx="3" cy="0"/>
              </a:xfrm>
              <a:custGeom>
                <a:avLst/>
                <a:gdLst>
                  <a:gd name="T0" fmla="*/ 1 w 2"/>
                  <a:gd name="T1" fmla="*/ 2 w 2"/>
                  <a:gd name="T2" fmla="*/ 1 w 2"/>
                  <a:gd name="T3" fmla="*/ 1 w 2"/>
                  <a:gd name="T4" fmla="*/ 1 w 2"/>
                  <a:gd name="T5" fmla="*/ 1 w 2"/>
                  <a:gd name="T6" fmla="*/ 1 w 2"/>
                  <a:gd name="T7" fmla="*/ 1 w 2"/>
                  <a:gd name="T8" fmla="*/ 1 w 2"/>
                  <a:gd name="T9" fmla="*/ 1 w 2"/>
                  <a:gd name="T10" fmla="*/ 1 w 2"/>
                  <a:gd name="T11" fmla="*/ 1 w 2"/>
                  <a:gd name="T12" fmla="*/ 1 w 2"/>
                  <a:gd name="T13" fmla="*/ 1 w 2"/>
                  <a:gd name="T14" fmla="*/ 1 w 2"/>
                  <a:gd name="T15" fmla="*/ 0 w 2"/>
                  <a:gd name="T16" fmla="*/ 1 w 2"/>
                  <a:gd name="T17" fmla="*/ 0 w 2"/>
                  <a:gd name="T18" fmla="*/ 0 w 2"/>
                  <a:gd name="T19" fmla="*/ 0 w 2"/>
                  <a:gd name="T20" fmla="*/ 0 w 2"/>
                  <a:gd name="T21" fmla="*/ 0 w 2"/>
                  <a:gd name="T22" fmla="*/ 0 w 2"/>
                  <a:gd name="T23" fmla="*/ 0 w 2"/>
                  <a:gd name="T24" fmla="*/ 0 w 2"/>
                  <a:gd name="T25" fmla="*/ 0 w 2"/>
                  <a:gd name="T26" fmla="*/ 0 w 2"/>
                  <a:gd name="T27" fmla="*/ 0 w 2"/>
                  <a:gd name="T28" fmla="*/ 0 w 2"/>
                  <a:gd name="T29" fmla="*/ 0 w 2"/>
                  <a:gd name="T30" fmla="*/ 0 w 2"/>
                  <a:gd name="T31" fmla="*/ 0 w 2"/>
                  <a:gd name="T3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" name="Freeform 94"/>
              <p:cNvSpPr/>
              <p:nvPr/>
            </p:nvSpPr>
            <p:spPr bwMode="auto">
              <a:xfrm>
                <a:off x="3904" y="3083"/>
                <a:ext cx="202" cy="373"/>
              </a:xfrm>
              <a:custGeom>
                <a:avLst/>
                <a:gdLst>
                  <a:gd name="T0" fmla="*/ 0 w 114"/>
                  <a:gd name="T1" fmla="*/ 0 h 199"/>
                  <a:gd name="T2" fmla="*/ 0 w 114"/>
                  <a:gd name="T3" fmla="*/ 122 h 199"/>
                  <a:gd name="T4" fmla="*/ 5 w 114"/>
                  <a:gd name="T5" fmla="*/ 167 h 199"/>
                  <a:gd name="T6" fmla="*/ 42 w 114"/>
                  <a:gd name="T7" fmla="*/ 145 h 199"/>
                  <a:gd name="T8" fmla="*/ 8 w 114"/>
                  <a:gd name="T9" fmla="*/ 186 h 199"/>
                  <a:gd name="T10" fmla="*/ 8 w 114"/>
                  <a:gd name="T11" fmla="*/ 193 h 199"/>
                  <a:gd name="T12" fmla="*/ 8 w 114"/>
                  <a:gd name="T13" fmla="*/ 193 h 199"/>
                  <a:gd name="T14" fmla="*/ 8 w 114"/>
                  <a:gd name="T15" fmla="*/ 193 h 199"/>
                  <a:gd name="T16" fmla="*/ 37 w 114"/>
                  <a:gd name="T17" fmla="*/ 199 h 199"/>
                  <a:gd name="T18" fmla="*/ 37 w 114"/>
                  <a:gd name="T19" fmla="*/ 199 h 199"/>
                  <a:gd name="T20" fmla="*/ 37 w 114"/>
                  <a:gd name="T21" fmla="*/ 199 h 199"/>
                  <a:gd name="T22" fmla="*/ 37 w 114"/>
                  <a:gd name="T23" fmla="*/ 199 h 199"/>
                  <a:gd name="T24" fmla="*/ 37 w 114"/>
                  <a:gd name="T25" fmla="*/ 199 h 199"/>
                  <a:gd name="T26" fmla="*/ 37 w 114"/>
                  <a:gd name="T27" fmla="*/ 199 h 199"/>
                  <a:gd name="T28" fmla="*/ 37 w 114"/>
                  <a:gd name="T29" fmla="*/ 199 h 199"/>
                  <a:gd name="T30" fmla="*/ 37 w 114"/>
                  <a:gd name="T31" fmla="*/ 199 h 199"/>
                  <a:gd name="T32" fmla="*/ 37 w 114"/>
                  <a:gd name="T33" fmla="*/ 199 h 199"/>
                  <a:gd name="T34" fmla="*/ 37 w 114"/>
                  <a:gd name="T35" fmla="*/ 199 h 199"/>
                  <a:gd name="T36" fmla="*/ 37 w 114"/>
                  <a:gd name="T37" fmla="*/ 199 h 199"/>
                  <a:gd name="T38" fmla="*/ 38 w 114"/>
                  <a:gd name="T39" fmla="*/ 199 h 199"/>
                  <a:gd name="T40" fmla="*/ 38 w 114"/>
                  <a:gd name="T41" fmla="*/ 199 h 199"/>
                  <a:gd name="T42" fmla="*/ 38 w 114"/>
                  <a:gd name="T43" fmla="*/ 199 h 199"/>
                  <a:gd name="T44" fmla="*/ 38 w 114"/>
                  <a:gd name="T45" fmla="*/ 199 h 199"/>
                  <a:gd name="T46" fmla="*/ 38 w 114"/>
                  <a:gd name="T47" fmla="*/ 199 h 199"/>
                  <a:gd name="T48" fmla="*/ 38 w 114"/>
                  <a:gd name="T49" fmla="*/ 199 h 199"/>
                  <a:gd name="T50" fmla="*/ 38 w 114"/>
                  <a:gd name="T51" fmla="*/ 199 h 199"/>
                  <a:gd name="T52" fmla="*/ 38 w 114"/>
                  <a:gd name="T53" fmla="*/ 199 h 199"/>
                  <a:gd name="T54" fmla="*/ 38 w 114"/>
                  <a:gd name="T55" fmla="*/ 199 h 199"/>
                  <a:gd name="T56" fmla="*/ 38 w 114"/>
                  <a:gd name="T57" fmla="*/ 199 h 199"/>
                  <a:gd name="T58" fmla="*/ 39 w 114"/>
                  <a:gd name="T59" fmla="*/ 199 h 199"/>
                  <a:gd name="T60" fmla="*/ 39 w 114"/>
                  <a:gd name="T61" fmla="*/ 199 h 199"/>
                  <a:gd name="T62" fmla="*/ 114 w 114"/>
                  <a:gd name="T63" fmla="*/ 124 h 199"/>
                  <a:gd name="T64" fmla="*/ 77 w 114"/>
                  <a:gd name="T65" fmla="*/ 60 h 199"/>
                  <a:gd name="T66" fmla="*/ 72 w 114"/>
                  <a:gd name="T67" fmla="*/ 57 h 199"/>
                  <a:gd name="T68" fmla="*/ 66 w 114"/>
                  <a:gd name="T69" fmla="*/ 42 h 199"/>
                  <a:gd name="T70" fmla="*/ 0 w 114"/>
                  <a:gd name="T71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14" h="199">
                    <a:moveTo>
                      <a:pt x="0" y="0"/>
                    </a:moveTo>
                    <a:cubicBezTo>
                      <a:pt x="0" y="122"/>
                      <a:pt x="0" y="122"/>
                      <a:pt x="0" y="122"/>
                    </a:cubicBezTo>
                    <a:cubicBezTo>
                      <a:pt x="5" y="167"/>
                      <a:pt x="5" y="167"/>
                      <a:pt x="5" y="167"/>
                    </a:cubicBezTo>
                    <a:cubicBezTo>
                      <a:pt x="42" y="145"/>
                      <a:pt x="42" y="145"/>
                      <a:pt x="42" y="145"/>
                    </a:cubicBezTo>
                    <a:cubicBezTo>
                      <a:pt x="8" y="186"/>
                      <a:pt x="8" y="186"/>
                      <a:pt x="8" y="186"/>
                    </a:cubicBezTo>
                    <a:cubicBezTo>
                      <a:pt x="8" y="193"/>
                      <a:pt x="8" y="193"/>
                      <a:pt x="8" y="193"/>
                    </a:cubicBezTo>
                    <a:cubicBezTo>
                      <a:pt x="8" y="193"/>
                      <a:pt x="8" y="193"/>
                      <a:pt x="8" y="193"/>
                    </a:cubicBezTo>
                    <a:cubicBezTo>
                      <a:pt x="8" y="193"/>
                      <a:pt x="8" y="193"/>
                      <a:pt x="8" y="193"/>
                    </a:cubicBezTo>
                    <a:cubicBezTo>
                      <a:pt x="17" y="197"/>
                      <a:pt x="26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9" y="199"/>
                      <a:pt x="39" y="199"/>
                    </a:cubicBezTo>
                    <a:cubicBezTo>
                      <a:pt x="39" y="199"/>
                      <a:pt x="39" y="199"/>
                      <a:pt x="39" y="199"/>
                    </a:cubicBezTo>
                    <a:cubicBezTo>
                      <a:pt x="80" y="199"/>
                      <a:pt x="114" y="166"/>
                      <a:pt x="114" y="124"/>
                    </a:cubicBezTo>
                    <a:cubicBezTo>
                      <a:pt x="114" y="97"/>
                      <a:pt x="99" y="73"/>
                      <a:pt x="77" y="60"/>
                    </a:cubicBezTo>
                    <a:cubicBezTo>
                      <a:pt x="76" y="59"/>
                      <a:pt x="74" y="58"/>
                      <a:pt x="72" y="57"/>
                    </a:cubicBezTo>
                    <a:cubicBezTo>
                      <a:pt x="70" y="52"/>
                      <a:pt x="69" y="47"/>
                      <a:pt x="66" y="42"/>
                    </a:cubicBezTo>
                    <a:cubicBezTo>
                      <a:pt x="54" y="17"/>
                      <a:pt x="29" y="1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" name="Freeform 95"/>
              <p:cNvSpPr/>
              <p:nvPr/>
            </p:nvSpPr>
            <p:spPr bwMode="auto">
              <a:xfrm>
                <a:off x="3904" y="3312"/>
                <a:ext cx="75" cy="253"/>
              </a:xfrm>
              <a:custGeom>
                <a:avLst/>
                <a:gdLst>
                  <a:gd name="T0" fmla="*/ 0 w 75"/>
                  <a:gd name="T1" fmla="*/ 0 h 253"/>
                  <a:gd name="T2" fmla="*/ 0 w 75"/>
                  <a:gd name="T3" fmla="*/ 253 h 253"/>
                  <a:gd name="T4" fmla="*/ 21 w 75"/>
                  <a:gd name="T5" fmla="*/ 253 h 253"/>
                  <a:gd name="T6" fmla="*/ 14 w 75"/>
                  <a:gd name="T7" fmla="*/ 133 h 253"/>
                  <a:gd name="T8" fmla="*/ 14 w 75"/>
                  <a:gd name="T9" fmla="*/ 120 h 253"/>
                  <a:gd name="T10" fmla="*/ 75 w 75"/>
                  <a:gd name="T11" fmla="*/ 43 h 253"/>
                  <a:gd name="T12" fmla="*/ 9 w 75"/>
                  <a:gd name="T13" fmla="*/ 84 h 253"/>
                  <a:gd name="T14" fmla="*/ 0 w 75"/>
                  <a:gd name="T15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" h="253">
                    <a:moveTo>
                      <a:pt x="0" y="0"/>
                    </a:moveTo>
                    <a:lnTo>
                      <a:pt x="0" y="253"/>
                    </a:lnTo>
                    <a:lnTo>
                      <a:pt x="21" y="253"/>
                    </a:lnTo>
                    <a:lnTo>
                      <a:pt x="14" y="133"/>
                    </a:lnTo>
                    <a:lnTo>
                      <a:pt x="14" y="120"/>
                    </a:lnTo>
                    <a:lnTo>
                      <a:pt x="75" y="43"/>
                    </a:lnTo>
                    <a:lnTo>
                      <a:pt x="9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1" name="Freeform 96"/>
              <p:cNvSpPr/>
              <p:nvPr/>
            </p:nvSpPr>
            <p:spPr bwMode="auto">
              <a:xfrm>
                <a:off x="3904" y="3312"/>
                <a:ext cx="75" cy="253"/>
              </a:xfrm>
              <a:custGeom>
                <a:avLst/>
                <a:gdLst>
                  <a:gd name="T0" fmla="*/ 0 w 75"/>
                  <a:gd name="T1" fmla="*/ 0 h 253"/>
                  <a:gd name="T2" fmla="*/ 0 w 75"/>
                  <a:gd name="T3" fmla="*/ 253 h 253"/>
                  <a:gd name="T4" fmla="*/ 21 w 75"/>
                  <a:gd name="T5" fmla="*/ 253 h 253"/>
                  <a:gd name="T6" fmla="*/ 14 w 75"/>
                  <a:gd name="T7" fmla="*/ 133 h 253"/>
                  <a:gd name="T8" fmla="*/ 14 w 75"/>
                  <a:gd name="T9" fmla="*/ 120 h 253"/>
                  <a:gd name="T10" fmla="*/ 75 w 75"/>
                  <a:gd name="T11" fmla="*/ 43 h 253"/>
                  <a:gd name="T12" fmla="*/ 9 w 75"/>
                  <a:gd name="T13" fmla="*/ 84 h 253"/>
                  <a:gd name="T14" fmla="*/ 0 w 75"/>
                  <a:gd name="T15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" h="253">
                    <a:moveTo>
                      <a:pt x="0" y="0"/>
                    </a:moveTo>
                    <a:lnTo>
                      <a:pt x="0" y="253"/>
                    </a:lnTo>
                    <a:lnTo>
                      <a:pt x="21" y="253"/>
                    </a:lnTo>
                    <a:lnTo>
                      <a:pt x="14" y="133"/>
                    </a:lnTo>
                    <a:lnTo>
                      <a:pt x="14" y="120"/>
                    </a:lnTo>
                    <a:lnTo>
                      <a:pt x="75" y="43"/>
                    </a:lnTo>
                    <a:lnTo>
                      <a:pt x="9" y="8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2" name="Oval 97"/>
              <p:cNvSpPr>
                <a:spLocks noChangeArrowheads="1"/>
              </p:cNvSpPr>
              <p:nvPr/>
            </p:nvSpPr>
            <p:spPr bwMode="auto">
              <a:xfrm>
                <a:off x="3459" y="2805"/>
                <a:ext cx="262" cy="514"/>
              </a:xfrm>
              <a:prstGeom prst="ellipse">
                <a:avLst/>
              </a:pr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3" name="Freeform 98"/>
              <p:cNvSpPr/>
              <p:nvPr/>
            </p:nvSpPr>
            <p:spPr bwMode="auto">
              <a:xfrm>
                <a:off x="3571" y="3085"/>
                <a:ext cx="39" cy="506"/>
              </a:xfrm>
              <a:custGeom>
                <a:avLst/>
                <a:gdLst>
                  <a:gd name="T0" fmla="*/ 19 w 39"/>
                  <a:gd name="T1" fmla="*/ 0 h 506"/>
                  <a:gd name="T2" fmla="*/ 0 w 39"/>
                  <a:gd name="T3" fmla="*/ 506 h 506"/>
                  <a:gd name="T4" fmla="*/ 39 w 39"/>
                  <a:gd name="T5" fmla="*/ 506 h 506"/>
                  <a:gd name="T6" fmla="*/ 19 w 39"/>
                  <a:gd name="T7" fmla="*/ 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506">
                    <a:moveTo>
                      <a:pt x="19" y="0"/>
                    </a:moveTo>
                    <a:lnTo>
                      <a:pt x="0" y="506"/>
                    </a:lnTo>
                    <a:lnTo>
                      <a:pt x="39" y="506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4" name="Freeform 99"/>
              <p:cNvSpPr/>
              <p:nvPr/>
            </p:nvSpPr>
            <p:spPr bwMode="auto">
              <a:xfrm>
                <a:off x="3571" y="3085"/>
                <a:ext cx="39" cy="506"/>
              </a:xfrm>
              <a:custGeom>
                <a:avLst/>
                <a:gdLst>
                  <a:gd name="T0" fmla="*/ 19 w 39"/>
                  <a:gd name="T1" fmla="*/ 0 h 506"/>
                  <a:gd name="T2" fmla="*/ 0 w 39"/>
                  <a:gd name="T3" fmla="*/ 506 h 506"/>
                  <a:gd name="T4" fmla="*/ 39 w 39"/>
                  <a:gd name="T5" fmla="*/ 506 h 506"/>
                  <a:gd name="T6" fmla="*/ 19 w 39"/>
                  <a:gd name="T7" fmla="*/ 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506">
                    <a:moveTo>
                      <a:pt x="19" y="0"/>
                    </a:moveTo>
                    <a:lnTo>
                      <a:pt x="0" y="506"/>
                    </a:lnTo>
                    <a:lnTo>
                      <a:pt x="39" y="506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5" name="Freeform 100"/>
              <p:cNvSpPr>
                <a:spLocks noEditPoints="1"/>
              </p:cNvSpPr>
              <p:nvPr/>
            </p:nvSpPr>
            <p:spPr bwMode="auto">
              <a:xfrm>
                <a:off x="3599" y="3062"/>
                <a:ext cx="122" cy="527"/>
              </a:xfrm>
              <a:custGeom>
                <a:avLst/>
                <a:gdLst>
                  <a:gd name="T0" fmla="*/ 4 w 69"/>
                  <a:gd name="T1" fmla="*/ 224 h 281"/>
                  <a:gd name="T2" fmla="*/ 5 w 69"/>
                  <a:gd name="T3" fmla="*/ 224 h 281"/>
                  <a:gd name="T4" fmla="*/ 2 w 69"/>
                  <a:gd name="T5" fmla="*/ 173 h 281"/>
                  <a:gd name="T6" fmla="*/ 5 w 69"/>
                  <a:gd name="T7" fmla="*/ 217 h 281"/>
                  <a:gd name="T8" fmla="*/ 4 w 69"/>
                  <a:gd name="T9" fmla="*/ 136 h 281"/>
                  <a:gd name="T10" fmla="*/ 2 w 69"/>
                  <a:gd name="T11" fmla="*/ 168 h 281"/>
                  <a:gd name="T12" fmla="*/ 4 w 69"/>
                  <a:gd name="T13" fmla="*/ 136 h 281"/>
                  <a:gd name="T14" fmla="*/ 69 w 69"/>
                  <a:gd name="T15" fmla="*/ 8 h 281"/>
                  <a:gd name="T16" fmla="*/ 69 w 69"/>
                  <a:gd name="T17" fmla="*/ 7 h 281"/>
                  <a:gd name="T18" fmla="*/ 69 w 69"/>
                  <a:gd name="T19" fmla="*/ 7 h 281"/>
                  <a:gd name="T20" fmla="*/ 69 w 69"/>
                  <a:gd name="T21" fmla="*/ 7 h 281"/>
                  <a:gd name="T22" fmla="*/ 69 w 69"/>
                  <a:gd name="T23" fmla="*/ 7 h 281"/>
                  <a:gd name="T24" fmla="*/ 69 w 69"/>
                  <a:gd name="T25" fmla="*/ 7 h 281"/>
                  <a:gd name="T26" fmla="*/ 69 w 69"/>
                  <a:gd name="T27" fmla="*/ 7 h 281"/>
                  <a:gd name="T28" fmla="*/ 69 w 69"/>
                  <a:gd name="T29" fmla="*/ 7 h 281"/>
                  <a:gd name="T30" fmla="*/ 69 w 69"/>
                  <a:gd name="T31" fmla="*/ 7 h 281"/>
                  <a:gd name="T32" fmla="*/ 69 w 69"/>
                  <a:gd name="T33" fmla="*/ 6 h 281"/>
                  <a:gd name="T34" fmla="*/ 69 w 69"/>
                  <a:gd name="T35" fmla="*/ 5 h 281"/>
                  <a:gd name="T36" fmla="*/ 69 w 69"/>
                  <a:gd name="T37" fmla="*/ 5 h 281"/>
                  <a:gd name="T38" fmla="*/ 69 w 69"/>
                  <a:gd name="T39" fmla="*/ 5 h 281"/>
                  <a:gd name="T40" fmla="*/ 69 w 69"/>
                  <a:gd name="T41" fmla="*/ 5 h 281"/>
                  <a:gd name="T42" fmla="*/ 69 w 69"/>
                  <a:gd name="T43" fmla="*/ 5 h 281"/>
                  <a:gd name="T44" fmla="*/ 69 w 69"/>
                  <a:gd name="T45" fmla="*/ 5 h 281"/>
                  <a:gd name="T46" fmla="*/ 69 w 69"/>
                  <a:gd name="T47" fmla="*/ 5 h 281"/>
                  <a:gd name="T48" fmla="*/ 69 w 69"/>
                  <a:gd name="T49" fmla="*/ 5 h 281"/>
                  <a:gd name="T50" fmla="*/ 69 w 69"/>
                  <a:gd name="T51" fmla="*/ 4 h 281"/>
                  <a:gd name="T52" fmla="*/ 69 w 69"/>
                  <a:gd name="T53" fmla="*/ 4 h 281"/>
                  <a:gd name="T54" fmla="*/ 69 w 69"/>
                  <a:gd name="T55" fmla="*/ 4 h 281"/>
                  <a:gd name="T56" fmla="*/ 69 w 69"/>
                  <a:gd name="T57" fmla="*/ 4 h 281"/>
                  <a:gd name="T58" fmla="*/ 69 w 69"/>
                  <a:gd name="T59" fmla="*/ 4 h 281"/>
                  <a:gd name="T60" fmla="*/ 69 w 69"/>
                  <a:gd name="T61" fmla="*/ 4 h 281"/>
                  <a:gd name="T62" fmla="*/ 69 w 69"/>
                  <a:gd name="T63" fmla="*/ 4 h 281"/>
                  <a:gd name="T64" fmla="*/ 69 w 69"/>
                  <a:gd name="T65" fmla="*/ 3 h 281"/>
                  <a:gd name="T66" fmla="*/ 69 w 69"/>
                  <a:gd name="T67" fmla="*/ 3 h 281"/>
                  <a:gd name="T68" fmla="*/ 69 w 69"/>
                  <a:gd name="T69" fmla="*/ 3 h 281"/>
                  <a:gd name="T70" fmla="*/ 69 w 69"/>
                  <a:gd name="T71" fmla="*/ 3 h 281"/>
                  <a:gd name="T72" fmla="*/ 69 w 69"/>
                  <a:gd name="T73" fmla="*/ 3 h 281"/>
                  <a:gd name="T74" fmla="*/ 69 w 69"/>
                  <a:gd name="T75" fmla="*/ 2 h 281"/>
                  <a:gd name="T76" fmla="*/ 69 w 69"/>
                  <a:gd name="T77" fmla="*/ 2 h 281"/>
                  <a:gd name="T78" fmla="*/ 69 w 69"/>
                  <a:gd name="T79" fmla="*/ 2 h 281"/>
                  <a:gd name="T80" fmla="*/ 69 w 69"/>
                  <a:gd name="T81" fmla="*/ 2 h 281"/>
                  <a:gd name="T82" fmla="*/ 69 w 69"/>
                  <a:gd name="T83" fmla="*/ 2 h 281"/>
                  <a:gd name="T84" fmla="*/ 69 w 69"/>
                  <a:gd name="T85" fmla="*/ 2 h 281"/>
                  <a:gd name="T86" fmla="*/ 69 w 69"/>
                  <a:gd name="T87" fmla="*/ 2 h 281"/>
                  <a:gd name="T88" fmla="*/ 69 w 69"/>
                  <a:gd name="T89" fmla="*/ 1 h 281"/>
                  <a:gd name="T90" fmla="*/ 69 w 69"/>
                  <a:gd name="T91" fmla="*/ 1 h 281"/>
                  <a:gd name="T92" fmla="*/ 69 w 69"/>
                  <a:gd name="T93" fmla="*/ 1 h 281"/>
                  <a:gd name="T94" fmla="*/ 69 w 69"/>
                  <a:gd name="T95" fmla="*/ 1 h 281"/>
                  <a:gd name="T96" fmla="*/ 69 w 69"/>
                  <a:gd name="T97" fmla="*/ 1 h 281"/>
                  <a:gd name="T98" fmla="*/ 69 w 69"/>
                  <a:gd name="T99" fmla="*/ 1 h 281"/>
                  <a:gd name="T100" fmla="*/ 69 w 69"/>
                  <a:gd name="T101" fmla="*/ 0 h 281"/>
                  <a:gd name="T102" fmla="*/ 69 w 69"/>
                  <a:gd name="T103" fmla="*/ 0 h 281"/>
                  <a:gd name="T104" fmla="*/ 69 w 69"/>
                  <a:gd name="T105" fmla="*/ 0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" h="281">
                    <a:moveTo>
                      <a:pt x="5" y="224"/>
                    </a:moveTo>
                    <a:cubicBezTo>
                      <a:pt x="5" y="224"/>
                      <a:pt x="4" y="224"/>
                      <a:pt x="4" y="224"/>
                    </a:cubicBezTo>
                    <a:cubicBezTo>
                      <a:pt x="6" y="281"/>
                      <a:pt x="6" y="281"/>
                      <a:pt x="6" y="281"/>
                    </a:cubicBezTo>
                    <a:cubicBezTo>
                      <a:pt x="5" y="224"/>
                      <a:pt x="5" y="224"/>
                      <a:pt x="5" y="224"/>
                    </a:cubicBezTo>
                    <a:moveTo>
                      <a:pt x="4" y="172"/>
                    </a:moveTo>
                    <a:cubicBezTo>
                      <a:pt x="3" y="172"/>
                      <a:pt x="3" y="173"/>
                      <a:pt x="2" y="173"/>
                    </a:cubicBezTo>
                    <a:cubicBezTo>
                      <a:pt x="4" y="217"/>
                      <a:pt x="4" y="217"/>
                      <a:pt x="4" y="217"/>
                    </a:cubicBezTo>
                    <a:cubicBezTo>
                      <a:pt x="4" y="217"/>
                      <a:pt x="5" y="217"/>
                      <a:pt x="5" y="217"/>
                    </a:cubicBezTo>
                    <a:cubicBezTo>
                      <a:pt x="4" y="172"/>
                      <a:pt x="4" y="172"/>
                      <a:pt x="4" y="172"/>
                    </a:cubicBezTo>
                    <a:moveTo>
                      <a:pt x="4" y="136"/>
                    </a:moveTo>
                    <a:cubicBezTo>
                      <a:pt x="3" y="137"/>
                      <a:pt x="1" y="137"/>
                      <a:pt x="0" y="137"/>
                    </a:cubicBezTo>
                    <a:cubicBezTo>
                      <a:pt x="2" y="168"/>
                      <a:pt x="2" y="168"/>
                      <a:pt x="2" y="168"/>
                    </a:cubicBezTo>
                    <a:cubicBezTo>
                      <a:pt x="2" y="168"/>
                      <a:pt x="3" y="168"/>
                      <a:pt x="4" y="168"/>
                    </a:cubicBezTo>
                    <a:cubicBezTo>
                      <a:pt x="4" y="136"/>
                      <a:pt x="4" y="136"/>
                      <a:pt x="4" y="136"/>
                    </a:cubicBezTo>
                    <a:moveTo>
                      <a:pt x="69" y="8"/>
                    </a:moveTo>
                    <a:cubicBezTo>
                      <a:pt x="69" y="8"/>
                      <a:pt x="69" y="8"/>
                      <a:pt x="69" y="8"/>
                    </a:cubicBezTo>
                    <a:cubicBezTo>
                      <a:pt x="69" y="8"/>
                      <a:pt x="69" y="8"/>
                      <a:pt x="69" y="8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6"/>
                    </a:moveTo>
                    <a:cubicBezTo>
                      <a:pt x="69" y="6"/>
                      <a:pt x="69" y="6"/>
                      <a:pt x="69" y="6"/>
                    </a:cubicBezTo>
                    <a:cubicBezTo>
                      <a:pt x="69" y="6"/>
                      <a:pt x="69" y="6"/>
                      <a:pt x="69" y="6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4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4"/>
                    </a:cubicBezTo>
                    <a:moveTo>
                      <a:pt x="69" y="4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4"/>
                    </a:cubicBezTo>
                    <a:moveTo>
                      <a:pt x="69" y="4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4"/>
                    </a:cubicBezTo>
                    <a:moveTo>
                      <a:pt x="69" y="4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4"/>
                    </a:cubicBezTo>
                    <a:moveTo>
                      <a:pt x="69" y="3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3"/>
                    </a:cubicBezTo>
                    <a:moveTo>
                      <a:pt x="69" y="3"/>
                    </a:moveTo>
                    <a:cubicBezTo>
                      <a:pt x="69" y="3"/>
                      <a:pt x="69" y="3"/>
                      <a:pt x="69" y="3"/>
                    </a:cubicBezTo>
                    <a:cubicBezTo>
                      <a:pt x="69" y="3"/>
                      <a:pt x="69" y="3"/>
                      <a:pt x="69" y="3"/>
                    </a:cubicBezTo>
                    <a:moveTo>
                      <a:pt x="69" y="3"/>
                    </a:moveTo>
                    <a:cubicBezTo>
                      <a:pt x="69" y="3"/>
                      <a:pt x="69" y="3"/>
                      <a:pt x="69" y="3"/>
                    </a:cubicBezTo>
                    <a:cubicBezTo>
                      <a:pt x="69" y="3"/>
                      <a:pt x="69" y="3"/>
                      <a:pt x="69" y="3"/>
                    </a:cubicBezTo>
                    <a:moveTo>
                      <a:pt x="69" y="3"/>
                    </a:moveTo>
                    <a:cubicBezTo>
                      <a:pt x="69" y="3"/>
                      <a:pt x="69" y="3"/>
                      <a:pt x="69" y="3"/>
                    </a:cubicBezTo>
                    <a:cubicBezTo>
                      <a:pt x="69" y="3"/>
                      <a:pt x="69" y="3"/>
                      <a:pt x="69" y="3"/>
                    </a:cubicBezTo>
                    <a:moveTo>
                      <a:pt x="69" y="2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2"/>
                    </a:cubicBezTo>
                    <a:moveTo>
                      <a:pt x="69" y="2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2"/>
                    </a:cubicBezTo>
                    <a:moveTo>
                      <a:pt x="69" y="2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2"/>
                    </a:cubicBezTo>
                    <a:moveTo>
                      <a:pt x="69" y="2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2"/>
                    </a:cubicBezTo>
                    <a:moveTo>
                      <a:pt x="69" y="1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1"/>
                    </a:cubicBezTo>
                    <a:moveTo>
                      <a:pt x="69" y="1"/>
                    </a:moveTo>
                    <a:cubicBezTo>
                      <a:pt x="69" y="1"/>
                      <a:pt x="69" y="1"/>
                      <a:pt x="69" y="1"/>
                    </a:cubicBezTo>
                    <a:cubicBezTo>
                      <a:pt x="69" y="1"/>
                      <a:pt x="69" y="1"/>
                      <a:pt x="69" y="1"/>
                    </a:cubicBezTo>
                    <a:moveTo>
                      <a:pt x="69" y="1"/>
                    </a:moveTo>
                    <a:cubicBezTo>
                      <a:pt x="69" y="1"/>
                      <a:pt x="69" y="1"/>
                      <a:pt x="69" y="1"/>
                    </a:cubicBezTo>
                    <a:cubicBezTo>
                      <a:pt x="69" y="1"/>
                      <a:pt x="69" y="1"/>
                      <a:pt x="69" y="1"/>
                    </a:cubicBezTo>
                    <a:moveTo>
                      <a:pt x="69" y="1"/>
                    </a:moveTo>
                    <a:cubicBezTo>
                      <a:pt x="69" y="1"/>
                      <a:pt x="69" y="1"/>
                      <a:pt x="69" y="1"/>
                    </a:cubicBezTo>
                    <a:cubicBezTo>
                      <a:pt x="69" y="1"/>
                      <a:pt x="69" y="1"/>
                      <a:pt x="69" y="1"/>
                    </a:cubicBezTo>
                    <a:moveTo>
                      <a:pt x="69" y="1"/>
                    </a:moveTo>
                    <a:cubicBezTo>
                      <a:pt x="69" y="1"/>
                      <a:pt x="69" y="1"/>
                      <a:pt x="69" y="1"/>
                    </a:cubicBezTo>
                    <a:cubicBezTo>
                      <a:pt x="69" y="1"/>
                      <a:pt x="69" y="1"/>
                      <a:pt x="69" y="1"/>
                    </a:cubicBezTo>
                    <a:moveTo>
                      <a:pt x="69" y="0"/>
                    </a:moveTo>
                    <a:cubicBezTo>
                      <a:pt x="69" y="0"/>
                      <a:pt x="69" y="0"/>
                      <a:pt x="69" y="1"/>
                    </a:cubicBezTo>
                    <a:cubicBezTo>
                      <a:pt x="69" y="0"/>
                      <a:pt x="69" y="0"/>
                      <a:pt x="69" y="0"/>
                    </a:cubicBezTo>
                    <a:moveTo>
                      <a:pt x="69" y="0"/>
                    </a:moveTo>
                    <a:cubicBezTo>
                      <a:pt x="69" y="0"/>
                      <a:pt x="69" y="0"/>
                      <a:pt x="69" y="0"/>
                    </a:cubicBezTo>
                    <a:cubicBezTo>
                      <a:pt x="69" y="0"/>
                      <a:pt x="69" y="0"/>
                      <a:pt x="69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6" name="Freeform 101"/>
              <p:cNvSpPr/>
              <p:nvPr/>
            </p:nvSpPr>
            <p:spPr bwMode="auto">
              <a:xfrm>
                <a:off x="3603" y="3377"/>
                <a:ext cx="3" cy="10"/>
              </a:xfrm>
              <a:custGeom>
                <a:avLst/>
                <a:gdLst>
                  <a:gd name="T0" fmla="*/ 2 w 2"/>
                  <a:gd name="T1" fmla="*/ 0 h 5"/>
                  <a:gd name="T2" fmla="*/ 0 w 2"/>
                  <a:gd name="T3" fmla="*/ 0 h 5"/>
                  <a:gd name="T4" fmla="*/ 0 w 2"/>
                  <a:gd name="T5" fmla="*/ 5 h 5"/>
                  <a:gd name="T6" fmla="*/ 2 w 2"/>
                  <a:gd name="T7" fmla="*/ 4 h 5"/>
                  <a:gd name="T8" fmla="*/ 2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1" y="4"/>
                      <a:pt x="2" y="4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7" name="Freeform 102"/>
              <p:cNvSpPr/>
              <p:nvPr/>
            </p:nvSpPr>
            <p:spPr bwMode="auto">
              <a:xfrm>
                <a:off x="3606" y="3469"/>
                <a:ext cx="2" cy="14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7 h 7"/>
                  <a:gd name="T4" fmla="*/ 1 w 1"/>
                  <a:gd name="T5" fmla="*/ 7 h 7"/>
                  <a:gd name="T6" fmla="*/ 1 w 1"/>
                  <a:gd name="T7" fmla="*/ 0 h 7"/>
                  <a:gd name="T8" fmla="*/ 0 w 1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7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1" y="7"/>
                      <a:pt x="1" y="7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8" name="Freeform 103"/>
              <p:cNvSpPr/>
              <p:nvPr/>
            </p:nvSpPr>
            <p:spPr bwMode="auto">
              <a:xfrm>
                <a:off x="3587" y="2805"/>
                <a:ext cx="134" cy="514"/>
              </a:xfrm>
              <a:custGeom>
                <a:avLst/>
                <a:gdLst>
                  <a:gd name="T0" fmla="*/ 2 w 76"/>
                  <a:gd name="T1" fmla="*/ 0 h 274"/>
                  <a:gd name="T2" fmla="*/ 0 w 76"/>
                  <a:gd name="T3" fmla="*/ 200 h 274"/>
                  <a:gd name="T4" fmla="*/ 7 w 76"/>
                  <a:gd name="T5" fmla="*/ 274 h 274"/>
                  <a:gd name="T6" fmla="*/ 11 w 76"/>
                  <a:gd name="T7" fmla="*/ 273 h 274"/>
                  <a:gd name="T8" fmla="*/ 76 w 76"/>
                  <a:gd name="T9" fmla="*/ 145 h 274"/>
                  <a:gd name="T10" fmla="*/ 76 w 76"/>
                  <a:gd name="T11" fmla="*/ 144 h 274"/>
                  <a:gd name="T12" fmla="*/ 76 w 76"/>
                  <a:gd name="T13" fmla="*/ 144 h 274"/>
                  <a:gd name="T14" fmla="*/ 76 w 76"/>
                  <a:gd name="T15" fmla="*/ 144 h 274"/>
                  <a:gd name="T16" fmla="*/ 76 w 76"/>
                  <a:gd name="T17" fmla="*/ 144 h 274"/>
                  <a:gd name="T18" fmla="*/ 76 w 76"/>
                  <a:gd name="T19" fmla="*/ 144 h 274"/>
                  <a:gd name="T20" fmla="*/ 76 w 76"/>
                  <a:gd name="T21" fmla="*/ 143 h 274"/>
                  <a:gd name="T22" fmla="*/ 76 w 76"/>
                  <a:gd name="T23" fmla="*/ 142 h 274"/>
                  <a:gd name="T24" fmla="*/ 76 w 76"/>
                  <a:gd name="T25" fmla="*/ 142 h 274"/>
                  <a:gd name="T26" fmla="*/ 76 w 76"/>
                  <a:gd name="T27" fmla="*/ 142 h 274"/>
                  <a:gd name="T28" fmla="*/ 76 w 76"/>
                  <a:gd name="T29" fmla="*/ 142 h 274"/>
                  <a:gd name="T30" fmla="*/ 76 w 76"/>
                  <a:gd name="T31" fmla="*/ 142 h 274"/>
                  <a:gd name="T32" fmla="*/ 76 w 76"/>
                  <a:gd name="T33" fmla="*/ 141 h 274"/>
                  <a:gd name="T34" fmla="*/ 76 w 76"/>
                  <a:gd name="T35" fmla="*/ 141 h 274"/>
                  <a:gd name="T36" fmla="*/ 76 w 76"/>
                  <a:gd name="T37" fmla="*/ 141 h 274"/>
                  <a:gd name="T38" fmla="*/ 76 w 76"/>
                  <a:gd name="T39" fmla="*/ 141 h 274"/>
                  <a:gd name="T40" fmla="*/ 76 w 76"/>
                  <a:gd name="T41" fmla="*/ 140 h 274"/>
                  <a:gd name="T42" fmla="*/ 76 w 76"/>
                  <a:gd name="T43" fmla="*/ 140 h 274"/>
                  <a:gd name="T44" fmla="*/ 76 w 76"/>
                  <a:gd name="T45" fmla="*/ 140 h 274"/>
                  <a:gd name="T46" fmla="*/ 76 w 76"/>
                  <a:gd name="T47" fmla="*/ 140 h 274"/>
                  <a:gd name="T48" fmla="*/ 76 w 76"/>
                  <a:gd name="T49" fmla="*/ 139 h 274"/>
                  <a:gd name="T50" fmla="*/ 76 w 76"/>
                  <a:gd name="T51" fmla="*/ 139 h 274"/>
                  <a:gd name="T52" fmla="*/ 76 w 76"/>
                  <a:gd name="T53" fmla="*/ 139 h 274"/>
                  <a:gd name="T54" fmla="*/ 76 w 76"/>
                  <a:gd name="T55" fmla="*/ 139 h 274"/>
                  <a:gd name="T56" fmla="*/ 76 w 76"/>
                  <a:gd name="T57" fmla="*/ 138 h 274"/>
                  <a:gd name="T58" fmla="*/ 76 w 76"/>
                  <a:gd name="T59" fmla="*/ 138 h 274"/>
                  <a:gd name="T60" fmla="*/ 76 w 76"/>
                  <a:gd name="T61" fmla="*/ 138 h 274"/>
                  <a:gd name="T62" fmla="*/ 76 w 76"/>
                  <a:gd name="T63" fmla="*/ 138 h 274"/>
                  <a:gd name="T64" fmla="*/ 76 w 76"/>
                  <a:gd name="T65" fmla="*/ 138 h 274"/>
                  <a:gd name="T66" fmla="*/ 76 w 76"/>
                  <a:gd name="T67" fmla="*/ 137 h 274"/>
                  <a:gd name="T68" fmla="*/ 76 w 76"/>
                  <a:gd name="T69" fmla="*/ 137 h 274"/>
                  <a:gd name="T70" fmla="*/ 2 w 76"/>
                  <a:gd name="T71" fmla="*/ 0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6" h="274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200"/>
                      <a:pt x="0" y="200"/>
                      <a:pt x="0" y="200"/>
                    </a:cubicBezTo>
                    <a:cubicBezTo>
                      <a:pt x="2" y="149"/>
                      <a:pt x="2" y="149"/>
                      <a:pt x="2" y="149"/>
                    </a:cubicBezTo>
                    <a:cubicBezTo>
                      <a:pt x="7" y="274"/>
                      <a:pt x="7" y="274"/>
                      <a:pt x="7" y="274"/>
                    </a:cubicBezTo>
                    <a:cubicBezTo>
                      <a:pt x="8" y="274"/>
                      <a:pt x="10" y="274"/>
                      <a:pt x="11" y="273"/>
                    </a:cubicBezTo>
                    <a:cubicBezTo>
                      <a:pt x="11" y="273"/>
                      <a:pt x="11" y="273"/>
                      <a:pt x="11" y="273"/>
                    </a:cubicBezTo>
                    <a:cubicBezTo>
                      <a:pt x="46" y="266"/>
                      <a:pt x="74" y="212"/>
                      <a:pt x="76" y="145"/>
                    </a:cubicBezTo>
                    <a:cubicBezTo>
                      <a:pt x="76" y="145"/>
                      <a:pt x="76" y="145"/>
                      <a:pt x="76" y="145"/>
                    </a:cubicBezTo>
                    <a:cubicBezTo>
                      <a:pt x="76" y="145"/>
                      <a:pt x="76" y="145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3"/>
                    </a:cubicBezTo>
                    <a:cubicBezTo>
                      <a:pt x="76" y="143"/>
                      <a:pt x="76" y="143"/>
                      <a:pt x="76" y="143"/>
                    </a:cubicBezTo>
                    <a:cubicBezTo>
                      <a:pt x="76" y="143"/>
                      <a:pt x="76" y="143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7"/>
                      <a:pt x="76" y="137"/>
                      <a:pt x="76" y="137"/>
                    </a:cubicBezTo>
                    <a:cubicBezTo>
                      <a:pt x="76" y="137"/>
                      <a:pt x="76" y="137"/>
                      <a:pt x="76" y="137"/>
                    </a:cubicBezTo>
                    <a:cubicBezTo>
                      <a:pt x="76" y="137"/>
                      <a:pt x="76" y="137"/>
                      <a:pt x="76" y="137"/>
                    </a:cubicBezTo>
                    <a:cubicBezTo>
                      <a:pt x="76" y="137"/>
                      <a:pt x="76" y="137"/>
                      <a:pt x="76" y="137"/>
                    </a:cubicBezTo>
                    <a:cubicBezTo>
                      <a:pt x="76" y="61"/>
                      <a:pt x="43" y="0"/>
                      <a:pt x="2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9" name="Rectangle 104"/>
              <p:cNvSpPr>
                <a:spLocks noChangeArrowheads="1"/>
              </p:cNvSpPr>
              <p:nvPr/>
            </p:nvSpPr>
            <p:spPr bwMode="auto">
              <a:xfrm>
                <a:off x="3587" y="3591"/>
                <a:ext cx="23" cy="4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0" name="Rectangle 105"/>
              <p:cNvSpPr>
                <a:spLocks noChangeArrowheads="1"/>
              </p:cNvSpPr>
              <p:nvPr/>
            </p:nvSpPr>
            <p:spPr bwMode="auto">
              <a:xfrm>
                <a:off x="3587" y="3591"/>
                <a:ext cx="23" cy="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1" name="Freeform 106"/>
              <p:cNvSpPr/>
              <p:nvPr/>
            </p:nvSpPr>
            <p:spPr bwMode="auto">
              <a:xfrm>
                <a:off x="3587" y="3085"/>
                <a:ext cx="23" cy="506"/>
              </a:xfrm>
              <a:custGeom>
                <a:avLst/>
                <a:gdLst>
                  <a:gd name="T0" fmla="*/ 3 w 23"/>
                  <a:gd name="T1" fmla="*/ 0 h 506"/>
                  <a:gd name="T2" fmla="*/ 0 w 23"/>
                  <a:gd name="T3" fmla="*/ 95 h 506"/>
                  <a:gd name="T4" fmla="*/ 0 w 23"/>
                  <a:gd name="T5" fmla="*/ 506 h 506"/>
                  <a:gd name="T6" fmla="*/ 23 w 23"/>
                  <a:gd name="T7" fmla="*/ 506 h 506"/>
                  <a:gd name="T8" fmla="*/ 23 w 23"/>
                  <a:gd name="T9" fmla="*/ 504 h 506"/>
                  <a:gd name="T10" fmla="*/ 19 w 23"/>
                  <a:gd name="T11" fmla="*/ 398 h 506"/>
                  <a:gd name="T12" fmla="*/ 19 w 23"/>
                  <a:gd name="T13" fmla="*/ 384 h 506"/>
                  <a:gd name="T14" fmla="*/ 16 w 23"/>
                  <a:gd name="T15" fmla="*/ 302 h 506"/>
                  <a:gd name="T16" fmla="*/ 16 w 23"/>
                  <a:gd name="T17" fmla="*/ 292 h 506"/>
                  <a:gd name="T18" fmla="*/ 12 w 23"/>
                  <a:gd name="T19" fmla="*/ 234 h 506"/>
                  <a:gd name="T20" fmla="*/ 3 w 23"/>
                  <a:gd name="T21" fmla="*/ 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506">
                    <a:moveTo>
                      <a:pt x="3" y="0"/>
                    </a:moveTo>
                    <a:lnTo>
                      <a:pt x="0" y="95"/>
                    </a:lnTo>
                    <a:lnTo>
                      <a:pt x="0" y="506"/>
                    </a:lnTo>
                    <a:lnTo>
                      <a:pt x="23" y="506"/>
                    </a:lnTo>
                    <a:lnTo>
                      <a:pt x="23" y="504"/>
                    </a:lnTo>
                    <a:lnTo>
                      <a:pt x="19" y="398"/>
                    </a:lnTo>
                    <a:lnTo>
                      <a:pt x="19" y="384"/>
                    </a:lnTo>
                    <a:lnTo>
                      <a:pt x="16" y="302"/>
                    </a:lnTo>
                    <a:lnTo>
                      <a:pt x="16" y="292"/>
                    </a:lnTo>
                    <a:lnTo>
                      <a:pt x="12" y="23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2" name="Freeform 107"/>
              <p:cNvSpPr/>
              <p:nvPr/>
            </p:nvSpPr>
            <p:spPr bwMode="auto">
              <a:xfrm>
                <a:off x="3587" y="3085"/>
                <a:ext cx="23" cy="506"/>
              </a:xfrm>
              <a:custGeom>
                <a:avLst/>
                <a:gdLst>
                  <a:gd name="T0" fmla="*/ 3 w 23"/>
                  <a:gd name="T1" fmla="*/ 0 h 506"/>
                  <a:gd name="T2" fmla="*/ 0 w 23"/>
                  <a:gd name="T3" fmla="*/ 95 h 506"/>
                  <a:gd name="T4" fmla="*/ 0 w 23"/>
                  <a:gd name="T5" fmla="*/ 506 h 506"/>
                  <a:gd name="T6" fmla="*/ 23 w 23"/>
                  <a:gd name="T7" fmla="*/ 506 h 506"/>
                  <a:gd name="T8" fmla="*/ 23 w 23"/>
                  <a:gd name="T9" fmla="*/ 504 h 506"/>
                  <a:gd name="T10" fmla="*/ 19 w 23"/>
                  <a:gd name="T11" fmla="*/ 398 h 506"/>
                  <a:gd name="T12" fmla="*/ 19 w 23"/>
                  <a:gd name="T13" fmla="*/ 384 h 506"/>
                  <a:gd name="T14" fmla="*/ 16 w 23"/>
                  <a:gd name="T15" fmla="*/ 302 h 506"/>
                  <a:gd name="T16" fmla="*/ 16 w 23"/>
                  <a:gd name="T17" fmla="*/ 292 h 506"/>
                  <a:gd name="T18" fmla="*/ 12 w 23"/>
                  <a:gd name="T19" fmla="*/ 234 h 506"/>
                  <a:gd name="T20" fmla="*/ 3 w 23"/>
                  <a:gd name="T21" fmla="*/ 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506">
                    <a:moveTo>
                      <a:pt x="3" y="0"/>
                    </a:moveTo>
                    <a:lnTo>
                      <a:pt x="0" y="95"/>
                    </a:lnTo>
                    <a:lnTo>
                      <a:pt x="0" y="506"/>
                    </a:lnTo>
                    <a:lnTo>
                      <a:pt x="23" y="506"/>
                    </a:lnTo>
                    <a:lnTo>
                      <a:pt x="23" y="504"/>
                    </a:lnTo>
                    <a:lnTo>
                      <a:pt x="19" y="398"/>
                    </a:lnTo>
                    <a:lnTo>
                      <a:pt x="19" y="384"/>
                    </a:lnTo>
                    <a:lnTo>
                      <a:pt x="16" y="302"/>
                    </a:lnTo>
                    <a:lnTo>
                      <a:pt x="16" y="292"/>
                    </a:lnTo>
                    <a:lnTo>
                      <a:pt x="12" y="234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3" name="Freeform 108"/>
              <p:cNvSpPr/>
              <p:nvPr/>
            </p:nvSpPr>
            <p:spPr bwMode="auto">
              <a:xfrm>
                <a:off x="5730" y="2570"/>
                <a:ext cx="532" cy="781"/>
              </a:xfrm>
              <a:custGeom>
                <a:avLst/>
                <a:gdLst>
                  <a:gd name="T0" fmla="*/ 266 w 532"/>
                  <a:gd name="T1" fmla="*/ 0 h 781"/>
                  <a:gd name="T2" fmla="*/ 0 w 532"/>
                  <a:gd name="T3" fmla="*/ 781 h 781"/>
                  <a:gd name="T4" fmla="*/ 261 w 532"/>
                  <a:gd name="T5" fmla="*/ 781 h 781"/>
                  <a:gd name="T6" fmla="*/ 273 w 532"/>
                  <a:gd name="T7" fmla="*/ 781 h 781"/>
                  <a:gd name="T8" fmla="*/ 532 w 532"/>
                  <a:gd name="T9" fmla="*/ 781 h 781"/>
                  <a:gd name="T10" fmla="*/ 266 w 532"/>
                  <a:gd name="T11" fmla="*/ 0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2" h="781">
                    <a:moveTo>
                      <a:pt x="266" y="0"/>
                    </a:moveTo>
                    <a:lnTo>
                      <a:pt x="0" y="781"/>
                    </a:lnTo>
                    <a:lnTo>
                      <a:pt x="261" y="781"/>
                    </a:lnTo>
                    <a:lnTo>
                      <a:pt x="273" y="781"/>
                    </a:lnTo>
                    <a:lnTo>
                      <a:pt x="532" y="781"/>
                    </a:lnTo>
                    <a:lnTo>
                      <a:pt x="266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4" name="Freeform 109"/>
              <p:cNvSpPr/>
              <p:nvPr/>
            </p:nvSpPr>
            <p:spPr bwMode="auto">
              <a:xfrm>
                <a:off x="5730" y="2570"/>
                <a:ext cx="532" cy="781"/>
              </a:xfrm>
              <a:custGeom>
                <a:avLst/>
                <a:gdLst>
                  <a:gd name="T0" fmla="*/ 266 w 532"/>
                  <a:gd name="T1" fmla="*/ 0 h 781"/>
                  <a:gd name="T2" fmla="*/ 0 w 532"/>
                  <a:gd name="T3" fmla="*/ 781 h 781"/>
                  <a:gd name="T4" fmla="*/ 261 w 532"/>
                  <a:gd name="T5" fmla="*/ 781 h 781"/>
                  <a:gd name="T6" fmla="*/ 273 w 532"/>
                  <a:gd name="T7" fmla="*/ 781 h 781"/>
                  <a:gd name="T8" fmla="*/ 532 w 532"/>
                  <a:gd name="T9" fmla="*/ 781 h 781"/>
                  <a:gd name="T10" fmla="*/ 266 w 532"/>
                  <a:gd name="T11" fmla="*/ 0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2" h="781">
                    <a:moveTo>
                      <a:pt x="266" y="0"/>
                    </a:moveTo>
                    <a:lnTo>
                      <a:pt x="0" y="781"/>
                    </a:lnTo>
                    <a:lnTo>
                      <a:pt x="261" y="781"/>
                    </a:lnTo>
                    <a:lnTo>
                      <a:pt x="273" y="781"/>
                    </a:lnTo>
                    <a:lnTo>
                      <a:pt x="532" y="781"/>
                    </a:lnTo>
                    <a:lnTo>
                      <a:pt x="26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5" name="Freeform 110"/>
              <p:cNvSpPr/>
              <p:nvPr/>
            </p:nvSpPr>
            <p:spPr bwMode="auto">
              <a:xfrm>
                <a:off x="5730" y="2595"/>
                <a:ext cx="532" cy="636"/>
              </a:xfrm>
              <a:custGeom>
                <a:avLst/>
                <a:gdLst>
                  <a:gd name="T0" fmla="*/ 266 w 532"/>
                  <a:gd name="T1" fmla="*/ 0 h 636"/>
                  <a:gd name="T2" fmla="*/ 0 w 532"/>
                  <a:gd name="T3" fmla="*/ 636 h 636"/>
                  <a:gd name="T4" fmla="*/ 261 w 532"/>
                  <a:gd name="T5" fmla="*/ 636 h 636"/>
                  <a:gd name="T6" fmla="*/ 273 w 532"/>
                  <a:gd name="T7" fmla="*/ 636 h 636"/>
                  <a:gd name="T8" fmla="*/ 532 w 532"/>
                  <a:gd name="T9" fmla="*/ 636 h 636"/>
                  <a:gd name="T10" fmla="*/ 266 w 532"/>
                  <a:gd name="T11" fmla="*/ 0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2" h="636">
                    <a:moveTo>
                      <a:pt x="266" y="0"/>
                    </a:moveTo>
                    <a:lnTo>
                      <a:pt x="0" y="636"/>
                    </a:lnTo>
                    <a:lnTo>
                      <a:pt x="261" y="636"/>
                    </a:lnTo>
                    <a:lnTo>
                      <a:pt x="273" y="636"/>
                    </a:lnTo>
                    <a:lnTo>
                      <a:pt x="532" y="636"/>
                    </a:lnTo>
                    <a:lnTo>
                      <a:pt x="266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6" name="Freeform 111"/>
              <p:cNvSpPr/>
              <p:nvPr/>
            </p:nvSpPr>
            <p:spPr bwMode="auto">
              <a:xfrm>
                <a:off x="5730" y="2595"/>
                <a:ext cx="532" cy="636"/>
              </a:xfrm>
              <a:custGeom>
                <a:avLst/>
                <a:gdLst>
                  <a:gd name="T0" fmla="*/ 266 w 532"/>
                  <a:gd name="T1" fmla="*/ 0 h 636"/>
                  <a:gd name="T2" fmla="*/ 0 w 532"/>
                  <a:gd name="T3" fmla="*/ 636 h 636"/>
                  <a:gd name="T4" fmla="*/ 261 w 532"/>
                  <a:gd name="T5" fmla="*/ 636 h 636"/>
                  <a:gd name="T6" fmla="*/ 273 w 532"/>
                  <a:gd name="T7" fmla="*/ 636 h 636"/>
                  <a:gd name="T8" fmla="*/ 532 w 532"/>
                  <a:gd name="T9" fmla="*/ 636 h 636"/>
                  <a:gd name="T10" fmla="*/ 266 w 532"/>
                  <a:gd name="T11" fmla="*/ 0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2" h="636">
                    <a:moveTo>
                      <a:pt x="266" y="0"/>
                    </a:moveTo>
                    <a:lnTo>
                      <a:pt x="0" y="636"/>
                    </a:lnTo>
                    <a:lnTo>
                      <a:pt x="261" y="636"/>
                    </a:lnTo>
                    <a:lnTo>
                      <a:pt x="273" y="636"/>
                    </a:lnTo>
                    <a:lnTo>
                      <a:pt x="532" y="636"/>
                    </a:lnTo>
                    <a:lnTo>
                      <a:pt x="26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7" name="Freeform 112"/>
              <p:cNvSpPr/>
              <p:nvPr/>
            </p:nvSpPr>
            <p:spPr bwMode="auto">
              <a:xfrm>
                <a:off x="5852" y="3107"/>
                <a:ext cx="288" cy="498"/>
              </a:xfrm>
              <a:custGeom>
                <a:avLst/>
                <a:gdLst>
                  <a:gd name="T0" fmla="*/ 103 w 288"/>
                  <a:gd name="T1" fmla="*/ 498 h 498"/>
                  <a:gd name="T2" fmla="*/ 185 w 288"/>
                  <a:gd name="T3" fmla="*/ 498 h 498"/>
                  <a:gd name="T4" fmla="*/ 172 w 288"/>
                  <a:gd name="T5" fmla="*/ 214 h 498"/>
                  <a:gd name="T6" fmla="*/ 288 w 288"/>
                  <a:gd name="T7" fmla="*/ 109 h 498"/>
                  <a:gd name="T8" fmla="*/ 163 w 288"/>
                  <a:gd name="T9" fmla="*/ 148 h 498"/>
                  <a:gd name="T10" fmla="*/ 144 w 288"/>
                  <a:gd name="T11" fmla="*/ 0 h 498"/>
                  <a:gd name="T12" fmla="*/ 124 w 288"/>
                  <a:gd name="T13" fmla="*/ 148 h 498"/>
                  <a:gd name="T14" fmla="*/ 0 w 288"/>
                  <a:gd name="T15" fmla="*/ 109 h 498"/>
                  <a:gd name="T16" fmla="*/ 116 w 288"/>
                  <a:gd name="T17" fmla="*/ 214 h 498"/>
                  <a:gd name="T18" fmla="*/ 103 w 288"/>
                  <a:gd name="T19" fmla="*/ 498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8" h="498">
                    <a:moveTo>
                      <a:pt x="103" y="498"/>
                    </a:moveTo>
                    <a:lnTo>
                      <a:pt x="185" y="498"/>
                    </a:lnTo>
                    <a:lnTo>
                      <a:pt x="172" y="214"/>
                    </a:lnTo>
                    <a:lnTo>
                      <a:pt x="288" y="109"/>
                    </a:lnTo>
                    <a:lnTo>
                      <a:pt x="163" y="148"/>
                    </a:lnTo>
                    <a:lnTo>
                      <a:pt x="144" y="0"/>
                    </a:lnTo>
                    <a:lnTo>
                      <a:pt x="124" y="148"/>
                    </a:lnTo>
                    <a:lnTo>
                      <a:pt x="0" y="109"/>
                    </a:lnTo>
                    <a:lnTo>
                      <a:pt x="116" y="214"/>
                    </a:lnTo>
                    <a:lnTo>
                      <a:pt x="103" y="498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8" name="Freeform 113"/>
              <p:cNvSpPr/>
              <p:nvPr/>
            </p:nvSpPr>
            <p:spPr bwMode="auto">
              <a:xfrm>
                <a:off x="5852" y="3107"/>
                <a:ext cx="288" cy="498"/>
              </a:xfrm>
              <a:custGeom>
                <a:avLst/>
                <a:gdLst>
                  <a:gd name="T0" fmla="*/ 103 w 288"/>
                  <a:gd name="T1" fmla="*/ 498 h 498"/>
                  <a:gd name="T2" fmla="*/ 185 w 288"/>
                  <a:gd name="T3" fmla="*/ 498 h 498"/>
                  <a:gd name="T4" fmla="*/ 172 w 288"/>
                  <a:gd name="T5" fmla="*/ 214 h 498"/>
                  <a:gd name="T6" fmla="*/ 288 w 288"/>
                  <a:gd name="T7" fmla="*/ 109 h 498"/>
                  <a:gd name="T8" fmla="*/ 163 w 288"/>
                  <a:gd name="T9" fmla="*/ 148 h 498"/>
                  <a:gd name="T10" fmla="*/ 144 w 288"/>
                  <a:gd name="T11" fmla="*/ 0 h 498"/>
                  <a:gd name="T12" fmla="*/ 124 w 288"/>
                  <a:gd name="T13" fmla="*/ 148 h 498"/>
                  <a:gd name="T14" fmla="*/ 0 w 288"/>
                  <a:gd name="T15" fmla="*/ 109 h 498"/>
                  <a:gd name="T16" fmla="*/ 116 w 288"/>
                  <a:gd name="T17" fmla="*/ 214 h 498"/>
                  <a:gd name="T18" fmla="*/ 103 w 288"/>
                  <a:gd name="T19" fmla="*/ 498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8" h="498">
                    <a:moveTo>
                      <a:pt x="103" y="498"/>
                    </a:moveTo>
                    <a:lnTo>
                      <a:pt x="185" y="498"/>
                    </a:lnTo>
                    <a:lnTo>
                      <a:pt x="172" y="214"/>
                    </a:lnTo>
                    <a:lnTo>
                      <a:pt x="288" y="109"/>
                    </a:lnTo>
                    <a:lnTo>
                      <a:pt x="163" y="148"/>
                    </a:lnTo>
                    <a:lnTo>
                      <a:pt x="144" y="0"/>
                    </a:lnTo>
                    <a:lnTo>
                      <a:pt x="124" y="148"/>
                    </a:lnTo>
                    <a:lnTo>
                      <a:pt x="0" y="109"/>
                    </a:lnTo>
                    <a:lnTo>
                      <a:pt x="116" y="214"/>
                    </a:lnTo>
                    <a:lnTo>
                      <a:pt x="103" y="49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9" name="Freeform 114"/>
              <p:cNvSpPr/>
              <p:nvPr/>
            </p:nvSpPr>
            <p:spPr bwMode="auto">
              <a:xfrm>
                <a:off x="6031" y="2677"/>
                <a:ext cx="231" cy="550"/>
              </a:xfrm>
              <a:custGeom>
                <a:avLst/>
                <a:gdLst>
                  <a:gd name="T0" fmla="*/ 0 w 231"/>
                  <a:gd name="T1" fmla="*/ 0 h 550"/>
                  <a:gd name="T2" fmla="*/ 9 w 231"/>
                  <a:gd name="T3" fmla="*/ 23 h 550"/>
                  <a:gd name="T4" fmla="*/ 229 w 231"/>
                  <a:gd name="T5" fmla="*/ 550 h 550"/>
                  <a:gd name="T6" fmla="*/ 231 w 231"/>
                  <a:gd name="T7" fmla="*/ 550 h 550"/>
                  <a:gd name="T8" fmla="*/ 0 w 231"/>
                  <a:gd name="T9" fmla="*/ 0 h 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550">
                    <a:moveTo>
                      <a:pt x="0" y="0"/>
                    </a:moveTo>
                    <a:lnTo>
                      <a:pt x="9" y="23"/>
                    </a:lnTo>
                    <a:lnTo>
                      <a:pt x="229" y="550"/>
                    </a:lnTo>
                    <a:lnTo>
                      <a:pt x="231" y="5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0" name="Freeform 115"/>
              <p:cNvSpPr/>
              <p:nvPr/>
            </p:nvSpPr>
            <p:spPr bwMode="auto">
              <a:xfrm>
                <a:off x="6031" y="2677"/>
                <a:ext cx="231" cy="550"/>
              </a:xfrm>
              <a:custGeom>
                <a:avLst/>
                <a:gdLst>
                  <a:gd name="T0" fmla="*/ 0 w 231"/>
                  <a:gd name="T1" fmla="*/ 0 h 550"/>
                  <a:gd name="T2" fmla="*/ 9 w 231"/>
                  <a:gd name="T3" fmla="*/ 23 h 550"/>
                  <a:gd name="T4" fmla="*/ 229 w 231"/>
                  <a:gd name="T5" fmla="*/ 550 h 550"/>
                  <a:gd name="T6" fmla="*/ 231 w 231"/>
                  <a:gd name="T7" fmla="*/ 550 h 550"/>
                  <a:gd name="T8" fmla="*/ 0 w 231"/>
                  <a:gd name="T9" fmla="*/ 0 h 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550">
                    <a:moveTo>
                      <a:pt x="0" y="0"/>
                    </a:moveTo>
                    <a:lnTo>
                      <a:pt x="9" y="23"/>
                    </a:lnTo>
                    <a:lnTo>
                      <a:pt x="229" y="550"/>
                    </a:lnTo>
                    <a:lnTo>
                      <a:pt x="231" y="55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1" name="Freeform 116"/>
              <p:cNvSpPr/>
              <p:nvPr/>
            </p:nvSpPr>
            <p:spPr bwMode="auto">
              <a:xfrm>
                <a:off x="6003" y="2597"/>
                <a:ext cx="37" cy="103"/>
              </a:xfrm>
              <a:custGeom>
                <a:avLst/>
                <a:gdLst>
                  <a:gd name="T0" fmla="*/ 0 w 37"/>
                  <a:gd name="T1" fmla="*/ 0 h 103"/>
                  <a:gd name="T2" fmla="*/ 0 w 37"/>
                  <a:gd name="T3" fmla="*/ 15 h 103"/>
                  <a:gd name="T4" fmla="*/ 37 w 37"/>
                  <a:gd name="T5" fmla="*/ 103 h 103"/>
                  <a:gd name="T6" fmla="*/ 28 w 37"/>
                  <a:gd name="T7" fmla="*/ 80 h 103"/>
                  <a:gd name="T8" fmla="*/ 20 w 37"/>
                  <a:gd name="T9" fmla="*/ 60 h 103"/>
                  <a:gd name="T10" fmla="*/ 0 w 37"/>
                  <a:gd name="T11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103">
                    <a:moveTo>
                      <a:pt x="0" y="0"/>
                    </a:moveTo>
                    <a:lnTo>
                      <a:pt x="0" y="15"/>
                    </a:lnTo>
                    <a:lnTo>
                      <a:pt x="37" y="103"/>
                    </a:lnTo>
                    <a:lnTo>
                      <a:pt x="28" y="80"/>
                    </a:lnTo>
                    <a:lnTo>
                      <a:pt x="20" y="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2" name="Freeform 117"/>
              <p:cNvSpPr/>
              <p:nvPr/>
            </p:nvSpPr>
            <p:spPr bwMode="auto">
              <a:xfrm>
                <a:off x="6003" y="2597"/>
                <a:ext cx="37" cy="103"/>
              </a:xfrm>
              <a:custGeom>
                <a:avLst/>
                <a:gdLst>
                  <a:gd name="T0" fmla="*/ 0 w 37"/>
                  <a:gd name="T1" fmla="*/ 0 h 103"/>
                  <a:gd name="T2" fmla="*/ 0 w 37"/>
                  <a:gd name="T3" fmla="*/ 15 h 103"/>
                  <a:gd name="T4" fmla="*/ 37 w 37"/>
                  <a:gd name="T5" fmla="*/ 103 h 103"/>
                  <a:gd name="T6" fmla="*/ 28 w 37"/>
                  <a:gd name="T7" fmla="*/ 80 h 103"/>
                  <a:gd name="T8" fmla="*/ 20 w 37"/>
                  <a:gd name="T9" fmla="*/ 60 h 103"/>
                  <a:gd name="T10" fmla="*/ 0 w 37"/>
                  <a:gd name="T11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103">
                    <a:moveTo>
                      <a:pt x="0" y="0"/>
                    </a:moveTo>
                    <a:lnTo>
                      <a:pt x="0" y="15"/>
                    </a:lnTo>
                    <a:lnTo>
                      <a:pt x="37" y="103"/>
                    </a:lnTo>
                    <a:lnTo>
                      <a:pt x="28" y="80"/>
                    </a:lnTo>
                    <a:lnTo>
                      <a:pt x="20" y="6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3" name="Freeform 118"/>
              <p:cNvSpPr>
                <a:spLocks noEditPoints="1"/>
              </p:cNvSpPr>
              <p:nvPr/>
            </p:nvSpPr>
            <p:spPr bwMode="auto">
              <a:xfrm>
                <a:off x="6026" y="3351"/>
                <a:ext cx="236" cy="254"/>
              </a:xfrm>
              <a:custGeom>
                <a:avLst/>
                <a:gdLst>
                  <a:gd name="T0" fmla="*/ 4 w 133"/>
                  <a:gd name="T1" fmla="*/ 84 h 135"/>
                  <a:gd name="T2" fmla="*/ 6 w 133"/>
                  <a:gd name="T3" fmla="*/ 135 h 135"/>
                  <a:gd name="T4" fmla="*/ 6 w 133"/>
                  <a:gd name="T5" fmla="*/ 135 h 135"/>
                  <a:gd name="T6" fmla="*/ 4 w 133"/>
                  <a:gd name="T7" fmla="*/ 85 h 135"/>
                  <a:gd name="T8" fmla="*/ 4 w 133"/>
                  <a:gd name="T9" fmla="*/ 84 h 135"/>
                  <a:gd name="T10" fmla="*/ 2 w 133"/>
                  <a:gd name="T11" fmla="*/ 33 h 135"/>
                  <a:gd name="T12" fmla="*/ 3 w 133"/>
                  <a:gd name="T13" fmla="*/ 65 h 135"/>
                  <a:gd name="T14" fmla="*/ 3 w 133"/>
                  <a:gd name="T15" fmla="*/ 66 h 135"/>
                  <a:gd name="T16" fmla="*/ 2 w 133"/>
                  <a:gd name="T17" fmla="*/ 34 h 135"/>
                  <a:gd name="T18" fmla="*/ 2 w 133"/>
                  <a:gd name="T19" fmla="*/ 33 h 135"/>
                  <a:gd name="T20" fmla="*/ 63 w 133"/>
                  <a:gd name="T21" fmla="*/ 0 h 135"/>
                  <a:gd name="T22" fmla="*/ 0 w 133"/>
                  <a:gd name="T23" fmla="*/ 0 h 135"/>
                  <a:gd name="T24" fmla="*/ 1 w 133"/>
                  <a:gd name="T25" fmla="*/ 21 h 135"/>
                  <a:gd name="T26" fmla="*/ 2 w 133"/>
                  <a:gd name="T27" fmla="*/ 21 h 135"/>
                  <a:gd name="T28" fmla="*/ 1 w 133"/>
                  <a:gd name="T29" fmla="*/ 3 h 135"/>
                  <a:gd name="T30" fmla="*/ 60 w 133"/>
                  <a:gd name="T31" fmla="*/ 3 h 135"/>
                  <a:gd name="T32" fmla="*/ 61 w 133"/>
                  <a:gd name="T33" fmla="*/ 2 h 135"/>
                  <a:gd name="T34" fmla="*/ 63 w 133"/>
                  <a:gd name="T35" fmla="*/ 0 h 135"/>
                  <a:gd name="T36" fmla="*/ 132 w 133"/>
                  <a:gd name="T37" fmla="*/ 0 h 135"/>
                  <a:gd name="T38" fmla="*/ 64 w 133"/>
                  <a:gd name="T39" fmla="*/ 0 h 135"/>
                  <a:gd name="T40" fmla="*/ 62 w 133"/>
                  <a:gd name="T41" fmla="*/ 3 h 135"/>
                  <a:gd name="T42" fmla="*/ 133 w 133"/>
                  <a:gd name="T43" fmla="*/ 3 h 135"/>
                  <a:gd name="T44" fmla="*/ 132 w 133"/>
                  <a:gd name="T45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3" h="135">
                    <a:moveTo>
                      <a:pt x="4" y="84"/>
                    </a:moveTo>
                    <a:cubicBezTo>
                      <a:pt x="6" y="135"/>
                      <a:pt x="6" y="135"/>
                      <a:pt x="6" y="135"/>
                    </a:cubicBezTo>
                    <a:cubicBezTo>
                      <a:pt x="6" y="135"/>
                      <a:pt x="6" y="135"/>
                      <a:pt x="6" y="135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4" y="84"/>
                      <a:pt x="4" y="84"/>
                      <a:pt x="4" y="84"/>
                    </a:cubicBezTo>
                    <a:moveTo>
                      <a:pt x="2" y="33"/>
                    </a:moveTo>
                    <a:cubicBezTo>
                      <a:pt x="3" y="65"/>
                      <a:pt x="3" y="65"/>
                      <a:pt x="3" y="65"/>
                    </a:cubicBezTo>
                    <a:cubicBezTo>
                      <a:pt x="3" y="65"/>
                      <a:pt x="3" y="66"/>
                      <a:pt x="3" y="66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2" y="34"/>
                      <a:pt x="2" y="33"/>
                      <a:pt x="2" y="33"/>
                    </a:cubicBezTo>
                    <a:moveTo>
                      <a:pt x="6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1" y="21"/>
                      <a:pt x="1" y="21"/>
                      <a:pt x="2" y="2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60" y="3"/>
                      <a:pt x="60" y="3"/>
                      <a:pt x="60" y="3"/>
                    </a:cubicBezTo>
                    <a:cubicBezTo>
                      <a:pt x="60" y="2"/>
                      <a:pt x="61" y="2"/>
                      <a:pt x="61" y="2"/>
                    </a:cubicBezTo>
                    <a:cubicBezTo>
                      <a:pt x="62" y="1"/>
                      <a:pt x="63" y="0"/>
                      <a:pt x="63" y="0"/>
                    </a:cubicBezTo>
                    <a:moveTo>
                      <a:pt x="132" y="0"/>
                    </a:moveTo>
                    <a:cubicBezTo>
                      <a:pt x="64" y="0"/>
                      <a:pt x="64" y="0"/>
                      <a:pt x="64" y="0"/>
                    </a:cubicBezTo>
                    <a:cubicBezTo>
                      <a:pt x="64" y="1"/>
                      <a:pt x="63" y="1"/>
                      <a:pt x="62" y="3"/>
                    </a:cubicBezTo>
                    <a:cubicBezTo>
                      <a:pt x="133" y="3"/>
                      <a:pt x="133" y="3"/>
                      <a:pt x="133" y="3"/>
                    </a:cubicBezTo>
                    <a:cubicBezTo>
                      <a:pt x="132" y="0"/>
                      <a:pt x="132" y="0"/>
                      <a:pt x="132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4" name="Freeform 119"/>
              <p:cNvSpPr/>
              <p:nvPr/>
            </p:nvSpPr>
            <p:spPr bwMode="auto">
              <a:xfrm>
                <a:off x="6028" y="3391"/>
                <a:ext cx="2" cy="24"/>
              </a:xfrm>
              <a:custGeom>
                <a:avLst/>
                <a:gdLst>
                  <a:gd name="T0" fmla="*/ 0 w 1"/>
                  <a:gd name="T1" fmla="*/ 0 h 13"/>
                  <a:gd name="T2" fmla="*/ 1 w 1"/>
                  <a:gd name="T3" fmla="*/ 12 h 13"/>
                  <a:gd name="T4" fmla="*/ 1 w 1"/>
                  <a:gd name="T5" fmla="*/ 13 h 13"/>
                  <a:gd name="T6" fmla="*/ 1 w 1"/>
                  <a:gd name="T7" fmla="*/ 0 h 13"/>
                  <a:gd name="T8" fmla="*/ 0 w 1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3">
                    <a:moveTo>
                      <a:pt x="0" y="0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3"/>
                      <a:pt x="1" y="1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5" name="Freeform 120"/>
              <p:cNvSpPr/>
              <p:nvPr/>
            </p:nvSpPr>
            <p:spPr bwMode="auto">
              <a:xfrm>
                <a:off x="6031" y="3473"/>
                <a:ext cx="2" cy="38"/>
              </a:xfrm>
              <a:custGeom>
                <a:avLst/>
                <a:gdLst>
                  <a:gd name="T0" fmla="*/ 0 w 1"/>
                  <a:gd name="T1" fmla="*/ 0 h 20"/>
                  <a:gd name="T2" fmla="*/ 1 w 1"/>
                  <a:gd name="T3" fmla="*/ 19 h 20"/>
                  <a:gd name="T4" fmla="*/ 1 w 1"/>
                  <a:gd name="T5" fmla="*/ 20 h 20"/>
                  <a:gd name="T6" fmla="*/ 0 w 1"/>
                  <a:gd name="T7" fmla="*/ 1 h 20"/>
                  <a:gd name="T8" fmla="*/ 0 w 1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0">
                    <a:moveTo>
                      <a:pt x="0" y="0"/>
                    </a:moveTo>
                    <a:cubicBezTo>
                      <a:pt x="1" y="19"/>
                      <a:pt x="1" y="19"/>
                      <a:pt x="1" y="19"/>
                    </a:cubicBezTo>
                    <a:cubicBezTo>
                      <a:pt x="1" y="19"/>
                      <a:pt x="1" y="19"/>
                      <a:pt x="1" y="2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6" name="Freeform 121"/>
              <p:cNvSpPr/>
              <p:nvPr/>
            </p:nvSpPr>
            <p:spPr bwMode="auto">
              <a:xfrm>
                <a:off x="6132" y="3351"/>
                <a:ext cx="8" cy="6"/>
              </a:xfrm>
              <a:custGeom>
                <a:avLst/>
                <a:gdLst>
                  <a:gd name="T0" fmla="*/ 4 w 4"/>
                  <a:gd name="T1" fmla="*/ 0 h 3"/>
                  <a:gd name="T2" fmla="*/ 3 w 4"/>
                  <a:gd name="T3" fmla="*/ 0 h 3"/>
                  <a:gd name="T4" fmla="*/ 1 w 4"/>
                  <a:gd name="T5" fmla="*/ 2 h 3"/>
                  <a:gd name="T6" fmla="*/ 0 w 4"/>
                  <a:gd name="T7" fmla="*/ 3 h 3"/>
                  <a:gd name="T8" fmla="*/ 2 w 4"/>
                  <a:gd name="T9" fmla="*/ 3 h 3"/>
                  <a:gd name="T10" fmla="*/ 4 w 4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1"/>
                      <a:pt x="1" y="2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4" y="1"/>
                      <a:pt x="4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7" name="Freeform 122"/>
              <p:cNvSpPr>
                <a:spLocks noEditPoints="1"/>
              </p:cNvSpPr>
              <p:nvPr/>
            </p:nvSpPr>
            <p:spPr bwMode="auto">
              <a:xfrm>
                <a:off x="6012" y="3231"/>
                <a:ext cx="248" cy="120"/>
              </a:xfrm>
              <a:custGeom>
                <a:avLst/>
                <a:gdLst>
                  <a:gd name="T0" fmla="*/ 81 w 248"/>
                  <a:gd name="T1" fmla="*/ 0 h 120"/>
                  <a:gd name="T2" fmla="*/ 0 w 248"/>
                  <a:gd name="T3" fmla="*/ 0 h 120"/>
                  <a:gd name="T4" fmla="*/ 3 w 248"/>
                  <a:gd name="T5" fmla="*/ 24 h 120"/>
                  <a:gd name="T6" fmla="*/ 81 w 248"/>
                  <a:gd name="T7" fmla="*/ 0 h 120"/>
                  <a:gd name="T8" fmla="*/ 207 w 248"/>
                  <a:gd name="T9" fmla="*/ 0 h 120"/>
                  <a:gd name="T10" fmla="*/ 112 w 248"/>
                  <a:gd name="T11" fmla="*/ 0 h 120"/>
                  <a:gd name="T12" fmla="*/ 12 w 248"/>
                  <a:gd name="T13" fmla="*/ 90 h 120"/>
                  <a:gd name="T14" fmla="*/ 14 w 248"/>
                  <a:gd name="T15" fmla="*/ 120 h 120"/>
                  <a:gd name="T16" fmla="*/ 126 w 248"/>
                  <a:gd name="T17" fmla="*/ 120 h 120"/>
                  <a:gd name="T18" fmla="*/ 128 w 248"/>
                  <a:gd name="T19" fmla="*/ 120 h 120"/>
                  <a:gd name="T20" fmla="*/ 248 w 248"/>
                  <a:gd name="T21" fmla="*/ 120 h 120"/>
                  <a:gd name="T22" fmla="*/ 207 w 248"/>
                  <a:gd name="T23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8" h="120">
                    <a:moveTo>
                      <a:pt x="81" y="0"/>
                    </a:moveTo>
                    <a:lnTo>
                      <a:pt x="0" y="0"/>
                    </a:lnTo>
                    <a:lnTo>
                      <a:pt x="3" y="24"/>
                    </a:lnTo>
                    <a:lnTo>
                      <a:pt x="81" y="0"/>
                    </a:lnTo>
                    <a:close/>
                    <a:moveTo>
                      <a:pt x="207" y="0"/>
                    </a:moveTo>
                    <a:lnTo>
                      <a:pt x="112" y="0"/>
                    </a:lnTo>
                    <a:lnTo>
                      <a:pt x="12" y="90"/>
                    </a:lnTo>
                    <a:lnTo>
                      <a:pt x="14" y="120"/>
                    </a:lnTo>
                    <a:lnTo>
                      <a:pt x="126" y="120"/>
                    </a:lnTo>
                    <a:lnTo>
                      <a:pt x="128" y="120"/>
                    </a:lnTo>
                    <a:lnTo>
                      <a:pt x="248" y="120"/>
                    </a:lnTo>
                    <a:lnTo>
                      <a:pt x="207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8" name="Freeform 123"/>
              <p:cNvSpPr>
                <a:spLocks noEditPoints="1"/>
              </p:cNvSpPr>
              <p:nvPr/>
            </p:nvSpPr>
            <p:spPr bwMode="auto">
              <a:xfrm>
                <a:off x="6012" y="3231"/>
                <a:ext cx="248" cy="120"/>
              </a:xfrm>
              <a:custGeom>
                <a:avLst/>
                <a:gdLst>
                  <a:gd name="T0" fmla="*/ 81 w 248"/>
                  <a:gd name="T1" fmla="*/ 0 h 120"/>
                  <a:gd name="T2" fmla="*/ 0 w 248"/>
                  <a:gd name="T3" fmla="*/ 0 h 120"/>
                  <a:gd name="T4" fmla="*/ 3 w 248"/>
                  <a:gd name="T5" fmla="*/ 24 h 120"/>
                  <a:gd name="T6" fmla="*/ 81 w 248"/>
                  <a:gd name="T7" fmla="*/ 0 h 120"/>
                  <a:gd name="T8" fmla="*/ 207 w 248"/>
                  <a:gd name="T9" fmla="*/ 0 h 120"/>
                  <a:gd name="T10" fmla="*/ 112 w 248"/>
                  <a:gd name="T11" fmla="*/ 0 h 120"/>
                  <a:gd name="T12" fmla="*/ 12 w 248"/>
                  <a:gd name="T13" fmla="*/ 90 h 120"/>
                  <a:gd name="T14" fmla="*/ 14 w 248"/>
                  <a:gd name="T15" fmla="*/ 120 h 120"/>
                  <a:gd name="T16" fmla="*/ 126 w 248"/>
                  <a:gd name="T17" fmla="*/ 120 h 120"/>
                  <a:gd name="T18" fmla="*/ 128 w 248"/>
                  <a:gd name="T19" fmla="*/ 120 h 120"/>
                  <a:gd name="T20" fmla="*/ 248 w 248"/>
                  <a:gd name="T21" fmla="*/ 120 h 120"/>
                  <a:gd name="T22" fmla="*/ 207 w 248"/>
                  <a:gd name="T23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8" h="120">
                    <a:moveTo>
                      <a:pt x="81" y="0"/>
                    </a:moveTo>
                    <a:lnTo>
                      <a:pt x="0" y="0"/>
                    </a:lnTo>
                    <a:lnTo>
                      <a:pt x="3" y="24"/>
                    </a:lnTo>
                    <a:lnTo>
                      <a:pt x="81" y="0"/>
                    </a:lnTo>
                    <a:moveTo>
                      <a:pt x="207" y="0"/>
                    </a:moveTo>
                    <a:lnTo>
                      <a:pt x="112" y="0"/>
                    </a:lnTo>
                    <a:lnTo>
                      <a:pt x="12" y="90"/>
                    </a:lnTo>
                    <a:lnTo>
                      <a:pt x="14" y="120"/>
                    </a:lnTo>
                    <a:lnTo>
                      <a:pt x="126" y="120"/>
                    </a:lnTo>
                    <a:lnTo>
                      <a:pt x="128" y="120"/>
                    </a:lnTo>
                    <a:lnTo>
                      <a:pt x="248" y="120"/>
                    </a:lnTo>
                    <a:lnTo>
                      <a:pt x="20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9" name="Freeform 124"/>
              <p:cNvSpPr/>
              <p:nvPr/>
            </p:nvSpPr>
            <p:spPr bwMode="auto">
              <a:xfrm>
                <a:off x="6003" y="2612"/>
                <a:ext cx="257" cy="619"/>
              </a:xfrm>
              <a:custGeom>
                <a:avLst/>
                <a:gdLst>
                  <a:gd name="T0" fmla="*/ 0 w 257"/>
                  <a:gd name="T1" fmla="*/ 0 h 619"/>
                  <a:gd name="T2" fmla="*/ 0 w 257"/>
                  <a:gd name="T3" fmla="*/ 546 h 619"/>
                  <a:gd name="T4" fmla="*/ 9 w 257"/>
                  <a:gd name="T5" fmla="*/ 619 h 619"/>
                  <a:gd name="T6" fmla="*/ 90 w 257"/>
                  <a:gd name="T7" fmla="*/ 619 h 619"/>
                  <a:gd name="T8" fmla="*/ 137 w 257"/>
                  <a:gd name="T9" fmla="*/ 604 h 619"/>
                  <a:gd name="T10" fmla="*/ 121 w 257"/>
                  <a:gd name="T11" fmla="*/ 619 h 619"/>
                  <a:gd name="T12" fmla="*/ 216 w 257"/>
                  <a:gd name="T13" fmla="*/ 619 h 619"/>
                  <a:gd name="T14" fmla="*/ 215 w 257"/>
                  <a:gd name="T15" fmla="*/ 615 h 619"/>
                  <a:gd name="T16" fmla="*/ 257 w 257"/>
                  <a:gd name="T17" fmla="*/ 615 h 619"/>
                  <a:gd name="T18" fmla="*/ 37 w 257"/>
                  <a:gd name="T19" fmla="*/ 88 h 619"/>
                  <a:gd name="T20" fmla="*/ 0 w 257"/>
                  <a:gd name="T21" fmla="*/ 0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7" h="619">
                    <a:moveTo>
                      <a:pt x="0" y="0"/>
                    </a:moveTo>
                    <a:lnTo>
                      <a:pt x="0" y="546"/>
                    </a:lnTo>
                    <a:lnTo>
                      <a:pt x="9" y="619"/>
                    </a:lnTo>
                    <a:lnTo>
                      <a:pt x="90" y="619"/>
                    </a:lnTo>
                    <a:lnTo>
                      <a:pt x="137" y="604"/>
                    </a:lnTo>
                    <a:lnTo>
                      <a:pt x="121" y="619"/>
                    </a:lnTo>
                    <a:lnTo>
                      <a:pt x="216" y="619"/>
                    </a:lnTo>
                    <a:lnTo>
                      <a:pt x="215" y="615"/>
                    </a:lnTo>
                    <a:lnTo>
                      <a:pt x="257" y="615"/>
                    </a:lnTo>
                    <a:lnTo>
                      <a:pt x="37" y="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0" name="Freeform 125"/>
              <p:cNvSpPr/>
              <p:nvPr/>
            </p:nvSpPr>
            <p:spPr bwMode="auto">
              <a:xfrm>
                <a:off x="6003" y="2612"/>
                <a:ext cx="257" cy="619"/>
              </a:xfrm>
              <a:custGeom>
                <a:avLst/>
                <a:gdLst>
                  <a:gd name="T0" fmla="*/ 0 w 257"/>
                  <a:gd name="T1" fmla="*/ 0 h 619"/>
                  <a:gd name="T2" fmla="*/ 0 w 257"/>
                  <a:gd name="T3" fmla="*/ 546 h 619"/>
                  <a:gd name="T4" fmla="*/ 9 w 257"/>
                  <a:gd name="T5" fmla="*/ 619 h 619"/>
                  <a:gd name="T6" fmla="*/ 90 w 257"/>
                  <a:gd name="T7" fmla="*/ 619 h 619"/>
                  <a:gd name="T8" fmla="*/ 137 w 257"/>
                  <a:gd name="T9" fmla="*/ 604 h 619"/>
                  <a:gd name="T10" fmla="*/ 121 w 257"/>
                  <a:gd name="T11" fmla="*/ 619 h 619"/>
                  <a:gd name="T12" fmla="*/ 216 w 257"/>
                  <a:gd name="T13" fmla="*/ 619 h 619"/>
                  <a:gd name="T14" fmla="*/ 215 w 257"/>
                  <a:gd name="T15" fmla="*/ 615 h 619"/>
                  <a:gd name="T16" fmla="*/ 257 w 257"/>
                  <a:gd name="T17" fmla="*/ 615 h 619"/>
                  <a:gd name="T18" fmla="*/ 37 w 257"/>
                  <a:gd name="T19" fmla="*/ 88 h 619"/>
                  <a:gd name="T20" fmla="*/ 0 w 257"/>
                  <a:gd name="T21" fmla="*/ 0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7" h="619">
                    <a:moveTo>
                      <a:pt x="0" y="0"/>
                    </a:moveTo>
                    <a:lnTo>
                      <a:pt x="0" y="546"/>
                    </a:lnTo>
                    <a:lnTo>
                      <a:pt x="9" y="619"/>
                    </a:lnTo>
                    <a:lnTo>
                      <a:pt x="90" y="619"/>
                    </a:lnTo>
                    <a:lnTo>
                      <a:pt x="137" y="604"/>
                    </a:lnTo>
                    <a:lnTo>
                      <a:pt x="121" y="619"/>
                    </a:lnTo>
                    <a:lnTo>
                      <a:pt x="216" y="619"/>
                    </a:lnTo>
                    <a:lnTo>
                      <a:pt x="215" y="615"/>
                    </a:lnTo>
                    <a:lnTo>
                      <a:pt x="257" y="615"/>
                    </a:lnTo>
                    <a:lnTo>
                      <a:pt x="37" y="8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1" name="Freeform 126"/>
              <p:cNvSpPr/>
              <p:nvPr/>
            </p:nvSpPr>
            <p:spPr bwMode="auto">
              <a:xfrm>
                <a:off x="6003" y="3158"/>
                <a:ext cx="137" cy="447"/>
              </a:xfrm>
              <a:custGeom>
                <a:avLst/>
                <a:gdLst>
                  <a:gd name="T0" fmla="*/ 0 w 137"/>
                  <a:gd name="T1" fmla="*/ 0 h 447"/>
                  <a:gd name="T2" fmla="*/ 0 w 137"/>
                  <a:gd name="T3" fmla="*/ 447 h 447"/>
                  <a:gd name="T4" fmla="*/ 34 w 137"/>
                  <a:gd name="T5" fmla="*/ 447 h 447"/>
                  <a:gd name="T6" fmla="*/ 30 w 137"/>
                  <a:gd name="T7" fmla="*/ 351 h 447"/>
                  <a:gd name="T8" fmla="*/ 28 w 137"/>
                  <a:gd name="T9" fmla="*/ 315 h 447"/>
                  <a:gd name="T10" fmla="*/ 27 w 137"/>
                  <a:gd name="T11" fmla="*/ 255 h 447"/>
                  <a:gd name="T12" fmla="*/ 25 w 137"/>
                  <a:gd name="T13" fmla="*/ 233 h 447"/>
                  <a:gd name="T14" fmla="*/ 23 w 137"/>
                  <a:gd name="T15" fmla="*/ 193 h 447"/>
                  <a:gd name="T16" fmla="*/ 21 w 137"/>
                  <a:gd name="T17" fmla="*/ 163 h 447"/>
                  <a:gd name="T18" fmla="*/ 121 w 137"/>
                  <a:gd name="T19" fmla="*/ 73 h 447"/>
                  <a:gd name="T20" fmla="*/ 137 w 137"/>
                  <a:gd name="T21" fmla="*/ 58 h 447"/>
                  <a:gd name="T22" fmla="*/ 90 w 137"/>
                  <a:gd name="T23" fmla="*/ 73 h 447"/>
                  <a:gd name="T24" fmla="*/ 12 w 137"/>
                  <a:gd name="T25" fmla="*/ 97 h 447"/>
                  <a:gd name="T26" fmla="*/ 9 w 137"/>
                  <a:gd name="T27" fmla="*/ 73 h 447"/>
                  <a:gd name="T28" fmla="*/ 0 w 137"/>
                  <a:gd name="T29" fmla="*/ 0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7" h="447">
                    <a:moveTo>
                      <a:pt x="0" y="0"/>
                    </a:moveTo>
                    <a:lnTo>
                      <a:pt x="0" y="447"/>
                    </a:lnTo>
                    <a:lnTo>
                      <a:pt x="34" y="447"/>
                    </a:lnTo>
                    <a:lnTo>
                      <a:pt x="30" y="351"/>
                    </a:lnTo>
                    <a:lnTo>
                      <a:pt x="28" y="315"/>
                    </a:lnTo>
                    <a:lnTo>
                      <a:pt x="27" y="255"/>
                    </a:lnTo>
                    <a:lnTo>
                      <a:pt x="25" y="233"/>
                    </a:lnTo>
                    <a:lnTo>
                      <a:pt x="23" y="193"/>
                    </a:lnTo>
                    <a:lnTo>
                      <a:pt x="21" y="163"/>
                    </a:lnTo>
                    <a:lnTo>
                      <a:pt x="121" y="73"/>
                    </a:lnTo>
                    <a:lnTo>
                      <a:pt x="137" y="58"/>
                    </a:lnTo>
                    <a:lnTo>
                      <a:pt x="90" y="73"/>
                    </a:lnTo>
                    <a:lnTo>
                      <a:pt x="12" y="97"/>
                    </a:lnTo>
                    <a:lnTo>
                      <a:pt x="9" y="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2" name="Freeform 127"/>
              <p:cNvSpPr/>
              <p:nvPr/>
            </p:nvSpPr>
            <p:spPr bwMode="auto">
              <a:xfrm>
                <a:off x="6003" y="3158"/>
                <a:ext cx="137" cy="447"/>
              </a:xfrm>
              <a:custGeom>
                <a:avLst/>
                <a:gdLst>
                  <a:gd name="T0" fmla="*/ 0 w 137"/>
                  <a:gd name="T1" fmla="*/ 0 h 447"/>
                  <a:gd name="T2" fmla="*/ 0 w 137"/>
                  <a:gd name="T3" fmla="*/ 447 h 447"/>
                  <a:gd name="T4" fmla="*/ 34 w 137"/>
                  <a:gd name="T5" fmla="*/ 447 h 447"/>
                  <a:gd name="T6" fmla="*/ 30 w 137"/>
                  <a:gd name="T7" fmla="*/ 351 h 447"/>
                  <a:gd name="T8" fmla="*/ 28 w 137"/>
                  <a:gd name="T9" fmla="*/ 315 h 447"/>
                  <a:gd name="T10" fmla="*/ 27 w 137"/>
                  <a:gd name="T11" fmla="*/ 255 h 447"/>
                  <a:gd name="T12" fmla="*/ 25 w 137"/>
                  <a:gd name="T13" fmla="*/ 233 h 447"/>
                  <a:gd name="T14" fmla="*/ 23 w 137"/>
                  <a:gd name="T15" fmla="*/ 193 h 447"/>
                  <a:gd name="T16" fmla="*/ 21 w 137"/>
                  <a:gd name="T17" fmla="*/ 163 h 447"/>
                  <a:gd name="T18" fmla="*/ 121 w 137"/>
                  <a:gd name="T19" fmla="*/ 73 h 447"/>
                  <a:gd name="T20" fmla="*/ 137 w 137"/>
                  <a:gd name="T21" fmla="*/ 58 h 447"/>
                  <a:gd name="T22" fmla="*/ 90 w 137"/>
                  <a:gd name="T23" fmla="*/ 73 h 447"/>
                  <a:gd name="T24" fmla="*/ 12 w 137"/>
                  <a:gd name="T25" fmla="*/ 97 h 447"/>
                  <a:gd name="T26" fmla="*/ 9 w 137"/>
                  <a:gd name="T27" fmla="*/ 73 h 447"/>
                  <a:gd name="T28" fmla="*/ 0 w 137"/>
                  <a:gd name="T29" fmla="*/ 0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7" h="447">
                    <a:moveTo>
                      <a:pt x="0" y="0"/>
                    </a:moveTo>
                    <a:lnTo>
                      <a:pt x="0" y="447"/>
                    </a:lnTo>
                    <a:lnTo>
                      <a:pt x="34" y="447"/>
                    </a:lnTo>
                    <a:lnTo>
                      <a:pt x="30" y="351"/>
                    </a:lnTo>
                    <a:lnTo>
                      <a:pt x="28" y="315"/>
                    </a:lnTo>
                    <a:lnTo>
                      <a:pt x="27" y="255"/>
                    </a:lnTo>
                    <a:lnTo>
                      <a:pt x="25" y="233"/>
                    </a:lnTo>
                    <a:lnTo>
                      <a:pt x="23" y="193"/>
                    </a:lnTo>
                    <a:lnTo>
                      <a:pt x="21" y="163"/>
                    </a:lnTo>
                    <a:lnTo>
                      <a:pt x="121" y="73"/>
                    </a:lnTo>
                    <a:lnTo>
                      <a:pt x="137" y="58"/>
                    </a:lnTo>
                    <a:lnTo>
                      <a:pt x="90" y="73"/>
                    </a:lnTo>
                    <a:lnTo>
                      <a:pt x="12" y="97"/>
                    </a:lnTo>
                    <a:lnTo>
                      <a:pt x="9" y="7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3" name="Freeform 128"/>
              <p:cNvSpPr/>
              <p:nvPr/>
            </p:nvSpPr>
            <p:spPr bwMode="auto">
              <a:xfrm>
                <a:off x="2238" y="2745"/>
                <a:ext cx="466" cy="621"/>
              </a:xfrm>
              <a:custGeom>
                <a:avLst/>
                <a:gdLst>
                  <a:gd name="T0" fmla="*/ 466 w 466"/>
                  <a:gd name="T1" fmla="*/ 621 h 621"/>
                  <a:gd name="T2" fmla="*/ 347 w 466"/>
                  <a:gd name="T3" fmla="*/ 381 h 621"/>
                  <a:gd name="T4" fmla="*/ 423 w 466"/>
                  <a:gd name="T5" fmla="*/ 381 h 621"/>
                  <a:gd name="T6" fmla="*/ 297 w 466"/>
                  <a:gd name="T7" fmla="*/ 171 h 621"/>
                  <a:gd name="T8" fmla="*/ 365 w 466"/>
                  <a:gd name="T9" fmla="*/ 171 h 621"/>
                  <a:gd name="T10" fmla="*/ 239 w 466"/>
                  <a:gd name="T11" fmla="*/ 7 h 621"/>
                  <a:gd name="T12" fmla="*/ 232 w 466"/>
                  <a:gd name="T13" fmla="*/ 0 h 621"/>
                  <a:gd name="T14" fmla="*/ 227 w 466"/>
                  <a:gd name="T15" fmla="*/ 7 h 621"/>
                  <a:gd name="T16" fmla="*/ 101 w 466"/>
                  <a:gd name="T17" fmla="*/ 171 h 621"/>
                  <a:gd name="T18" fmla="*/ 168 w 466"/>
                  <a:gd name="T19" fmla="*/ 171 h 621"/>
                  <a:gd name="T20" fmla="*/ 42 w 466"/>
                  <a:gd name="T21" fmla="*/ 381 h 621"/>
                  <a:gd name="T22" fmla="*/ 118 w 466"/>
                  <a:gd name="T23" fmla="*/ 381 h 621"/>
                  <a:gd name="T24" fmla="*/ 0 w 466"/>
                  <a:gd name="T25" fmla="*/ 621 h 621"/>
                  <a:gd name="T26" fmla="*/ 232 w 466"/>
                  <a:gd name="T27" fmla="*/ 621 h 621"/>
                  <a:gd name="T28" fmla="*/ 232 w 466"/>
                  <a:gd name="T29" fmla="*/ 604 h 621"/>
                  <a:gd name="T30" fmla="*/ 232 w 466"/>
                  <a:gd name="T31" fmla="*/ 621 h 621"/>
                  <a:gd name="T32" fmla="*/ 466 w 466"/>
                  <a:gd name="T33" fmla="*/ 621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6" h="621">
                    <a:moveTo>
                      <a:pt x="466" y="621"/>
                    </a:moveTo>
                    <a:lnTo>
                      <a:pt x="347" y="381"/>
                    </a:lnTo>
                    <a:lnTo>
                      <a:pt x="423" y="381"/>
                    </a:lnTo>
                    <a:lnTo>
                      <a:pt x="297" y="171"/>
                    </a:lnTo>
                    <a:lnTo>
                      <a:pt x="365" y="171"/>
                    </a:lnTo>
                    <a:lnTo>
                      <a:pt x="239" y="7"/>
                    </a:lnTo>
                    <a:lnTo>
                      <a:pt x="232" y="0"/>
                    </a:lnTo>
                    <a:lnTo>
                      <a:pt x="227" y="7"/>
                    </a:lnTo>
                    <a:lnTo>
                      <a:pt x="101" y="171"/>
                    </a:lnTo>
                    <a:lnTo>
                      <a:pt x="168" y="171"/>
                    </a:lnTo>
                    <a:lnTo>
                      <a:pt x="42" y="381"/>
                    </a:lnTo>
                    <a:lnTo>
                      <a:pt x="118" y="381"/>
                    </a:lnTo>
                    <a:lnTo>
                      <a:pt x="0" y="621"/>
                    </a:lnTo>
                    <a:lnTo>
                      <a:pt x="232" y="621"/>
                    </a:lnTo>
                    <a:lnTo>
                      <a:pt x="232" y="604"/>
                    </a:lnTo>
                    <a:lnTo>
                      <a:pt x="232" y="621"/>
                    </a:lnTo>
                    <a:lnTo>
                      <a:pt x="466" y="621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4" name="Freeform 129"/>
              <p:cNvSpPr/>
              <p:nvPr/>
            </p:nvSpPr>
            <p:spPr bwMode="auto">
              <a:xfrm>
                <a:off x="2238" y="2745"/>
                <a:ext cx="466" cy="621"/>
              </a:xfrm>
              <a:custGeom>
                <a:avLst/>
                <a:gdLst>
                  <a:gd name="T0" fmla="*/ 466 w 466"/>
                  <a:gd name="T1" fmla="*/ 621 h 621"/>
                  <a:gd name="T2" fmla="*/ 347 w 466"/>
                  <a:gd name="T3" fmla="*/ 381 h 621"/>
                  <a:gd name="T4" fmla="*/ 423 w 466"/>
                  <a:gd name="T5" fmla="*/ 381 h 621"/>
                  <a:gd name="T6" fmla="*/ 297 w 466"/>
                  <a:gd name="T7" fmla="*/ 171 h 621"/>
                  <a:gd name="T8" fmla="*/ 365 w 466"/>
                  <a:gd name="T9" fmla="*/ 171 h 621"/>
                  <a:gd name="T10" fmla="*/ 239 w 466"/>
                  <a:gd name="T11" fmla="*/ 7 h 621"/>
                  <a:gd name="T12" fmla="*/ 232 w 466"/>
                  <a:gd name="T13" fmla="*/ 0 h 621"/>
                  <a:gd name="T14" fmla="*/ 227 w 466"/>
                  <a:gd name="T15" fmla="*/ 7 h 621"/>
                  <a:gd name="T16" fmla="*/ 101 w 466"/>
                  <a:gd name="T17" fmla="*/ 171 h 621"/>
                  <a:gd name="T18" fmla="*/ 168 w 466"/>
                  <a:gd name="T19" fmla="*/ 171 h 621"/>
                  <a:gd name="T20" fmla="*/ 42 w 466"/>
                  <a:gd name="T21" fmla="*/ 381 h 621"/>
                  <a:gd name="T22" fmla="*/ 118 w 466"/>
                  <a:gd name="T23" fmla="*/ 381 h 621"/>
                  <a:gd name="T24" fmla="*/ 0 w 466"/>
                  <a:gd name="T25" fmla="*/ 621 h 621"/>
                  <a:gd name="T26" fmla="*/ 232 w 466"/>
                  <a:gd name="T27" fmla="*/ 621 h 621"/>
                  <a:gd name="T28" fmla="*/ 232 w 466"/>
                  <a:gd name="T29" fmla="*/ 604 h 621"/>
                  <a:gd name="T30" fmla="*/ 232 w 466"/>
                  <a:gd name="T31" fmla="*/ 621 h 621"/>
                  <a:gd name="T32" fmla="*/ 466 w 466"/>
                  <a:gd name="T33" fmla="*/ 621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6" h="621">
                    <a:moveTo>
                      <a:pt x="466" y="621"/>
                    </a:moveTo>
                    <a:lnTo>
                      <a:pt x="347" y="381"/>
                    </a:lnTo>
                    <a:lnTo>
                      <a:pt x="423" y="381"/>
                    </a:lnTo>
                    <a:lnTo>
                      <a:pt x="297" y="171"/>
                    </a:lnTo>
                    <a:lnTo>
                      <a:pt x="365" y="171"/>
                    </a:lnTo>
                    <a:lnTo>
                      <a:pt x="239" y="7"/>
                    </a:lnTo>
                    <a:lnTo>
                      <a:pt x="232" y="0"/>
                    </a:lnTo>
                    <a:lnTo>
                      <a:pt x="227" y="7"/>
                    </a:lnTo>
                    <a:lnTo>
                      <a:pt x="101" y="171"/>
                    </a:lnTo>
                    <a:lnTo>
                      <a:pt x="168" y="171"/>
                    </a:lnTo>
                    <a:lnTo>
                      <a:pt x="42" y="381"/>
                    </a:lnTo>
                    <a:lnTo>
                      <a:pt x="118" y="381"/>
                    </a:lnTo>
                    <a:lnTo>
                      <a:pt x="0" y="621"/>
                    </a:lnTo>
                    <a:lnTo>
                      <a:pt x="232" y="621"/>
                    </a:lnTo>
                    <a:lnTo>
                      <a:pt x="232" y="604"/>
                    </a:lnTo>
                    <a:lnTo>
                      <a:pt x="232" y="621"/>
                    </a:lnTo>
                    <a:lnTo>
                      <a:pt x="466" y="62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5" name="Freeform 130"/>
              <p:cNvSpPr/>
              <p:nvPr/>
            </p:nvSpPr>
            <p:spPr bwMode="auto">
              <a:xfrm>
                <a:off x="2376" y="3209"/>
                <a:ext cx="190" cy="397"/>
              </a:xfrm>
              <a:custGeom>
                <a:avLst/>
                <a:gdLst>
                  <a:gd name="T0" fmla="*/ 44 w 190"/>
                  <a:gd name="T1" fmla="*/ 397 h 397"/>
                  <a:gd name="T2" fmla="*/ 142 w 190"/>
                  <a:gd name="T3" fmla="*/ 397 h 397"/>
                  <a:gd name="T4" fmla="*/ 126 w 190"/>
                  <a:gd name="T5" fmla="*/ 150 h 397"/>
                  <a:gd name="T6" fmla="*/ 190 w 190"/>
                  <a:gd name="T7" fmla="*/ 69 h 397"/>
                  <a:gd name="T8" fmla="*/ 119 w 190"/>
                  <a:gd name="T9" fmla="*/ 116 h 397"/>
                  <a:gd name="T10" fmla="*/ 96 w 190"/>
                  <a:gd name="T11" fmla="*/ 0 h 397"/>
                  <a:gd name="T12" fmla="*/ 71 w 190"/>
                  <a:gd name="T13" fmla="*/ 116 h 397"/>
                  <a:gd name="T14" fmla="*/ 0 w 190"/>
                  <a:gd name="T15" fmla="*/ 69 h 397"/>
                  <a:gd name="T16" fmla="*/ 62 w 190"/>
                  <a:gd name="T17" fmla="*/ 150 h 397"/>
                  <a:gd name="T18" fmla="*/ 44 w 190"/>
                  <a:gd name="T19" fmla="*/ 397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0" h="397">
                    <a:moveTo>
                      <a:pt x="44" y="397"/>
                    </a:moveTo>
                    <a:lnTo>
                      <a:pt x="142" y="397"/>
                    </a:lnTo>
                    <a:lnTo>
                      <a:pt x="126" y="150"/>
                    </a:lnTo>
                    <a:lnTo>
                      <a:pt x="190" y="69"/>
                    </a:lnTo>
                    <a:lnTo>
                      <a:pt x="119" y="116"/>
                    </a:lnTo>
                    <a:lnTo>
                      <a:pt x="96" y="0"/>
                    </a:lnTo>
                    <a:lnTo>
                      <a:pt x="71" y="116"/>
                    </a:lnTo>
                    <a:lnTo>
                      <a:pt x="0" y="69"/>
                    </a:lnTo>
                    <a:lnTo>
                      <a:pt x="62" y="150"/>
                    </a:lnTo>
                    <a:lnTo>
                      <a:pt x="44" y="397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6" name="Freeform 131"/>
              <p:cNvSpPr/>
              <p:nvPr/>
            </p:nvSpPr>
            <p:spPr bwMode="auto">
              <a:xfrm>
                <a:off x="2376" y="3209"/>
                <a:ext cx="190" cy="397"/>
              </a:xfrm>
              <a:custGeom>
                <a:avLst/>
                <a:gdLst>
                  <a:gd name="T0" fmla="*/ 44 w 190"/>
                  <a:gd name="T1" fmla="*/ 397 h 397"/>
                  <a:gd name="T2" fmla="*/ 142 w 190"/>
                  <a:gd name="T3" fmla="*/ 397 h 397"/>
                  <a:gd name="T4" fmla="*/ 126 w 190"/>
                  <a:gd name="T5" fmla="*/ 150 h 397"/>
                  <a:gd name="T6" fmla="*/ 190 w 190"/>
                  <a:gd name="T7" fmla="*/ 69 h 397"/>
                  <a:gd name="T8" fmla="*/ 119 w 190"/>
                  <a:gd name="T9" fmla="*/ 116 h 397"/>
                  <a:gd name="T10" fmla="*/ 96 w 190"/>
                  <a:gd name="T11" fmla="*/ 0 h 397"/>
                  <a:gd name="T12" fmla="*/ 71 w 190"/>
                  <a:gd name="T13" fmla="*/ 116 h 397"/>
                  <a:gd name="T14" fmla="*/ 0 w 190"/>
                  <a:gd name="T15" fmla="*/ 69 h 397"/>
                  <a:gd name="T16" fmla="*/ 62 w 190"/>
                  <a:gd name="T17" fmla="*/ 150 h 397"/>
                  <a:gd name="T18" fmla="*/ 44 w 190"/>
                  <a:gd name="T19" fmla="*/ 397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0" h="397">
                    <a:moveTo>
                      <a:pt x="44" y="397"/>
                    </a:moveTo>
                    <a:lnTo>
                      <a:pt x="142" y="397"/>
                    </a:lnTo>
                    <a:lnTo>
                      <a:pt x="126" y="150"/>
                    </a:lnTo>
                    <a:lnTo>
                      <a:pt x="190" y="69"/>
                    </a:lnTo>
                    <a:lnTo>
                      <a:pt x="119" y="116"/>
                    </a:lnTo>
                    <a:lnTo>
                      <a:pt x="96" y="0"/>
                    </a:lnTo>
                    <a:lnTo>
                      <a:pt x="71" y="116"/>
                    </a:lnTo>
                    <a:lnTo>
                      <a:pt x="0" y="69"/>
                    </a:lnTo>
                    <a:lnTo>
                      <a:pt x="62" y="150"/>
                    </a:lnTo>
                    <a:lnTo>
                      <a:pt x="44" y="39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7" name="Freeform 132"/>
              <p:cNvSpPr>
                <a:spLocks noEditPoints="1"/>
              </p:cNvSpPr>
              <p:nvPr/>
            </p:nvSpPr>
            <p:spPr bwMode="auto">
              <a:xfrm>
                <a:off x="2473" y="2747"/>
                <a:ext cx="130" cy="253"/>
              </a:xfrm>
              <a:custGeom>
                <a:avLst/>
                <a:gdLst>
                  <a:gd name="T0" fmla="*/ 36 w 73"/>
                  <a:gd name="T1" fmla="*/ 90 h 135"/>
                  <a:gd name="T2" fmla="*/ 35 w 73"/>
                  <a:gd name="T3" fmla="*/ 90 h 135"/>
                  <a:gd name="T4" fmla="*/ 64 w 73"/>
                  <a:gd name="T5" fmla="*/ 135 h 135"/>
                  <a:gd name="T6" fmla="*/ 64 w 73"/>
                  <a:gd name="T7" fmla="*/ 135 h 135"/>
                  <a:gd name="T8" fmla="*/ 36 w 73"/>
                  <a:gd name="T9" fmla="*/ 90 h 135"/>
                  <a:gd name="T10" fmla="*/ 0 w 73"/>
                  <a:gd name="T11" fmla="*/ 0 h 135"/>
                  <a:gd name="T12" fmla="*/ 0 w 73"/>
                  <a:gd name="T13" fmla="*/ 1 h 135"/>
                  <a:gd name="T14" fmla="*/ 2 w 73"/>
                  <a:gd name="T15" fmla="*/ 3 h 135"/>
                  <a:gd name="T16" fmla="*/ 73 w 73"/>
                  <a:gd name="T17" fmla="*/ 90 h 135"/>
                  <a:gd name="T18" fmla="*/ 57 w 73"/>
                  <a:gd name="T19" fmla="*/ 90 h 135"/>
                  <a:gd name="T20" fmla="*/ 73 w 73"/>
                  <a:gd name="T21" fmla="*/ 90 h 135"/>
                  <a:gd name="T22" fmla="*/ 2 w 73"/>
                  <a:gd name="T23" fmla="*/ 3 h 135"/>
                  <a:gd name="T24" fmla="*/ 0 w 73"/>
                  <a:gd name="T25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3" h="135">
                    <a:moveTo>
                      <a:pt x="36" y="90"/>
                    </a:moveTo>
                    <a:cubicBezTo>
                      <a:pt x="35" y="90"/>
                      <a:pt x="35" y="90"/>
                      <a:pt x="35" y="90"/>
                    </a:cubicBezTo>
                    <a:cubicBezTo>
                      <a:pt x="64" y="135"/>
                      <a:pt x="64" y="135"/>
                      <a:pt x="64" y="135"/>
                    </a:cubicBezTo>
                    <a:cubicBezTo>
                      <a:pt x="64" y="135"/>
                      <a:pt x="64" y="135"/>
                      <a:pt x="64" y="135"/>
                    </a:cubicBezTo>
                    <a:cubicBezTo>
                      <a:pt x="36" y="90"/>
                      <a:pt x="36" y="90"/>
                      <a:pt x="36" y="90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73" y="90"/>
                      <a:pt x="73" y="90"/>
                      <a:pt x="73" y="90"/>
                    </a:cubicBezTo>
                    <a:cubicBezTo>
                      <a:pt x="57" y="90"/>
                      <a:pt x="57" y="90"/>
                      <a:pt x="57" y="90"/>
                    </a:cubicBezTo>
                    <a:cubicBezTo>
                      <a:pt x="73" y="90"/>
                      <a:pt x="73" y="90"/>
                      <a:pt x="73" y="9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8" name="Freeform 133"/>
              <p:cNvSpPr>
                <a:spLocks noEditPoints="1"/>
              </p:cNvSpPr>
              <p:nvPr/>
            </p:nvSpPr>
            <p:spPr bwMode="auto">
              <a:xfrm>
                <a:off x="2587" y="3000"/>
                <a:ext cx="64" cy="107"/>
              </a:xfrm>
              <a:custGeom>
                <a:avLst/>
                <a:gdLst>
                  <a:gd name="T0" fmla="*/ 22 w 36"/>
                  <a:gd name="T1" fmla="*/ 35 h 57"/>
                  <a:gd name="T2" fmla="*/ 22 w 36"/>
                  <a:gd name="T3" fmla="*/ 35 h 57"/>
                  <a:gd name="T4" fmla="*/ 35 w 36"/>
                  <a:gd name="T5" fmla="*/ 57 h 57"/>
                  <a:gd name="T6" fmla="*/ 36 w 36"/>
                  <a:gd name="T7" fmla="*/ 56 h 57"/>
                  <a:gd name="T8" fmla="*/ 22 w 36"/>
                  <a:gd name="T9" fmla="*/ 35 h 57"/>
                  <a:gd name="T10" fmla="*/ 0 w 36"/>
                  <a:gd name="T11" fmla="*/ 0 h 57"/>
                  <a:gd name="T12" fmla="*/ 0 w 36"/>
                  <a:gd name="T13" fmla="*/ 0 h 57"/>
                  <a:gd name="T14" fmla="*/ 21 w 36"/>
                  <a:gd name="T15" fmla="*/ 34 h 57"/>
                  <a:gd name="T16" fmla="*/ 21 w 36"/>
                  <a:gd name="T17" fmla="*/ 33 h 57"/>
                  <a:gd name="T18" fmla="*/ 0 w 36"/>
                  <a:gd name="T1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57">
                    <a:moveTo>
                      <a:pt x="22" y="35"/>
                    </a:moveTo>
                    <a:cubicBezTo>
                      <a:pt x="22" y="35"/>
                      <a:pt x="22" y="35"/>
                      <a:pt x="22" y="35"/>
                    </a:cubicBezTo>
                    <a:cubicBezTo>
                      <a:pt x="35" y="57"/>
                      <a:pt x="35" y="57"/>
                      <a:pt x="35" y="57"/>
                    </a:cubicBezTo>
                    <a:cubicBezTo>
                      <a:pt x="36" y="56"/>
                      <a:pt x="36" y="56"/>
                      <a:pt x="36" y="56"/>
                    </a:cubicBezTo>
                    <a:cubicBezTo>
                      <a:pt x="22" y="35"/>
                      <a:pt x="22" y="35"/>
                      <a:pt x="22" y="35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1" y="34"/>
                      <a:pt x="21" y="34"/>
                      <a:pt x="21" y="34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5D9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9" name="Freeform 134"/>
              <p:cNvSpPr>
                <a:spLocks noEditPoints="1"/>
              </p:cNvSpPr>
              <p:nvPr/>
            </p:nvSpPr>
            <p:spPr bwMode="auto">
              <a:xfrm>
                <a:off x="2624" y="3062"/>
                <a:ext cx="37" cy="62"/>
              </a:xfrm>
              <a:custGeom>
                <a:avLst/>
                <a:gdLst>
                  <a:gd name="T0" fmla="*/ 27 w 37"/>
                  <a:gd name="T1" fmla="*/ 43 h 62"/>
                  <a:gd name="T2" fmla="*/ 25 w 37"/>
                  <a:gd name="T3" fmla="*/ 45 h 62"/>
                  <a:gd name="T4" fmla="*/ 36 w 37"/>
                  <a:gd name="T5" fmla="*/ 62 h 62"/>
                  <a:gd name="T6" fmla="*/ 37 w 37"/>
                  <a:gd name="T7" fmla="*/ 62 h 62"/>
                  <a:gd name="T8" fmla="*/ 27 w 37"/>
                  <a:gd name="T9" fmla="*/ 43 h 62"/>
                  <a:gd name="T10" fmla="*/ 0 w 37"/>
                  <a:gd name="T11" fmla="*/ 0 h 62"/>
                  <a:gd name="T12" fmla="*/ 0 w 37"/>
                  <a:gd name="T13" fmla="*/ 2 h 62"/>
                  <a:gd name="T14" fmla="*/ 2 w 37"/>
                  <a:gd name="T15" fmla="*/ 4 h 62"/>
                  <a:gd name="T16" fmla="*/ 2 w 37"/>
                  <a:gd name="T17" fmla="*/ 4 h 62"/>
                  <a:gd name="T18" fmla="*/ 0 w 37"/>
                  <a:gd name="T1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" h="62">
                    <a:moveTo>
                      <a:pt x="27" y="43"/>
                    </a:moveTo>
                    <a:lnTo>
                      <a:pt x="25" y="45"/>
                    </a:lnTo>
                    <a:lnTo>
                      <a:pt x="36" y="62"/>
                    </a:lnTo>
                    <a:lnTo>
                      <a:pt x="37" y="62"/>
                    </a:lnTo>
                    <a:lnTo>
                      <a:pt x="27" y="43"/>
                    </a:lnTo>
                    <a:close/>
                    <a:moveTo>
                      <a:pt x="0" y="0"/>
                    </a:move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D9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0" name="Freeform 135"/>
              <p:cNvSpPr>
                <a:spLocks noEditPoints="1"/>
              </p:cNvSpPr>
              <p:nvPr/>
            </p:nvSpPr>
            <p:spPr bwMode="auto">
              <a:xfrm>
                <a:off x="2624" y="3062"/>
                <a:ext cx="37" cy="62"/>
              </a:xfrm>
              <a:custGeom>
                <a:avLst/>
                <a:gdLst>
                  <a:gd name="T0" fmla="*/ 27 w 37"/>
                  <a:gd name="T1" fmla="*/ 43 h 62"/>
                  <a:gd name="T2" fmla="*/ 25 w 37"/>
                  <a:gd name="T3" fmla="*/ 45 h 62"/>
                  <a:gd name="T4" fmla="*/ 36 w 37"/>
                  <a:gd name="T5" fmla="*/ 62 h 62"/>
                  <a:gd name="T6" fmla="*/ 37 w 37"/>
                  <a:gd name="T7" fmla="*/ 62 h 62"/>
                  <a:gd name="T8" fmla="*/ 27 w 37"/>
                  <a:gd name="T9" fmla="*/ 43 h 62"/>
                  <a:gd name="T10" fmla="*/ 0 w 37"/>
                  <a:gd name="T11" fmla="*/ 0 h 62"/>
                  <a:gd name="T12" fmla="*/ 0 w 37"/>
                  <a:gd name="T13" fmla="*/ 2 h 62"/>
                  <a:gd name="T14" fmla="*/ 2 w 37"/>
                  <a:gd name="T15" fmla="*/ 4 h 62"/>
                  <a:gd name="T16" fmla="*/ 2 w 37"/>
                  <a:gd name="T17" fmla="*/ 4 h 62"/>
                  <a:gd name="T18" fmla="*/ 0 w 37"/>
                  <a:gd name="T1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" h="62">
                    <a:moveTo>
                      <a:pt x="27" y="43"/>
                    </a:moveTo>
                    <a:lnTo>
                      <a:pt x="25" y="45"/>
                    </a:lnTo>
                    <a:lnTo>
                      <a:pt x="36" y="62"/>
                    </a:lnTo>
                    <a:lnTo>
                      <a:pt x="37" y="62"/>
                    </a:lnTo>
                    <a:lnTo>
                      <a:pt x="27" y="43"/>
                    </a:lnTo>
                    <a:moveTo>
                      <a:pt x="0" y="0"/>
                    </a:move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1" name="Freeform 136"/>
              <p:cNvSpPr/>
              <p:nvPr/>
            </p:nvSpPr>
            <p:spPr bwMode="auto">
              <a:xfrm>
                <a:off x="2587" y="3132"/>
                <a:ext cx="23" cy="43"/>
              </a:xfrm>
              <a:custGeom>
                <a:avLst/>
                <a:gdLst>
                  <a:gd name="T0" fmla="*/ 2 w 23"/>
                  <a:gd name="T1" fmla="*/ 0 h 43"/>
                  <a:gd name="T2" fmla="*/ 0 w 23"/>
                  <a:gd name="T3" fmla="*/ 0 h 43"/>
                  <a:gd name="T4" fmla="*/ 21 w 23"/>
                  <a:gd name="T5" fmla="*/ 43 h 43"/>
                  <a:gd name="T6" fmla="*/ 23 w 23"/>
                  <a:gd name="T7" fmla="*/ 43 h 43"/>
                  <a:gd name="T8" fmla="*/ 2 w 23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43">
                    <a:moveTo>
                      <a:pt x="2" y="0"/>
                    </a:moveTo>
                    <a:lnTo>
                      <a:pt x="0" y="0"/>
                    </a:lnTo>
                    <a:lnTo>
                      <a:pt x="21" y="43"/>
                    </a:lnTo>
                    <a:lnTo>
                      <a:pt x="23" y="4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2" name="Freeform 137"/>
              <p:cNvSpPr/>
              <p:nvPr/>
            </p:nvSpPr>
            <p:spPr bwMode="auto">
              <a:xfrm>
                <a:off x="2587" y="3132"/>
                <a:ext cx="23" cy="43"/>
              </a:xfrm>
              <a:custGeom>
                <a:avLst/>
                <a:gdLst>
                  <a:gd name="T0" fmla="*/ 2 w 23"/>
                  <a:gd name="T1" fmla="*/ 0 h 43"/>
                  <a:gd name="T2" fmla="*/ 0 w 23"/>
                  <a:gd name="T3" fmla="*/ 0 h 43"/>
                  <a:gd name="T4" fmla="*/ 21 w 23"/>
                  <a:gd name="T5" fmla="*/ 43 h 43"/>
                  <a:gd name="T6" fmla="*/ 23 w 23"/>
                  <a:gd name="T7" fmla="*/ 43 h 43"/>
                  <a:gd name="T8" fmla="*/ 2 w 23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43">
                    <a:moveTo>
                      <a:pt x="2" y="0"/>
                    </a:moveTo>
                    <a:lnTo>
                      <a:pt x="0" y="0"/>
                    </a:lnTo>
                    <a:lnTo>
                      <a:pt x="21" y="43"/>
                    </a:lnTo>
                    <a:lnTo>
                      <a:pt x="23" y="43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3" name="Freeform 138"/>
              <p:cNvSpPr/>
              <p:nvPr/>
            </p:nvSpPr>
            <p:spPr bwMode="auto">
              <a:xfrm>
                <a:off x="2585" y="3126"/>
                <a:ext cx="4" cy="6"/>
              </a:xfrm>
              <a:custGeom>
                <a:avLst/>
                <a:gdLst>
                  <a:gd name="T0" fmla="*/ 0 w 4"/>
                  <a:gd name="T1" fmla="*/ 0 h 6"/>
                  <a:gd name="T2" fmla="*/ 0 w 4"/>
                  <a:gd name="T3" fmla="*/ 0 h 6"/>
                  <a:gd name="T4" fmla="*/ 2 w 4"/>
                  <a:gd name="T5" fmla="*/ 6 h 6"/>
                  <a:gd name="T6" fmla="*/ 4 w 4"/>
                  <a:gd name="T7" fmla="*/ 6 h 6"/>
                  <a:gd name="T8" fmla="*/ 0 w 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0" y="0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D9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4" name="Freeform 139"/>
              <p:cNvSpPr/>
              <p:nvPr/>
            </p:nvSpPr>
            <p:spPr bwMode="auto">
              <a:xfrm>
                <a:off x="2585" y="3126"/>
                <a:ext cx="4" cy="6"/>
              </a:xfrm>
              <a:custGeom>
                <a:avLst/>
                <a:gdLst>
                  <a:gd name="T0" fmla="*/ 0 w 4"/>
                  <a:gd name="T1" fmla="*/ 0 h 6"/>
                  <a:gd name="T2" fmla="*/ 0 w 4"/>
                  <a:gd name="T3" fmla="*/ 0 h 6"/>
                  <a:gd name="T4" fmla="*/ 2 w 4"/>
                  <a:gd name="T5" fmla="*/ 6 h 6"/>
                  <a:gd name="T6" fmla="*/ 4 w 4"/>
                  <a:gd name="T7" fmla="*/ 6 h 6"/>
                  <a:gd name="T8" fmla="*/ 0 w 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0" y="0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5" name="Freeform 140"/>
              <p:cNvSpPr/>
              <p:nvPr/>
            </p:nvSpPr>
            <p:spPr bwMode="auto">
              <a:xfrm>
                <a:off x="2608" y="3175"/>
                <a:ext cx="94" cy="189"/>
              </a:xfrm>
              <a:custGeom>
                <a:avLst/>
                <a:gdLst>
                  <a:gd name="T0" fmla="*/ 2 w 94"/>
                  <a:gd name="T1" fmla="*/ 0 h 189"/>
                  <a:gd name="T2" fmla="*/ 0 w 94"/>
                  <a:gd name="T3" fmla="*/ 0 h 189"/>
                  <a:gd name="T4" fmla="*/ 94 w 94"/>
                  <a:gd name="T5" fmla="*/ 189 h 189"/>
                  <a:gd name="T6" fmla="*/ 94 w 94"/>
                  <a:gd name="T7" fmla="*/ 189 h 189"/>
                  <a:gd name="T8" fmla="*/ 2 w 94"/>
                  <a:gd name="T9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189">
                    <a:moveTo>
                      <a:pt x="2" y="0"/>
                    </a:moveTo>
                    <a:lnTo>
                      <a:pt x="0" y="0"/>
                    </a:lnTo>
                    <a:lnTo>
                      <a:pt x="94" y="189"/>
                    </a:lnTo>
                    <a:lnTo>
                      <a:pt x="94" y="18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6" name="Freeform 141"/>
              <p:cNvSpPr/>
              <p:nvPr/>
            </p:nvSpPr>
            <p:spPr bwMode="auto">
              <a:xfrm>
                <a:off x="2608" y="3175"/>
                <a:ext cx="94" cy="189"/>
              </a:xfrm>
              <a:custGeom>
                <a:avLst/>
                <a:gdLst>
                  <a:gd name="T0" fmla="*/ 2 w 94"/>
                  <a:gd name="T1" fmla="*/ 0 h 189"/>
                  <a:gd name="T2" fmla="*/ 0 w 94"/>
                  <a:gd name="T3" fmla="*/ 0 h 189"/>
                  <a:gd name="T4" fmla="*/ 94 w 94"/>
                  <a:gd name="T5" fmla="*/ 189 h 189"/>
                  <a:gd name="T6" fmla="*/ 94 w 94"/>
                  <a:gd name="T7" fmla="*/ 189 h 189"/>
                  <a:gd name="T8" fmla="*/ 2 w 94"/>
                  <a:gd name="T9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189">
                    <a:moveTo>
                      <a:pt x="2" y="0"/>
                    </a:moveTo>
                    <a:lnTo>
                      <a:pt x="0" y="0"/>
                    </a:lnTo>
                    <a:lnTo>
                      <a:pt x="94" y="189"/>
                    </a:lnTo>
                    <a:lnTo>
                      <a:pt x="94" y="189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7" name="Freeform 142"/>
              <p:cNvSpPr/>
              <p:nvPr/>
            </p:nvSpPr>
            <p:spPr bwMode="auto">
              <a:xfrm>
                <a:off x="2504" y="3366"/>
                <a:ext cx="14" cy="240"/>
              </a:xfrm>
              <a:custGeom>
                <a:avLst/>
                <a:gdLst>
                  <a:gd name="T0" fmla="*/ 0 w 14"/>
                  <a:gd name="T1" fmla="*/ 0 h 240"/>
                  <a:gd name="T2" fmla="*/ 0 w 14"/>
                  <a:gd name="T3" fmla="*/ 0 h 240"/>
                  <a:gd name="T4" fmla="*/ 14 w 14"/>
                  <a:gd name="T5" fmla="*/ 240 h 240"/>
                  <a:gd name="T6" fmla="*/ 14 w 14"/>
                  <a:gd name="T7" fmla="*/ 240 h 240"/>
                  <a:gd name="T8" fmla="*/ 0 w 14"/>
                  <a:gd name="T9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40">
                    <a:moveTo>
                      <a:pt x="0" y="0"/>
                    </a:moveTo>
                    <a:lnTo>
                      <a:pt x="0" y="0"/>
                    </a:lnTo>
                    <a:lnTo>
                      <a:pt x="14" y="240"/>
                    </a:lnTo>
                    <a:lnTo>
                      <a:pt x="14" y="2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8" name="Freeform 143"/>
              <p:cNvSpPr/>
              <p:nvPr/>
            </p:nvSpPr>
            <p:spPr bwMode="auto">
              <a:xfrm>
                <a:off x="2504" y="3366"/>
                <a:ext cx="14" cy="240"/>
              </a:xfrm>
              <a:custGeom>
                <a:avLst/>
                <a:gdLst>
                  <a:gd name="T0" fmla="*/ 0 w 14"/>
                  <a:gd name="T1" fmla="*/ 0 h 240"/>
                  <a:gd name="T2" fmla="*/ 0 w 14"/>
                  <a:gd name="T3" fmla="*/ 0 h 240"/>
                  <a:gd name="T4" fmla="*/ 14 w 14"/>
                  <a:gd name="T5" fmla="*/ 240 h 240"/>
                  <a:gd name="T6" fmla="*/ 14 w 14"/>
                  <a:gd name="T7" fmla="*/ 240 h 240"/>
                  <a:gd name="T8" fmla="*/ 0 w 14"/>
                  <a:gd name="T9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40">
                    <a:moveTo>
                      <a:pt x="0" y="0"/>
                    </a:moveTo>
                    <a:lnTo>
                      <a:pt x="0" y="0"/>
                    </a:lnTo>
                    <a:lnTo>
                      <a:pt x="14" y="240"/>
                    </a:lnTo>
                    <a:lnTo>
                      <a:pt x="14" y="24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9" name="Freeform 144"/>
              <p:cNvSpPr/>
              <p:nvPr/>
            </p:nvSpPr>
            <p:spPr bwMode="auto">
              <a:xfrm>
                <a:off x="2472" y="2749"/>
                <a:ext cx="230" cy="617"/>
              </a:xfrm>
              <a:custGeom>
                <a:avLst/>
                <a:gdLst>
                  <a:gd name="T0" fmla="*/ 1 w 230"/>
                  <a:gd name="T1" fmla="*/ 0 h 617"/>
                  <a:gd name="T2" fmla="*/ 0 w 230"/>
                  <a:gd name="T3" fmla="*/ 463 h 617"/>
                  <a:gd name="T4" fmla="*/ 23 w 230"/>
                  <a:gd name="T5" fmla="*/ 576 h 617"/>
                  <a:gd name="T6" fmla="*/ 94 w 230"/>
                  <a:gd name="T7" fmla="*/ 529 h 617"/>
                  <a:gd name="T8" fmla="*/ 30 w 230"/>
                  <a:gd name="T9" fmla="*/ 610 h 617"/>
                  <a:gd name="T10" fmla="*/ 32 w 230"/>
                  <a:gd name="T11" fmla="*/ 617 h 617"/>
                  <a:gd name="T12" fmla="*/ 32 w 230"/>
                  <a:gd name="T13" fmla="*/ 617 h 617"/>
                  <a:gd name="T14" fmla="*/ 32 w 230"/>
                  <a:gd name="T15" fmla="*/ 615 h 617"/>
                  <a:gd name="T16" fmla="*/ 230 w 230"/>
                  <a:gd name="T17" fmla="*/ 615 h 617"/>
                  <a:gd name="T18" fmla="*/ 136 w 230"/>
                  <a:gd name="T19" fmla="*/ 426 h 617"/>
                  <a:gd name="T20" fmla="*/ 115 w 230"/>
                  <a:gd name="T21" fmla="*/ 383 h 617"/>
                  <a:gd name="T22" fmla="*/ 113 w 230"/>
                  <a:gd name="T23" fmla="*/ 377 h 617"/>
                  <a:gd name="T24" fmla="*/ 113 w 230"/>
                  <a:gd name="T25" fmla="*/ 377 h 617"/>
                  <a:gd name="T26" fmla="*/ 113 w 230"/>
                  <a:gd name="T27" fmla="*/ 375 h 617"/>
                  <a:gd name="T28" fmla="*/ 188 w 230"/>
                  <a:gd name="T29" fmla="*/ 375 h 617"/>
                  <a:gd name="T30" fmla="*/ 177 w 230"/>
                  <a:gd name="T31" fmla="*/ 358 h 617"/>
                  <a:gd name="T32" fmla="*/ 154 w 230"/>
                  <a:gd name="T33" fmla="*/ 317 h 617"/>
                  <a:gd name="T34" fmla="*/ 152 w 230"/>
                  <a:gd name="T35" fmla="*/ 315 h 617"/>
                  <a:gd name="T36" fmla="*/ 115 w 230"/>
                  <a:gd name="T37" fmla="*/ 251 h 617"/>
                  <a:gd name="T38" fmla="*/ 63 w 230"/>
                  <a:gd name="T39" fmla="*/ 167 h 617"/>
                  <a:gd name="T40" fmla="*/ 65 w 230"/>
                  <a:gd name="T41" fmla="*/ 167 h 617"/>
                  <a:gd name="T42" fmla="*/ 65 w 230"/>
                  <a:gd name="T43" fmla="*/ 167 h 617"/>
                  <a:gd name="T44" fmla="*/ 102 w 230"/>
                  <a:gd name="T45" fmla="*/ 167 h 617"/>
                  <a:gd name="T46" fmla="*/ 131 w 230"/>
                  <a:gd name="T47" fmla="*/ 167 h 617"/>
                  <a:gd name="T48" fmla="*/ 5 w 230"/>
                  <a:gd name="T49" fmla="*/ 3 h 617"/>
                  <a:gd name="T50" fmla="*/ 1 w 230"/>
                  <a:gd name="T51" fmla="*/ 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30" h="617">
                    <a:moveTo>
                      <a:pt x="1" y="0"/>
                    </a:moveTo>
                    <a:lnTo>
                      <a:pt x="0" y="463"/>
                    </a:lnTo>
                    <a:lnTo>
                      <a:pt x="23" y="576"/>
                    </a:lnTo>
                    <a:lnTo>
                      <a:pt x="94" y="529"/>
                    </a:lnTo>
                    <a:lnTo>
                      <a:pt x="30" y="610"/>
                    </a:lnTo>
                    <a:lnTo>
                      <a:pt x="32" y="617"/>
                    </a:lnTo>
                    <a:lnTo>
                      <a:pt x="32" y="617"/>
                    </a:lnTo>
                    <a:lnTo>
                      <a:pt x="32" y="615"/>
                    </a:lnTo>
                    <a:lnTo>
                      <a:pt x="230" y="615"/>
                    </a:lnTo>
                    <a:lnTo>
                      <a:pt x="136" y="426"/>
                    </a:lnTo>
                    <a:lnTo>
                      <a:pt x="115" y="383"/>
                    </a:lnTo>
                    <a:lnTo>
                      <a:pt x="113" y="377"/>
                    </a:lnTo>
                    <a:lnTo>
                      <a:pt x="113" y="377"/>
                    </a:lnTo>
                    <a:lnTo>
                      <a:pt x="113" y="375"/>
                    </a:lnTo>
                    <a:lnTo>
                      <a:pt x="188" y="375"/>
                    </a:lnTo>
                    <a:lnTo>
                      <a:pt x="177" y="358"/>
                    </a:lnTo>
                    <a:lnTo>
                      <a:pt x="154" y="317"/>
                    </a:lnTo>
                    <a:lnTo>
                      <a:pt x="152" y="315"/>
                    </a:lnTo>
                    <a:lnTo>
                      <a:pt x="115" y="251"/>
                    </a:lnTo>
                    <a:lnTo>
                      <a:pt x="63" y="167"/>
                    </a:lnTo>
                    <a:lnTo>
                      <a:pt x="65" y="167"/>
                    </a:lnTo>
                    <a:lnTo>
                      <a:pt x="65" y="167"/>
                    </a:lnTo>
                    <a:lnTo>
                      <a:pt x="102" y="167"/>
                    </a:lnTo>
                    <a:lnTo>
                      <a:pt x="131" y="167"/>
                    </a:lnTo>
                    <a:lnTo>
                      <a:pt x="5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0" name="Freeform 145"/>
              <p:cNvSpPr/>
              <p:nvPr/>
            </p:nvSpPr>
            <p:spPr bwMode="auto">
              <a:xfrm>
                <a:off x="2472" y="2749"/>
                <a:ext cx="230" cy="617"/>
              </a:xfrm>
              <a:custGeom>
                <a:avLst/>
                <a:gdLst>
                  <a:gd name="T0" fmla="*/ 1 w 230"/>
                  <a:gd name="T1" fmla="*/ 0 h 617"/>
                  <a:gd name="T2" fmla="*/ 0 w 230"/>
                  <a:gd name="T3" fmla="*/ 463 h 617"/>
                  <a:gd name="T4" fmla="*/ 23 w 230"/>
                  <a:gd name="T5" fmla="*/ 576 h 617"/>
                  <a:gd name="T6" fmla="*/ 94 w 230"/>
                  <a:gd name="T7" fmla="*/ 529 h 617"/>
                  <a:gd name="T8" fmla="*/ 30 w 230"/>
                  <a:gd name="T9" fmla="*/ 610 h 617"/>
                  <a:gd name="T10" fmla="*/ 32 w 230"/>
                  <a:gd name="T11" fmla="*/ 617 h 617"/>
                  <a:gd name="T12" fmla="*/ 32 w 230"/>
                  <a:gd name="T13" fmla="*/ 617 h 617"/>
                  <a:gd name="T14" fmla="*/ 32 w 230"/>
                  <a:gd name="T15" fmla="*/ 615 h 617"/>
                  <a:gd name="T16" fmla="*/ 230 w 230"/>
                  <a:gd name="T17" fmla="*/ 615 h 617"/>
                  <a:gd name="T18" fmla="*/ 136 w 230"/>
                  <a:gd name="T19" fmla="*/ 426 h 617"/>
                  <a:gd name="T20" fmla="*/ 115 w 230"/>
                  <a:gd name="T21" fmla="*/ 383 h 617"/>
                  <a:gd name="T22" fmla="*/ 113 w 230"/>
                  <a:gd name="T23" fmla="*/ 377 h 617"/>
                  <a:gd name="T24" fmla="*/ 113 w 230"/>
                  <a:gd name="T25" fmla="*/ 377 h 617"/>
                  <a:gd name="T26" fmla="*/ 113 w 230"/>
                  <a:gd name="T27" fmla="*/ 375 h 617"/>
                  <a:gd name="T28" fmla="*/ 188 w 230"/>
                  <a:gd name="T29" fmla="*/ 375 h 617"/>
                  <a:gd name="T30" fmla="*/ 177 w 230"/>
                  <a:gd name="T31" fmla="*/ 358 h 617"/>
                  <a:gd name="T32" fmla="*/ 154 w 230"/>
                  <a:gd name="T33" fmla="*/ 317 h 617"/>
                  <a:gd name="T34" fmla="*/ 152 w 230"/>
                  <a:gd name="T35" fmla="*/ 315 h 617"/>
                  <a:gd name="T36" fmla="*/ 115 w 230"/>
                  <a:gd name="T37" fmla="*/ 251 h 617"/>
                  <a:gd name="T38" fmla="*/ 63 w 230"/>
                  <a:gd name="T39" fmla="*/ 167 h 617"/>
                  <a:gd name="T40" fmla="*/ 65 w 230"/>
                  <a:gd name="T41" fmla="*/ 167 h 617"/>
                  <a:gd name="T42" fmla="*/ 65 w 230"/>
                  <a:gd name="T43" fmla="*/ 167 h 617"/>
                  <a:gd name="T44" fmla="*/ 102 w 230"/>
                  <a:gd name="T45" fmla="*/ 167 h 617"/>
                  <a:gd name="T46" fmla="*/ 131 w 230"/>
                  <a:gd name="T47" fmla="*/ 167 h 617"/>
                  <a:gd name="T48" fmla="*/ 5 w 230"/>
                  <a:gd name="T49" fmla="*/ 3 h 617"/>
                  <a:gd name="T50" fmla="*/ 1 w 230"/>
                  <a:gd name="T51" fmla="*/ 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30" h="617">
                    <a:moveTo>
                      <a:pt x="1" y="0"/>
                    </a:moveTo>
                    <a:lnTo>
                      <a:pt x="0" y="463"/>
                    </a:lnTo>
                    <a:lnTo>
                      <a:pt x="23" y="576"/>
                    </a:lnTo>
                    <a:lnTo>
                      <a:pt x="94" y="529"/>
                    </a:lnTo>
                    <a:lnTo>
                      <a:pt x="30" y="610"/>
                    </a:lnTo>
                    <a:lnTo>
                      <a:pt x="32" y="617"/>
                    </a:lnTo>
                    <a:lnTo>
                      <a:pt x="32" y="617"/>
                    </a:lnTo>
                    <a:lnTo>
                      <a:pt x="32" y="615"/>
                    </a:lnTo>
                    <a:lnTo>
                      <a:pt x="230" y="615"/>
                    </a:lnTo>
                    <a:lnTo>
                      <a:pt x="136" y="426"/>
                    </a:lnTo>
                    <a:lnTo>
                      <a:pt x="115" y="383"/>
                    </a:lnTo>
                    <a:lnTo>
                      <a:pt x="113" y="377"/>
                    </a:lnTo>
                    <a:lnTo>
                      <a:pt x="113" y="377"/>
                    </a:lnTo>
                    <a:lnTo>
                      <a:pt x="113" y="375"/>
                    </a:lnTo>
                    <a:lnTo>
                      <a:pt x="188" y="375"/>
                    </a:lnTo>
                    <a:lnTo>
                      <a:pt x="177" y="358"/>
                    </a:lnTo>
                    <a:lnTo>
                      <a:pt x="154" y="317"/>
                    </a:lnTo>
                    <a:lnTo>
                      <a:pt x="152" y="315"/>
                    </a:lnTo>
                    <a:lnTo>
                      <a:pt x="115" y="251"/>
                    </a:lnTo>
                    <a:lnTo>
                      <a:pt x="63" y="167"/>
                    </a:lnTo>
                    <a:lnTo>
                      <a:pt x="65" y="167"/>
                    </a:lnTo>
                    <a:lnTo>
                      <a:pt x="65" y="167"/>
                    </a:lnTo>
                    <a:lnTo>
                      <a:pt x="102" y="167"/>
                    </a:lnTo>
                    <a:lnTo>
                      <a:pt x="131" y="167"/>
                    </a:lnTo>
                    <a:lnTo>
                      <a:pt x="5" y="3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1" name="Freeform 146"/>
              <p:cNvSpPr/>
              <p:nvPr/>
            </p:nvSpPr>
            <p:spPr bwMode="auto">
              <a:xfrm>
                <a:off x="2472" y="3212"/>
                <a:ext cx="94" cy="394"/>
              </a:xfrm>
              <a:custGeom>
                <a:avLst/>
                <a:gdLst>
                  <a:gd name="T0" fmla="*/ 0 w 94"/>
                  <a:gd name="T1" fmla="*/ 0 h 394"/>
                  <a:gd name="T2" fmla="*/ 0 w 94"/>
                  <a:gd name="T3" fmla="*/ 394 h 394"/>
                  <a:gd name="T4" fmla="*/ 46 w 94"/>
                  <a:gd name="T5" fmla="*/ 394 h 394"/>
                  <a:gd name="T6" fmla="*/ 32 w 94"/>
                  <a:gd name="T7" fmla="*/ 154 h 394"/>
                  <a:gd name="T8" fmla="*/ 30 w 94"/>
                  <a:gd name="T9" fmla="*/ 147 h 394"/>
                  <a:gd name="T10" fmla="*/ 94 w 94"/>
                  <a:gd name="T11" fmla="*/ 66 h 394"/>
                  <a:gd name="T12" fmla="*/ 23 w 94"/>
                  <a:gd name="T13" fmla="*/ 113 h 394"/>
                  <a:gd name="T14" fmla="*/ 0 w 94"/>
                  <a:gd name="T15" fmla="*/ 0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" h="394">
                    <a:moveTo>
                      <a:pt x="0" y="0"/>
                    </a:moveTo>
                    <a:lnTo>
                      <a:pt x="0" y="394"/>
                    </a:lnTo>
                    <a:lnTo>
                      <a:pt x="46" y="394"/>
                    </a:lnTo>
                    <a:lnTo>
                      <a:pt x="32" y="154"/>
                    </a:lnTo>
                    <a:lnTo>
                      <a:pt x="30" y="147"/>
                    </a:lnTo>
                    <a:lnTo>
                      <a:pt x="94" y="66"/>
                    </a:lnTo>
                    <a:lnTo>
                      <a:pt x="23" y="1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2" name="Freeform 147"/>
              <p:cNvSpPr/>
              <p:nvPr/>
            </p:nvSpPr>
            <p:spPr bwMode="auto">
              <a:xfrm>
                <a:off x="2472" y="3212"/>
                <a:ext cx="94" cy="394"/>
              </a:xfrm>
              <a:custGeom>
                <a:avLst/>
                <a:gdLst>
                  <a:gd name="T0" fmla="*/ 0 w 94"/>
                  <a:gd name="T1" fmla="*/ 0 h 394"/>
                  <a:gd name="T2" fmla="*/ 0 w 94"/>
                  <a:gd name="T3" fmla="*/ 394 h 394"/>
                  <a:gd name="T4" fmla="*/ 46 w 94"/>
                  <a:gd name="T5" fmla="*/ 394 h 394"/>
                  <a:gd name="T6" fmla="*/ 32 w 94"/>
                  <a:gd name="T7" fmla="*/ 154 h 394"/>
                  <a:gd name="T8" fmla="*/ 30 w 94"/>
                  <a:gd name="T9" fmla="*/ 147 h 394"/>
                  <a:gd name="T10" fmla="*/ 94 w 94"/>
                  <a:gd name="T11" fmla="*/ 66 h 394"/>
                  <a:gd name="T12" fmla="*/ 23 w 94"/>
                  <a:gd name="T13" fmla="*/ 113 h 394"/>
                  <a:gd name="T14" fmla="*/ 0 w 94"/>
                  <a:gd name="T15" fmla="*/ 0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" h="394">
                    <a:moveTo>
                      <a:pt x="0" y="0"/>
                    </a:moveTo>
                    <a:lnTo>
                      <a:pt x="0" y="394"/>
                    </a:lnTo>
                    <a:lnTo>
                      <a:pt x="46" y="394"/>
                    </a:lnTo>
                    <a:lnTo>
                      <a:pt x="32" y="154"/>
                    </a:lnTo>
                    <a:lnTo>
                      <a:pt x="30" y="147"/>
                    </a:lnTo>
                    <a:lnTo>
                      <a:pt x="94" y="66"/>
                    </a:lnTo>
                    <a:lnTo>
                      <a:pt x="23" y="11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3" name="Freeform 148"/>
              <p:cNvSpPr/>
              <p:nvPr/>
            </p:nvSpPr>
            <p:spPr bwMode="auto">
              <a:xfrm>
                <a:off x="1692" y="2798"/>
                <a:ext cx="473" cy="658"/>
              </a:xfrm>
              <a:custGeom>
                <a:avLst/>
                <a:gdLst>
                  <a:gd name="T0" fmla="*/ 235 w 473"/>
                  <a:gd name="T1" fmla="*/ 0 h 658"/>
                  <a:gd name="T2" fmla="*/ 0 w 473"/>
                  <a:gd name="T3" fmla="*/ 658 h 658"/>
                  <a:gd name="T4" fmla="*/ 232 w 473"/>
                  <a:gd name="T5" fmla="*/ 658 h 658"/>
                  <a:gd name="T6" fmla="*/ 241 w 473"/>
                  <a:gd name="T7" fmla="*/ 658 h 658"/>
                  <a:gd name="T8" fmla="*/ 473 w 473"/>
                  <a:gd name="T9" fmla="*/ 658 h 658"/>
                  <a:gd name="T10" fmla="*/ 235 w 473"/>
                  <a:gd name="T11" fmla="*/ 0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3" h="658">
                    <a:moveTo>
                      <a:pt x="235" y="0"/>
                    </a:moveTo>
                    <a:lnTo>
                      <a:pt x="0" y="658"/>
                    </a:lnTo>
                    <a:lnTo>
                      <a:pt x="232" y="658"/>
                    </a:lnTo>
                    <a:lnTo>
                      <a:pt x="241" y="658"/>
                    </a:lnTo>
                    <a:lnTo>
                      <a:pt x="473" y="658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4" name="Freeform 149"/>
              <p:cNvSpPr/>
              <p:nvPr/>
            </p:nvSpPr>
            <p:spPr bwMode="auto">
              <a:xfrm>
                <a:off x="1692" y="2798"/>
                <a:ext cx="473" cy="658"/>
              </a:xfrm>
              <a:custGeom>
                <a:avLst/>
                <a:gdLst>
                  <a:gd name="T0" fmla="*/ 235 w 473"/>
                  <a:gd name="T1" fmla="*/ 0 h 658"/>
                  <a:gd name="T2" fmla="*/ 0 w 473"/>
                  <a:gd name="T3" fmla="*/ 658 h 658"/>
                  <a:gd name="T4" fmla="*/ 232 w 473"/>
                  <a:gd name="T5" fmla="*/ 658 h 658"/>
                  <a:gd name="T6" fmla="*/ 241 w 473"/>
                  <a:gd name="T7" fmla="*/ 658 h 658"/>
                  <a:gd name="T8" fmla="*/ 473 w 473"/>
                  <a:gd name="T9" fmla="*/ 658 h 658"/>
                  <a:gd name="T10" fmla="*/ 235 w 473"/>
                  <a:gd name="T11" fmla="*/ 0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3" h="658">
                    <a:moveTo>
                      <a:pt x="235" y="0"/>
                    </a:moveTo>
                    <a:lnTo>
                      <a:pt x="0" y="658"/>
                    </a:lnTo>
                    <a:lnTo>
                      <a:pt x="232" y="658"/>
                    </a:lnTo>
                    <a:lnTo>
                      <a:pt x="241" y="658"/>
                    </a:lnTo>
                    <a:lnTo>
                      <a:pt x="473" y="658"/>
                    </a:lnTo>
                    <a:lnTo>
                      <a:pt x="23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5" name="Freeform 150"/>
              <p:cNvSpPr/>
              <p:nvPr/>
            </p:nvSpPr>
            <p:spPr bwMode="auto">
              <a:xfrm>
                <a:off x="1704" y="2807"/>
                <a:ext cx="449" cy="537"/>
              </a:xfrm>
              <a:custGeom>
                <a:avLst/>
                <a:gdLst>
                  <a:gd name="T0" fmla="*/ 223 w 449"/>
                  <a:gd name="T1" fmla="*/ 0 h 537"/>
                  <a:gd name="T2" fmla="*/ 0 w 449"/>
                  <a:gd name="T3" fmla="*/ 537 h 537"/>
                  <a:gd name="T4" fmla="*/ 220 w 449"/>
                  <a:gd name="T5" fmla="*/ 537 h 537"/>
                  <a:gd name="T6" fmla="*/ 229 w 449"/>
                  <a:gd name="T7" fmla="*/ 537 h 537"/>
                  <a:gd name="T8" fmla="*/ 449 w 449"/>
                  <a:gd name="T9" fmla="*/ 537 h 537"/>
                  <a:gd name="T10" fmla="*/ 223 w 449"/>
                  <a:gd name="T11" fmla="*/ 0 h 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9" h="537">
                    <a:moveTo>
                      <a:pt x="223" y="0"/>
                    </a:moveTo>
                    <a:lnTo>
                      <a:pt x="0" y="537"/>
                    </a:lnTo>
                    <a:lnTo>
                      <a:pt x="220" y="537"/>
                    </a:lnTo>
                    <a:lnTo>
                      <a:pt x="229" y="537"/>
                    </a:lnTo>
                    <a:lnTo>
                      <a:pt x="449" y="537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6" name="Freeform 151"/>
              <p:cNvSpPr/>
              <p:nvPr/>
            </p:nvSpPr>
            <p:spPr bwMode="auto">
              <a:xfrm>
                <a:off x="1704" y="2807"/>
                <a:ext cx="449" cy="537"/>
              </a:xfrm>
              <a:custGeom>
                <a:avLst/>
                <a:gdLst>
                  <a:gd name="T0" fmla="*/ 223 w 449"/>
                  <a:gd name="T1" fmla="*/ 0 h 537"/>
                  <a:gd name="T2" fmla="*/ 0 w 449"/>
                  <a:gd name="T3" fmla="*/ 537 h 537"/>
                  <a:gd name="T4" fmla="*/ 220 w 449"/>
                  <a:gd name="T5" fmla="*/ 537 h 537"/>
                  <a:gd name="T6" fmla="*/ 229 w 449"/>
                  <a:gd name="T7" fmla="*/ 537 h 537"/>
                  <a:gd name="T8" fmla="*/ 449 w 449"/>
                  <a:gd name="T9" fmla="*/ 537 h 537"/>
                  <a:gd name="T10" fmla="*/ 223 w 449"/>
                  <a:gd name="T11" fmla="*/ 0 h 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9" h="537">
                    <a:moveTo>
                      <a:pt x="223" y="0"/>
                    </a:moveTo>
                    <a:lnTo>
                      <a:pt x="0" y="537"/>
                    </a:lnTo>
                    <a:lnTo>
                      <a:pt x="220" y="537"/>
                    </a:lnTo>
                    <a:lnTo>
                      <a:pt x="229" y="537"/>
                    </a:lnTo>
                    <a:lnTo>
                      <a:pt x="449" y="537"/>
                    </a:lnTo>
                    <a:lnTo>
                      <a:pt x="22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7" name="Freeform 152"/>
              <p:cNvSpPr/>
              <p:nvPr/>
            </p:nvSpPr>
            <p:spPr bwMode="auto">
              <a:xfrm>
                <a:off x="1727" y="2809"/>
                <a:ext cx="401" cy="422"/>
              </a:xfrm>
              <a:custGeom>
                <a:avLst/>
                <a:gdLst>
                  <a:gd name="T0" fmla="*/ 200 w 401"/>
                  <a:gd name="T1" fmla="*/ 0 h 422"/>
                  <a:gd name="T2" fmla="*/ 0 w 401"/>
                  <a:gd name="T3" fmla="*/ 422 h 422"/>
                  <a:gd name="T4" fmla="*/ 197 w 401"/>
                  <a:gd name="T5" fmla="*/ 422 h 422"/>
                  <a:gd name="T6" fmla="*/ 206 w 401"/>
                  <a:gd name="T7" fmla="*/ 422 h 422"/>
                  <a:gd name="T8" fmla="*/ 401 w 401"/>
                  <a:gd name="T9" fmla="*/ 422 h 422"/>
                  <a:gd name="T10" fmla="*/ 200 w 401"/>
                  <a:gd name="T11" fmla="*/ 0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1" h="422">
                    <a:moveTo>
                      <a:pt x="200" y="0"/>
                    </a:moveTo>
                    <a:lnTo>
                      <a:pt x="0" y="422"/>
                    </a:lnTo>
                    <a:lnTo>
                      <a:pt x="197" y="422"/>
                    </a:lnTo>
                    <a:lnTo>
                      <a:pt x="206" y="422"/>
                    </a:lnTo>
                    <a:lnTo>
                      <a:pt x="401" y="422"/>
                    </a:lnTo>
                    <a:lnTo>
                      <a:pt x="200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8" name="Freeform 153"/>
              <p:cNvSpPr/>
              <p:nvPr/>
            </p:nvSpPr>
            <p:spPr bwMode="auto">
              <a:xfrm>
                <a:off x="1727" y="2809"/>
                <a:ext cx="401" cy="422"/>
              </a:xfrm>
              <a:custGeom>
                <a:avLst/>
                <a:gdLst>
                  <a:gd name="T0" fmla="*/ 200 w 401"/>
                  <a:gd name="T1" fmla="*/ 0 h 422"/>
                  <a:gd name="T2" fmla="*/ 0 w 401"/>
                  <a:gd name="T3" fmla="*/ 422 h 422"/>
                  <a:gd name="T4" fmla="*/ 197 w 401"/>
                  <a:gd name="T5" fmla="*/ 422 h 422"/>
                  <a:gd name="T6" fmla="*/ 206 w 401"/>
                  <a:gd name="T7" fmla="*/ 422 h 422"/>
                  <a:gd name="T8" fmla="*/ 401 w 401"/>
                  <a:gd name="T9" fmla="*/ 422 h 422"/>
                  <a:gd name="T10" fmla="*/ 200 w 401"/>
                  <a:gd name="T11" fmla="*/ 0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1" h="422">
                    <a:moveTo>
                      <a:pt x="200" y="0"/>
                    </a:moveTo>
                    <a:lnTo>
                      <a:pt x="0" y="422"/>
                    </a:lnTo>
                    <a:lnTo>
                      <a:pt x="197" y="422"/>
                    </a:lnTo>
                    <a:lnTo>
                      <a:pt x="206" y="422"/>
                    </a:lnTo>
                    <a:lnTo>
                      <a:pt x="401" y="422"/>
                    </a:lnTo>
                    <a:lnTo>
                      <a:pt x="20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9" name="Freeform 154"/>
              <p:cNvSpPr/>
              <p:nvPr/>
            </p:nvSpPr>
            <p:spPr bwMode="auto">
              <a:xfrm>
                <a:off x="1757" y="2801"/>
                <a:ext cx="341" cy="287"/>
              </a:xfrm>
              <a:custGeom>
                <a:avLst/>
                <a:gdLst>
                  <a:gd name="T0" fmla="*/ 170 w 341"/>
                  <a:gd name="T1" fmla="*/ 0 h 287"/>
                  <a:gd name="T2" fmla="*/ 0 w 341"/>
                  <a:gd name="T3" fmla="*/ 287 h 287"/>
                  <a:gd name="T4" fmla="*/ 167 w 341"/>
                  <a:gd name="T5" fmla="*/ 287 h 287"/>
                  <a:gd name="T6" fmla="*/ 176 w 341"/>
                  <a:gd name="T7" fmla="*/ 287 h 287"/>
                  <a:gd name="T8" fmla="*/ 341 w 341"/>
                  <a:gd name="T9" fmla="*/ 287 h 287"/>
                  <a:gd name="T10" fmla="*/ 170 w 341"/>
                  <a:gd name="T11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1" h="287">
                    <a:moveTo>
                      <a:pt x="170" y="0"/>
                    </a:moveTo>
                    <a:lnTo>
                      <a:pt x="0" y="287"/>
                    </a:lnTo>
                    <a:lnTo>
                      <a:pt x="167" y="287"/>
                    </a:lnTo>
                    <a:lnTo>
                      <a:pt x="176" y="287"/>
                    </a:lnTo>
                    <a:lnTo>
                      <a:pt x="341" y="287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0" name="Freeform 155"/>
              <p:cNvSpPr/>
              <p:nvPr/>
            </p:nvSpPr>
            <p:spPr bwMode="auto">
              <a:xfrm>
                <a:off x="1757" y="2801"/>
                <a:ext cx="341" cy="287"/>
              </a:xfrm>
              <a:custGeom>
                <a:avLst/>
                <a:gdLst>
                  <a:gd name="T0" fmla="*/ 170 w 341"/>
                  <a:gd name="T1" fmla="*/ 0 h 287"/>
                  <a:gd name="T2" fmla="*/ 0 w 341"/>
                  <a:gd name="T3" fmla="*/ 287 h 287"/>
                  <a:gd name="T4" fmla="*/ 167 w 341"/>
                  <a:gd name="T5" fmla="*/ 287 h 287"/>
                  <a:gd name="T6" fmla="*/ 176 w 341"/>
                  <a:gd name="T7" fmla="*/ 287 h 287"/>
                  <a:gd name="T8" fmla="*/ 341 w 341"/>
                  <a:gd name="T9" fmla="*/ 287 h 287"/>
                  <a:gd name="T10" fmla="*/ 170 w 341"/>
                  <a:gd name="T11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1" h="287">
                    <a:moveTo>
                      <a:pt x="170" y="0"/>
                    </a:moveTo>
                    <a:lnTo>
                      <a:pt x="0" y="287"/>
                    </a:lnTo>
                    <a:lnTo>
                      <a:pt x="167" y="287"/>
                    </a:lnTo>
                    <a:lnTo>
                      <a:pt x="176" y="287"/>
                    </a:lnTo>
                    <a:lnTo>
                      <a:pt x="341" y="287"/>
                    </a:lnTo>
                    <a:lnTo>
                      <a:pt x="17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1" name="Freeform 156"/>
              <p:cNvSpPr/>
              <p:nvPr/>
            </p:nvSpPr>
            <p:spPr bwMode="auto">
              <a:xfrm>
                <a:off x="1812" y="3060"/>
                <a:ext cx="232" cy="516"/>
              </a:xfrm>
              <a:custGeom>
                <a:avLst/>
                <a:gdLst>
                  <a:gd name="T0" fmla="*/ 232 w 232"/>
                  <a:gd name="T1" fmla="*/ 317 h 516"/>
                  <a:gd name="T2" fmla="*/ 140 w 232"/>
                  <a:gd name="T3" fmla="*/ 349 h 516"/>
                  <a:gd name="T4" fmla="*/ 135 w 232"/>
                  <a:gd name="T5" fmla="*/ 280 h 516"/>
                  <a:gd name="T6" fmla="*/ 202 w 232"/>
                  <a:gd name="T7" fmla="*/ 227 h 516"/>
                  <a:gd name="T8" fmla="*/ 133 w 232"/>
                  <a:gd name="T9" fmla="*/ 252 h 516"/>
                  <a:gd name="T10" fmla="*/ 130 w 232"/>
                  <a:gd name="T11" fmla="*/ 184 h 516"/>
                  <a:gd name="T12" fmla="*/ 177 w 232"/>
                  <a:gd name="T13" fmla="*/ 145 h 516"/>
                  <a:gd name="T14" fmla="*/ 128 w 232"/>
                  <a:gd name="T15" fmla="*/ 162 h 516"/>
                  <a:gd name="T16" fmla="*/ 115 w 232"/>
                  <a:gd name="T17" fmla="*/ 0 h 516"/>
                  <a:gd name="T18" fmla="*/ 105 w 232"/>
                  <a:gd name="T19" fmla="*/ 162 h 516"/>
                  <a:gd name="T20" fmla="*/ 55 w 232"/>
                  <a:gd name="T21" fmla="*/ 145 h 516"/>
                  <a:gd name="T22" fmla="*/ 103 w 232"/>
                  <a:gd name="T23" fmla="*/ 184 h 516"/>
                  <a:gd name="T24" fmla="*/ 98 w 232"/>
                  <a:gd name="T25" fmla="*/ 252 h 516"/>
                  <a:gd name="T26" fmla="*/ 30 w 232"/>
                  <a:gd name="T27" fmla="*/ 227 h 516"/>
                  <a:gd name="T28" fmla="*/ 96 w 232"/>
                  <a:gd name="T29" fmla="*/ 280 h 516"/>
                  <a:gd name="T30" fmla="*/ 92 w 232"/>
                  <a:gd name="T31" fmla="*/ 349 h 516"/>
                  <a:gd name="T32" fmla="*/ 0 w 232"/>
                  <a:gd name="T33" fmla="*/ 317 h 516"/>
                  <a:gd name="T34" fmla="*/ 89 w 232"/>
                  <a:gd name="T35" fmla="*/ 389 h 516"/>
                  <a:gd name="T36" fmla="*/ 80 w 232"/>
                  <a:gd name="T37" fmla="*/ 516 h 516"/>
                  <a:gd name="T38" fmla="*/ 153 w 232"/>
                  <a:gd name="T39" fmla="*/ 516 h 516"/>
                  <a:gd name="T40" fmla="*/ 144 w 232"/>
                  <a:gd name="T41" fmla="*/ 389 h 516"/>
                  <a:gd name="T42" fmla="*/ 232 w 232"/>
                  <a:gd name="T43" fmla="*/ 317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2" h="516">
                    <a:moveTo>
                      <a:pt x="232" y="317"/>
                    </a:moveTo>
                    <a:lnTo>
                      <a:pt x="140" y="349"/>
                    </a:lnTo>
                    <a:lnTo>
                      <a:pt x="135" y="280"/>
                    </a:lnTo>
                    <a:lnTo>
                      <a:pt x="202" y="227"/>
                    </a:lnTo>
                    <a:lnTo>
                      <a:pt x="133" y="252"/>
                    </a:lnTo>
                    <a:lnTo>
                      <a:pt x="130" y="184"/>
                    </a:lnTo>
                    <a:lnTo>
                      <a:pt x="177" y="145"/>
                    </a:lnTo>
                    <a:lnTo>
                      <a:pt x="128" y="162"/>
                    </a:lnTo>
                    <a:lnTo>
                      <a:pt x="115" y="0"/>
                    </a:lnTo>
                    <a:lnTo>
                      <a:pt x="105" y="162"/>
                    </a:lnTo>
                    <a:lnTo>
                      <a:pt x="55" y="145"/>
                    </a:lnTo>
                    <a:lnTo>
                      <a:pt x="103" y="184"/>
                    </a:lnTo>
                    <a:lnTo>
                      <a:pt x="98" y="252"/>
                    </a:lnTo>
                    <a:lnTo>
                      <a:pt x="30" y="227"/>
                    </a:lnTo>
                    <a:lnTo>
                      <a:pt x="96" y="280"/>
                    </a:lnTo>
                    <a:lnTo>
                      <a:pt x="92" y="349"/>
                    </a:lnTo>
                    <a:lnTo>
                      <a:pt x="0" y="317"/>
                    </a:lnTo>
                    <a:lnTo>
                      <a:pt x="89" y="389"/>
                    </a:lnTo>
                    <a:lnTo>
                      <a:pt x="80" y="516"/>
                    </a:lnTo>
                    <a:lnTo>
                      <a:pt x="153" y="516"/>
                    </a:lnTo>
                    <a:lnTo>
                      <a:pt x="144" y="389"/>
                    </a:lnTo>
                    <a:lnTo>
                      <a:pt x="232" y="317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2" name="Freeform 157"/>
              <p:cNvSpPr/>
              <p:nvPr/>
            </p:nvSpPr>
            <p:spPr bwMode="auto">
              <a:xfrm>
                <a:off x="1812" y="3060"/>
                <a:ext cx="232" cy="516"/>
              </a:xfrm>
              <a:custGeom>
                <a:avLst/>
                <a:gdLst>
                  <a:gd name="T0" fmla="*/ 232 w 232"/>
                  <a:gd name="T1" fmla="*/ 317 h 516"/>
                  <a:gd name="T2" fmla="*/ 140 w 232"/>
                  <a:gd name="T3" fmla="*/ 349 h 516"/>
                  <a:gd name="T4" fmla="*/ 135 w 232"/>
                  <a:gd name="T5" fmla="*/ 280 h 516"/>
                  <a:gd name="T6" fmla="*/ 202 w 232"/>
                  <a:gd name="T7" fmla="*/ 227 h 516"/>
                  <a:gd name="T8" fmla="*/ 133 w 232"/>
                  <a:gd name="T9" fmla="*/ 252 h 516"/>
                  <a:gd name="T10" fmla="*/ 130 w 232"/>
                  <a:gd name="T11" fmla="*/ 184 h 516"/>
                  <a:gd name="T12" fmla="*/ 177 w 232"/>
                  <a:gd name="T13" fmla="*/ 145 h 516"/>
                  <a:gd name="T14" fmla="*/ 128 w 232"/>
                  <a:gd name="T15" fmla="*/ 162 h 516"/>
                  <a:gd name="T16" fmla="*/ 115 w 232"/>
                  <a:gd name="T17" fmla="*/ 0 h 516"/>
                  <a:gd name="T18" fmla="*/ 105 w 232"/>
                  <a:gd name="T19" fmla="*/ 162 h 516"/>
                  <a:gd name="T20" fmla="*/ 55 w 232"/>
                  <a:gd name="T21" fmla="*/ 145 h 516"/>
                  <a:gd name="T22" fmla="*/ 103 w 232"/>
                  <a:gd name="T23" fmla="*/ 184 h 516"/>
                  <a:gd name="T24" fmla="*/ 98 w 232"/>
                  <a:gd name="T25" fmla="*/ 252 h 516"/>
                  <a:gd name="T26" fmla="*/ 30 w 232"/>
                  <a:gd name="T27" fmla="*/ 227 h 516"/>
                  <a:gd name="T28" fmla="*/ 96 w 232"/>
                  <a:gd name="T29" fmla="*/ 280 h 516"/>
                  <a:gd name="T30" fmla="*/ 92 w 232"/>
                  <a:gd name="T31" fmla="*/ 349 h 516"/>
                  <a:gd name="T32" fmla="*/ 0 w 232"/>
                  <a:gd name="T33" fmla="*/ 317 h 516"/>
                  <a:gd name="T34" fmla="*/ 89 w 232"/>
                  <a:gd name="T35" fmla="*/ 389 h 516"/>
                  <a:gd name="T36" fmla="*/ 80 w 232"/>
                  <a:gd name="T37" fmla="*/ 516 h 516"/>
                  <a:gd name="T38" fmla="*/ 153 w 232"/>
                  <a:gd name="T39" fmla="*/ 516 h 516"/>
                  <a:gd name="T40" fmla="*/ 144 w 232"/>
                  <a:gd name="T41" fmla="*/ 389 h 516"/>
                  <a:gd name="T42" fmla="*/ 232 w 232"/>
                  <a:gd name="T43" fmla="*/ 317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2" h="516">
                    <a:moveTo>
                      <a:pt x="232" y="317"/>
                    </a:moveTo>
                    <a:lnTo>
                      <a:pt x="140" y="349"/>
                    </a:lnTo>
                    <a:lnTo>
                      <a:pt x="135" y="280"/>
                    </a:lnTo>
                    <a:lnTo>
                      <a:pt x="202" y="227"/>
                    </a:lnTo>
                    <a:lnTo>
                      <a:pt x="133" y="252"/>
                    </a:lnTo>
                    <a:lnTo>
                      <a:pt x="130" y="184"/>
                    </a:lnTo>
                    <a:lnTo>
                      <a:pt x="177" y="145"/>
                    </a:lnTo>
                    <a:lnTo>
                      <a:pt x="128" y="162"/>
                    </a:lnTo>
                    <a:lnTo>
                      <a:pt x="115" y="0"/>
                    </a:lnTo>
                    <a:lnTo>
                      <a:pt x="105" y="162"/>
                    </a:lnTo>
                    <a:lnTo>
                      <a:pt x="55" y="145"/>
                    </a:lnTo>
                    <a:lnTo>
                      <a:pt x="103" y="184"/>
                    </a:lnTo>
                    <a:lnTo>
                      <a:pt x="98" y="252"/>
                    </a:lnTo>
                    <a:lnTo>
                      <a:pt x="30" y="227"/>
                    </a:lnTo>
                    <a:lnTo>
                      <a:pt x="96" y="280"/>
                    </a:lnTo>
                    <a:lnTo>
                      <a:pt x="92" y="349"/>
                    </a:lnTo>
                    <a:lnTo>
                      <a:pt x="0" y="317"/>
                    </a:lnTo>
                    <a:lnTo>
                      <a:pt x="89" y="389"/>
                    </a:lnTo>
                    <a:lnTo>
                      <a:pt x="80" y="516"/>
                    </a:lnTo>
                    <a:lnTo>
                      <a:pt x="153" y="516"/>
                    </a:lnTo>
                    <a:lnTo>
                      <a:pt x="144" y="389"/>
                    </a:lnTo>
                    <a:lnTo>
                      <a:pt x="232" y="31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3" name="Freeform 158"/>
              <p:cNvSpPr>
                <a:spLocks noEditPoints="1"/>
              </p:cNvSpPr>
              <p:nvPr/>
            </p:nvSpPr>
            <p:spPr bwMode="auto">
              <a:xfrm>
                <a:off x="1927" y="2796"/>
                <a:ext cx="162" cy="351"/>
              </a:xfrm>
              <a:custGeom>
                <a:avLst/>
                <a:gdLst>
                  <a:gd name="T0" fmla="*/ 158 w 162"/>
                  <a:gd name="T1" fmla="*/ 345 h 351"/>
                  <a:gd name="T2" fmla="*/ 158 w 162"/>
                  <a:gd name="T3" fmla="*/ 345 h 351"/>
                  <a:gd name="T4" fmla="*/ 162 w 162"/>
                  <a:gd name="T5" fmla="*/ 351 h 351"/>
                  <a:gd name="T6" fmla="*/ 162 w 162"/>
                  <a:gd name="T7" fmla="*/ 351 h 351"/>
                  <a:gd name="T8" fmla="*/ 158 w 162"/>
                  <a:gd name="T9" fmla="*/ 345 h 351"/>
                  <a:gd name="T10" fmla="*/ 0 w 162"/>
                  <a:gd name="T11" fmla="*/ 0 h 351"/>
                  <a:gd name="T12" fmla="*/ 0 w 162"/>
                  <a:gd name="T13" fmla="*/ 2 h 351"/>
                  <a:gd name="T14" fmla="*/ 0 w 162"/>
                  <a:gd name="T15" fmla="*/ 3 h 351"/>
                  <a:gd name="T16" fmla="*/ 0 w 162"/>
                  <a:gd name="T17" fmla="*/ 2 h 351"/>
                  <a:gd name="T18" fmla="*/ 2 w 162"/>
                  <a:gd name="T19" fmla="*/ 9 h 351"/>
                  <a:gd name="T20" fmla="*/ 4 w 162"/>
                  <a:gd name="T21" fmla="*/ 11 h 351"/>
                  <a:gd name="T22" fmla="*/ 0 w 162"/>
                  <a:gd name="T23" fmla="*/ 0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2" h="351">
                    <a:moveTo>
                      <a:pt x="158" y="345"/>
                    </a:moveTo>
                    <a:lnTo>
                      <a:pt x="158" y="345"/>
                    </a:lnTo>
                    <a:lnTo>
                      <a:pt x="162" y="351"/>
                    </a:lnTo>
                    <a:lnTo>
                      <a:pt x="162" y="351"/>
                    </a:lnTo>
                    <a:lnTo>
                      <a:pt x="158" y="345"/>
                    </a:lnTo>
                    <a:close/>
                    <a:moveTo>
                      <a:pt x="0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4" name="Freeform 159"/>
              <p:cNvSpPr>
                <a:spLocks noEditPoints="1"/>
              </p:cNvSpPr>
              <p:nvPr/>
            </p:nvSpPr>
            <p:spPr bwMode="auto">
              <a:xfrm>
                <a:off x="1927" y="2796"/>
                <a:ext cx="162" cy="351"/>
              </a:xfrm>
              <a:custGeom>
                <a:avLst/>
                <a:gdLst>
                  <a:gd name="T0" fmla="*/ 158 w 162"/>
                  <a:gd name="T1" fmla="*/ 345 h 351"/>
                  <a:gd name="T2" fmla="*/ 158 w 162"/>
                  <a:gd name="T3" fmla="*/ 345 h 351"/>
                  <a:gd name="T4" fmla="*/ 162 w 162"/>
                  <a:gd name="T5" fmla="*/ 351 h 351"/>
                  <a:gd name="T6" fmla="*/ 162 w 162"/>
                  <a:gd name="T7" fmla="*/ 351 h 351"/>
                  <a:gd name="T8" fmla="*/ 158 w 162"/>
                  <a:gd name="T9" fmla="*/ 345 h 351"/>
                  <a:gd name="T10" fmla="*/ 0 w 162"/>
                  <a:gd name="T11" fmla="*/ 0 h 351"/>
                  <a:gd name="T12" fmla="*/ 0 w 162"/>
                  <a:gd name="T13" fmla="*/ 2 h 351"/>
                  <a:gd name="T14" fmla="*/ 0 w 162"/>
                  <a:gd name="T15" fmla="*/ 3 h 351"/>
                  <a:gd name="T16" fmla="*/ 0 w 162"/>
                  <a:gd name="T17" fmla="*/ 2 h 351"/>
                  <a:gd name="T18" fmla="*/ 2 w 162"/>
                  <a:gd name="T19" fmla="*/ 9 h 351"/>
                  <a:gd name="T20" fmla="*/ 4 w 162"/>
                  <a:gd name="T21" fmla="*/ 11 h 351"/>
                  <a:gd name="T22" fmla="*/ 0 w 162"/>
                  <a:gd name="T23" fmla="*/ 0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2" h="351">
                    <a:moveTo>
                      <a:pt x="158" y="345"/>
                    </a:moveTo>
                    <a:lnTo>
                      <a:pt x="158" y="345"/>
                    </a:lnTo>
                    <a:lnTo>
                      <a:pt x="162" y="351"/>
                    </a:lnTo>
                    <a:lnTo>
                      <a:pt x="162" y="351"/>
                    </a:lnTo>
                    <a:lnTo>
                      <a:pt x="158" y="345"/>
                    </a:lnTo>
                    <a:moveTo>
                      <a:pt x="0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5" name="Freeform 160"/>
              <p:cNvSpPr>
                <a:spLocks noEditPoints="1"/>
              </p:cNvSpPr>
              <p:nvPr/>
            </p:nvSpPr>
            <p:spPr bwMode="auto">
              <a:xfrm>
                <a:off x="2060" y="3088"/>
                <a:ext cx="68" cy="143"/>
              </a:xfrm>
              <a:custGeom>
                <a:avLst/>
                <a:gdLst>
                  <a:gd name="T0" fmla="*/ 29 w 68"/>
                  <a:gd name="T1" fmla="*/ 59 h 143"/>
                  <a:gd name="T2" fmla="*/ 29 w 68"/>
                  <a:gd name="T3" fmla="*/ 59 h 143"/>
                  <a:gd name="T4" fmla="*/ 68 w 68"/>
                  <a:gd name="T5" fmla="*/ 143 h 143"/>
                  <a:gd name="T6" fmla="*/ 68 w 68"/>
                  <a:gd name="T7" fmla="*/ 143 h 143"/>
                  <a:gd name="T8" fmla="*/ 29 w 68"/>
                  <a:gd name="T9" fmla="*/ 59 h 143"/>
                  <a:gd name="T10" fmla="*/ 34 w 68"/>
                  <a:gd name="T11" fmla="*/ 0 h 143"/>
                  <a:gd name="T12" fmla="*/ 0 w 68"/>
                  <a:gd name="T13" fmla="*/ 0 h 143"/>
                  <a:gd name="T14" fmla="*/ 25 w 68"/>
                  <a:gd name="T15" fmla="*/ 53 h 143"/>
                  <a:gd name="T16" fmla="*/ 25 w 68"/>
                  <a:gd name="T17" fmla="*/ 53 h 143"/>
                  <a:gd name="T18" fmla="*/ 4 w 68"/>
                  <a:gd name="T19" fmla="*/ 8 h 143"/>
                  <a:gd name="T20" fmla="*/ 38 w 68"/>
                  <a:gd name="T21" fmla="*/ 8 h 143"/>
                  <a:gd name="T22" fmla="*/ 34 w 68"/>
                  <a:gd name="T2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143">
                    <a:moveTo>
                      <a:pt x="29" y="59"/>
                    </a:moveTo>
                    <a:lnTo>
                      <a:pt x="29" y="59"/>
                    </a:lnTo>
                    <a:lnTo>
                      <a:pt x="68" y="143"/>
                    </a:lnTo>
                    <a:lnTo>
                      <a:pt x="68" y="143"/>
                    </a:lnTo>
                    <a:lnTo>
                      <a:pt x="29" y="59"/>
                    </a:lnTo>
                    <a:close/>
                    <a:moveTo>
                      <a:pt x="34" y="0"/>
                    </a:moveTo>
                    <a:lnTo>
                      <a:pt x="0" y="0"/>
                    </a:lnTo>
                    <a:lnTo>
                      <a:pt x="25" y="53"/>
                    </a:lnTo>
                    <a:lnTo>
                      <a:pt x="25" y="53"/>
                    </a:lnTo>
                    <a:lnTo>
                      <a:pt x="4" y="8"/>
                    </a:lnTo>
                    <a:lnTo>
                      <a:pt x="38" y="8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6" name="Freeform 161"/>
              <p:cNvSpPr>
                <a:spLocks noEditPoints="1"/>
              </p:cNvSpPr>
              <p:nvPr/>
            </p:nvSpPr>
            <p:spPr bwMode="auto">
              <a:xfrm>
                <a:off x="2060" y="3088"/>
                <a:ext cx="68" cy="143"/>
              </a:xfrm>
              <a:custGeom>
                <a:avLst/>
                <a:gdLst>
                  <a:gd name="T0" fmla="*/ 29 w 68"/>
                  <a:gd name="T1" fmla="*/ 59 h 143"/>
                  <a:gd name="T2" fmla="*/ 29 w 68"/>
                  <a:gd name="T3" fmla="*/ 59 h 143"/>
                  <a:gd name="T4" fmla="*/ 68 w 68"/>
                  <a:gd name="T5" fmla="*/ 143 h 143"/>
                  <a:gd name="T6" fmla="*/ 68 w 68"/>
                  <a:gd name="T7" fmla="*/ 143 h 143"/>
                  <a:gd name="T8" fmla="*/ 29 w 68"/>
                  <a:gd name="T9" fmla="*/ 59 h 143"/>
                  <a:gd name="T10" fmla="*/ 34 w 68"/>
                  <a:gd name="T11" fmla="*/ 0 h 143"/>
                  <a:gd name="T12" fmla="*/ 0 w 68"/>
                  <a:gd name="T13" fmla="*/ 0 h 143"/>
                  <a:gd name="T14" fmla="*/ 25 w 68"/>
                  <a:gd name="T15" fmla="*/ 53 h 143"/>
                  <a:gd name="T16" fmla="*/ 25 w 68"/>
                  <a:gd name="T17" fmla="*/ 53 h 143"/>
                  <a:gd name="T18" fmla="*/ 4 w 68"/>
                  <a:gd name="T19" fmla="*/ 8 h 143"/>
                  <a:gd name="T20" fmla="*/ 38 w 68"/>
                  <a:gd name="T21" fmla="*/ 8 h 143"/>
                  <a:gd name="T22" fmla="*/ 34 w 68"/>
                  <a:gd name="T2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143">
                    <a:moveTo>
                      <a:pt x="29" y="59"/>
                    </a:moveTo>
                    <a:lnTo>
                      <a:pt x="29" y="59"/>
                    </a:lnTo>
                    <a:lnTo>
                      <a:pt x="68" y="143"/>
                    </a:lnTo>
                    <a:lnTo>
                      <a:pt x="68" y="143"/>
                    </a:lnTo>
                    <a:lnTo>
                      <a:pt x="29" y="59"/>
                    </a:lnTo>
                    <a:moveTo>
                      <a:pt x="34" y="0"/>
                    </a:moveTo>
                    <a:lnTo>
                      <a:pt x="0" y="0"/>
                    </a:lnTo>
                    <a:lnTo>
                      <a:pt x="25" y="53"/>
                    </a:lnTo>
                    <a:lnTo>
                      <a:pt x="25" y="53"/>
                    </a:lnTo>
                    <a:lnTo>
                      <a:pt x="4" y="8"/>
                    </a:lnTo>
                    <a:lnTo>
                      <a:pt x="38" y="8"/>
                    </a:lnTo>
                    <a:lnTo>
                      <a:pt x="3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7" name="Freeform 162"/>
              <p:cNvSpPr/>
              <p:nvPr/>
            </p:nvSpPr>
            <p:spPr bwMode="auto">
              <a:xfrm>
                <a:off x="2135" y="3374"/>
                <a:ext cx="28" cy="78"/>
              </a:xfrm>
              <a:custGeom>
                <a:avLst/>
                <a:gdLst>
                  <a:gd name="T0" fmla="*/ 0 w 28"/>
                  <a:gd name="T1" fmla="*/ 0 h 78"/>
                  <a:gd name="T2" fmla="*/ 0 w 28"/>
                  <a:gd name="T3" fmla="*/ 0 h 78"/>
                  <a:gd name="T4" fmla="*/ 28 w 28"/>
                  <a:gd name="T5" fmla="*/ 78 h 78"/>
                  <a:gd name="T6" fmla="*/ 28 w 28"/>
                  <a:gd name="T7" fmla="*/ 77 h 78"/>
                  <a:gd name="T8" fmla="*/ 0 w 28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78">
                    <a:moveTo>
                      <a:pt x="0" y="0"/>
                    </a:moveTo>
                    <a:lnTo>
                      <a:pt x="0" y="0"/>
                    </a:lnTo>
                    <a:lnTo>
                      <a:pt x="28" y="78"/>
                    </a:lnTo>
                    <a:lnTo>
                      <a:pt x="28" y="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8" name="Freeform 163"/>
              <p:cNvSpPr/>
              <p:nvPr/>
            </p:nvSpPr>
            <p:spPr bwMode="auto">
              <a:xfrm>
                <a:off x="2135" y="3374"/>
                <a:ext cx="28" cy="78"/>
              </a:xfrm>
              <a:custGeom>
                <a:avLst/>
                <a:gdLst>
                  <a:gd name="T0" fmla="*/ 0 w 28"/>
                  <a:gd name="T1" fmla="*/ 0 h 78"/>
                  <a:gd name="T2" fmla="*/ 0 w 28"/>
                  <a:gd name="T3" fmla="*/ 0 h 78"/>
                  <a:gd name="T4" fmla="*/ 28 w 28"/>
                  <a:gd name="T5" fmla="*/ 78 h 78"/>
                  <a:gd name="T6" fmla="*/ 28 w 28"/>
                  <a:gd name="T7" fmla="*/ 77 h 78"/>
                  <a:gd name="T8" fmla="*/ 0 w 28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78">
                    <a:moveTo>
                      <a:pt x="0" y="0"/>
                    </a:moveTo>
                    <a:lnTo>
                      <a:pt x="0" y="0"/>
                    </a:lnTo>
                    <a:lnTo>
                      <a:pt x="28" y="78"/>
                    </a:lnTo>
                    <a:lnTo>
                      <a:pt x="28" y="7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9" name="Freeform 164"/>
              <p:cNvSpPr>
                <a:spLocks noEditPoints="1"/>
              </p:cNvSpPr>
              <p:nvPr/>
            </p:nvSpPr>
            <p:spPr bwMode="auto">
              <a:xfrm>
                <a:off x="2124" y="3344"/>
                <a:ext cx="41" cy="110"/>
              </a:xfrm>
              <a:custGeom>
                <a:avLst/>
                <a:gdLst>
                  <a:gd name="T0" fmla="*/ 39 w 41"/>
                  <a:gd name="T1" fmla="*/ 107 h 110"/>
                  <a:gd name="T2" fmla="*/ 39 w 41"/>
                  <a:gd name="T3" fmla="*/ 108 h 110"/>
                  <a:gd name="T4" fmla="*/ 41 w 41"/>
                  <a:gd name="T5" fmla="*/ 110 h 110"/>
                  <a:gd name="T6" fmla="*/ 41 w 41"/>
                  <a:gd name="T7" fmla="*/ 110 h 110"/>
                  <a:gd name="T8" fmla="*/ 39 w 41"/>
                  <a:gd name="T9" fmla="*/ 107 h 110"/>
                  <a:gd name="T10" fmla="*/ 29 w 41"/>
                  <a:gd name="T11" fmla="*/ 0 h 110"/>
                  <a:gd name="T12" fmla="*/ 0 w 41"/>
                  <a:gd name="T13" fmla="*/ 0 h 110"/>
                  <a:gd name="T14" fmla="*/ 11 w 41"/>
                  <a:gd name="T15" fmla="*/ 30 h 110"/>
                  <a:gd name="T16" fmla="*/ 11 w 41"/>
                  <a:gd name="T17" fmla="*/ 30 h 110"/>
                  <a:gd name="T18" fmla="*/ 2 w 41"/>
                  <a:gd name="T19" fmla="*/ 2 h 110"/>
                  <a:gd name="T20" fmla="*/ 29 w 41"/>
                  <a:gd name="T21" fmla="*/ 2 h 110"/>
                  <a:gd name="T22" fmla="*/ 29 w 41"/>
                  <a:gd name="T2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" h="110">
                    <a:moveTo>
                      <a:pt x="39" y="107"/>
                    </a:moveTo>
                    <a:lnTo>
                      <a:pt x="39" y="108"/>
                    </a:lnTo>
                    <a:lnTo>
                      <a:pt x="41" y="110"/>
                    </a:lnTo>
                    <a:lnTo>
                      <a:pt x="41" y="110"/>
                    </a:lnTo>
                    <a:lnTo>
                      <a:pt x="39" y="107"/>
                    </a:lnTo>
                    <a:close/>
                    <a:moveTo>
                      <a:pt x="29" y="0"/>
                    </a:moveTo>
                    <a:lnTo>
                      <a:pt x="0" y="0"/>
                    </a:lnTo>
                    <a:lnTo>
                      <a:pt x="11" y="30"/>
                    </a:lnTo>
                    <a:lnTo>
                      <a:pt x="11" y="30"/>
                    </a:lnTo>
                    <a:lnTo>
                      <a:pt x="2" y="2"/>
                    </a:lnTo>
                    <a:lnTo>
                      <a:pt x="29" y="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0" name="Freeform 165"/>
              <p:cNvSpPr>
                <a:spLocks noEditPoints="1"/>
              </p:cNvSpPr>
              <p:nvPr/>
            </p:nvSpPr>
            <p:spPr bwMode="auto">
              <a:xfrm>
                <a:off x="2124" y="3344"/>
                <a:ext cx="41" cy="110"/>
              </a:xfrm>
              <a:custGeom>
                <a:avLst/>
                <a:gdLst>
                  <a:gd name="T0" fmla="*/ 39 w 41"/>
                  <a:gd name="T1" fmla="*/ 107 h 110"/>
                  <a:gd name="T2" fmla="*/ 39 w 41"/>
                  <a:gd name="T3" fmla="*/ 108 h 110"/>
                  <a:gd name="T4" fmla="*/ 41 w 41"/>
                  <a:gd name="T5" fmla="*/ 110 h 110"/>
                  <a:gd name="T6" fmla="*/ 41 w 41"/>
                  <a:gd name="T7" fmla="*/ 110 h 110"/>
                  <a:gd name="T8" fmla="*/ 39 w 41"/>
                  <a:gd name="T9" fmla="*/ 107 h 110"/>
                  <a:gd name="T10" fmla="*/ 29 w 41"/>
                  <a:gd name="T11" fmla="*/ 0 h 110"/>
                  <a:gd name="T12" fmla="*/ 0 w 41"/>
                  <a:gd name="T13" fmla="*/ 0 h 110"/>
                  <a:gd name="T14" fmla="*/ 11 w 41"/>
                  <a:gd name="T15" fmla="*/ 30 h 110"/>
                  <a:gd name="T16" fmla="*/ 11 w 41"/>
                  <a:gd name="T17" fmla="*/ 30 h 110"/>
                  <a:gd name="T18" fmla="*/ 2 w 41"/>
                  <a:gd name="T19" fmla="*/ 2 h 110"/>
                  <a:gd name="T20" fmla="*/ 29 w 41"/>
                  <a:gd name="T21" fmla="*/ 2 h 110"/>
                  <a:gd name="T22" fmla="*/ 29 w 41"/>
                  <a:gd name="T2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" h="110">
                    <a:moveTo>
                      <a:pt x="39" y="107"/>
                    </a:moveTo>
                    <a:lnTo>
                      <a:pt x="39" y="108"/>
                    </a:lnTo>
                    <a:lnTo>
                      <a:pt x="41" y="110"/>
                    </a:lnTo>
                    <a:lnTo>
                      <a:pt x="41" y="110"/>
                    </a:lnTo>
                    <a:lnTo>
                      <a:pt x="39" y="107"/>
                    </a:lnTo>
                    <a:moveTo>
                      <a:pt x="29" y="0"/>
                    </a:moveTo>
                    <a:lnTo>
                      <a:pt x="0" y="0"/>
                    </a:lnTo>
                    <a:lnTo>
                      <a:pt x="11" y="30"/>
                    </a:lnTo>
                    <a:lnTo>
                      <a:pt x="11" y="30"/>
                    </a:lnTo>
                    <a:lnTo>
                      <a:pt x="2" y="2"/>
                    </a:lnTo>
                    <a:lnTo>
                      <a:pt x="29" y="2"/>
                    </a:lnTo>
                    <a:lnTo>
                      <a:pt x="2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1" name="Freeform 166"/>
              <p:cNvSpPr/>
              <p:nvPr/>
            </p:nvSpPr>
            <p:spPr bwMode="auto">
              <a:xfrm>
                <a:off x="1958" y="3471"/>
                <a:ext cx="7" cy="105"/>
              </a:xfrm>
              <a:custGeom>
                <a:avLst/>
                <a:gdLst>
                  <a:gd name="T0" fmla="*/ 0 w 7"/>
                  <a:gd name="T1" fmla="*/ 0 h 105"/>
                  <a:gd name="T2" fmla="*/ 0 w 7"/>
                  <a:gd name="T3" fmla="*/ 0 h 105"/>
                  <a:gd name="T4" fmla="*/ 7 w 7"/>
                  <a:gd name="T5" fmla="*/ 105 h 105"/>
                  <a:gd name="T6" fmla="*/ 7 w 7"/>
                  <a:gd name="T7" fmla="*/ 105 h 105"/>
                  <a:gd name="T8" fmla="*/ 0 w 7"/>
                  <a:gd name="T9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05">
                    <a:moveTo>
                      <a:pt x="0" y="0"/>
                    </a:moveTo>
                    <a:lnTo>
                      <a:pt x="0" y="0"/>
                    </a:lnTo>
                    <a:lnTo>
                      <a:pt x="7" y="105"/>
                    </a:lnTo>
                    <a:lnTo>
                      <a:pt x="7" y="1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2" name="Freeform 167"/>
              <p:cNvSpPr/>
              <p:nvPr/>
            </p:nvSpPr>
            <p:spPr bwMode="auto">
              <a:xfrm>
                <a:off x="1958" y="3471"/>
                <a:ext cx="7" cy="105"/>
              </a:xfrm>
              <a:custGeom>
                <a:avLst/>
                <a:gdLst>
                  <a:gd name="T0" fmla="*/ 0 w 7"/>
                  <a:gd name="T1" fmla="*/ 0 h 105"/>
                  <a:gd name="T2" fmla="*/ 0 w 7"/>
                  <a:gd name="T3" fmla="*/ 0 h 105"/>
                  <a:gd name="T4" fmla="*/ 7 w 7"/>
                  <a:gd name="T5" fmla="*/ 105 h 105"/>
                  <a:gd name="T6" fmla="*/ 7 w 7"/>
                  <a:gd name="T7" fmla="*/ 105 h 105"/>
                  <a:gd name="T8" fmla="*/ 0 w 7"/>
                  <a:gd name="T9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05">
                    <a:moveTo>
                      <a:pt x="0" y="0"/>
                    </a:moveTo>
                    <a:lnTo>
                      <a:pt x="0" y="0"/>
                    </a:lnTo>
                    <a:lnTo>
                      <a:pt x="7" y="105"/>
                    </a:lnTo>
                    <a:lnTo>
                      <a:pt x="7" y="10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3" name="Freeform 168"/>
              <p:cNvSpPr/>
              <p:nvPr/>
            </p:nvSpPr>
            <p:spPr bwMode="auto">
              <a:xfrm>
                <a:off x="1956" y="3456"/>
                <a:ext cx="2" cy="15"/>
              </a:xfrm>
              <a:custGeom>
                <a:avLst/>
                <a:gdLst>
                  <a:gd name="T0" fmla="*/ 0 w 2"/>
                  <a:gd name="T1" fmla="*/ 0 h 15"/>
                  <a:gd name="T2" fmla="*/ 0 w 2"/>
                  <a:gd name="T3" fmla="*/ 0 h 15"/>
                  <a:gd name="T4" fmla="*/ 2 w 2"/>
                  <a:gd name="T5" fmla="*/ 15 h 15"/>
                  <a:gd name="T6" fmla="*/ 2 w 2"/>
                  <a:gd name="T7" fmla="*/ 15 h 15"/>
                  <a:gd name="T8" fmla="*/ 0 w 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5">
                    <a:moveTo>
                      <a:pt x="0" y="0"/>
                    </a:moveTo>
                    <a:lnTo>
                      <a:pt x="0" y="0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4" name="Freeform 169"/>
              <p:cNvSpPr/>
              <p:nvPr/>
            </p:nvSpPr>
            <p:spPr bwMode="auto">
              <a:xfrm>
                <a:off x="1956" y="3456"/>
                <a:ext cx="2" cy="15"/>
              </a:xfrm>
              <a:custGeom>
                <a:avLst/>
                <a:gdLst>
                  <a:gd name="T0" fmla="*/ 0 w 2"/>
                  <a:gd name="T1" fmla="*/ 0 h 15"/>
                  <a:gd name="T2" fmla="*/ 0 w 2"/>
                  <a:gd name="T3" fmla="*/ 0 h 15"/>
                  <a:gd name="T4" fmla="*/ 2 w 2"/>
                  <a:gd name="T5" fmla="*/ 15 h 15"/>
                  <a:gd name="T6" fmla="*/ 2 w 2"/>
                  <a:gd name="T7" fmla="*/ 15 h 15"/>
                  <a:gd name="T8" fmla="*/ 0 w 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5">
                    <a:moveTo>
                      <a:pt x="0" y="0"/>
                    </a:moveTo>
                    <a:lnTo>
                      <a:pt x="0" y="0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5" name="Freeform 170"/>
              <p:cNvSpPr>
                <a:spLocks noEditPoints="1"/>
              </p:cNvSpPr>
              <p:nvPr/>
            </p:nvSpPr>
            <p:spPr bwMode="auto">
              <a:xfrm>
                <a:off x="1927" y="2798"/>
                <a:ext cx="238" cy="658"/>
              </a:xfrm>
              <a:custGeom>
                <a:avLst/>
                <a:gdLst>
                  <a:gd name="T0" fmla="*/ 197 w 238"/>
                  <a:gd name="T1" fmla="*/ 546 h 658"/>
                  <a:gd name="T2" fmla="*/ 22 w 238"/>
                  <a:gd name="T3" fmla="*/ 546 h 658"/>
                  <a:gd name="T4" fmla="*/ 25 w 238"/>
                  <a:gd name="T5" fmla="*/ 611 h 658"/>
                  <a:gd name="T6" fmla="*/ 117 w 238"/>
                  <a:gd name="T7" fmla="*/ 579 h 658"/>
                  <a:gd name="T8" fmla="*/ 29 w 238"/>
                  <a:gd name="T9" fmla="*/ 651 h 658"/>
                  <a:gd name="T10" fmla="*/ 29 w 238"/>
                  <a:gd name="T11" fmla="*/ 658 h 658"/>
                  <a:gd name="T12" fmla="*/ 29 w 238"/>
                  <a:gd name="T13" fmla="*/ 658 h 658"/>
                  <a:gd name="T14" fmla="*/ 29 w 238"/>
                  <a:gd name="T15" fmla="*/ 656 h 658"/>
                  <a:gd name="T16" fmla="*/ 238 w 238"/>
                  <a:gd name="T17" fmla="*/ 656 h 658"/>
                  <a:gd name="T18" fmla="*/ 236 w 238"/>
                  <a:gd name="T19" fmla="*/ 654 h 658"/>
                  <a:gd name="T20" fmla="*/ 208 w 238"/>
                  <a:gd name="T21" fmla="*/ 576 h 658"/>
                  <a:gd name="T22" fmla="*/ 197 w 238"/>
                  <a:gd name="T23" fmla="*/ 546 h 658"/>
                  <a:gd name="T24" fmla="*/ 0 w 238"/>
                  <a:gd name="T25" fmla="*/ 0 h 658"/>
                  <a:gd name="T26" fmla="*/ 0 w 238"/>
                  <a:gd name="T27" fmla="*/ 1 h 658"/>
                  <a:gd name="T28" fmla="*/ 0 w 238"/>
                  <a:gd name="T29" fmla="*/ 3 h 658"/>
                  <a:gd name="T30" fmla="*/ 0 w 238"/>
                  <a:gd name="T31" fmla="*/ 3 h 658"/>
                  <a:gd name="T32" fmla="*/ 2 w 238"/>
                  <a:gd name="T33" fmla="*/ 7 h 658"/>
                  <a:gd name="T34" fmla="*/ 0 w 238"/>
                  <a:gd name="T35" fmla="*/ 0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8" h="658">
                    <a:moveTo>
                      <a:pt x="197" y="546"/>
                    </a:moveTo>
                    <a:lnTo>
                      <a:pt x="22" y="546"/>
                    </a:lnTo>
                    <a:lnTo>
                      <a:pt x="25" y="611"/>
                    </a:lnTo>
                    <a:lnTo>
                      <a:pt x="117" y="579"/>
                    </a:lnTo>
                    <a:lnTo>
                      <a:pt x="29" y="651"/>
                    </a:lnTo>
                    <a:lnTo>
                      <a:pt x="29" y="658"/>
                    </a:lnTo>
                    <a:lnTo>
                      <a:pt x="29" y="658"/>
                    </a:lnTo>
                    <a:lnTo>
                      <a:pt x="29" y="656"/>
                    </a:lnTo>
                    <a:lnTo>
                      <a:pt x="238" y="656"/>
                    </a:lnTo>
                    <a:lnTo>
                      <a:pt x="236" y="654"/>
                    </a:lnTo>
                    <a:lnTo>
                      <a:pt x="208" y="576"/>
                    </a:lnTo>
                    <a:lnTo>
                      <a:pt x="197" y="546"/>
                    </a:lnTo>
                    <a:close/>
                    <a:moveTo>
                      <a:pt x="0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6" name="Freeform 171"/>
              <p:cNvSpPr>
                <a:spLocks noEditPoints="1"/>
              </p:cNvSpPr>
              <p:nvPr/>
            </p:nvSpPr>
            <p:spPr bwMode="auto">
              <a:xfrm>
                <a:off x="1927" y="2798"/>
                <a:ext cx="238" cy="658"/>
              </a:xfrm>
              <a:custGeom>
                <a:avLst/>
                <a:gdLst>
                  <a:gd name="T0" fmla="*/ 197 w 238"/>
                  <a:gd name="T1" fmla="*/ 546 h 658"/>
                  <a:gd name="T2" fmla="*/ 22 w 238"/>
                  <a:gd name="T3" fmla="*/ 546 h 658"/>
                  <a:gd name="T4" fmla="*/ 25 w 238"/>
                  <a:gd name="T5" fmla="*/ 611 h 658"/>
                  <a:gd name="T6" fmla="*/ 117 w 238"/>
                  <a:gd name="T7" fmla="*/ 579 h 658"/>
                  <a:gd name="T8" fmla="*/ 29 w 238"/>
                  <a:gd name="T9" fmla="*/ 651 h 658"/>
                  <a:gd name="T10" fmla="*/ 29 w 238"/>
                  <a:gd name="T11" fmla="*/ 658 h 658"/>
                  <a:gd name="T12" fmla="*/ 29 w 238"/>
                  <a:gd name="T13" fmla="*/ 658 h 658"/>
                  <a:gd name="T14" fmla="*/ 29 w 238"/>
                  <a:gd name="T15" fmla="*/ 656 h 658"/>
                  <a:gd name="T16" fmla="*/ 238 w 238"/>
                  <a:gd name="T17" fmla="*/ 656 h 658"/>
                  <a:gd name="T18" fmla="*/ 236 w 238"/>
                  <a:gd name="T19" fmla="*/ 654 h 658"/>
                  <a:gd name="T20" fmla="*/ 208 w 238"/>
                  <a:gd name="T21" fmla="*/ 576 h 658"/>
                  <a:gd name="T22" fmla="*/ 197 w 238"/>
                  <a:gd name="T23" fmla="*/ 546 h 658"/>
                  <a:gd name="T24" fmla="*/ 0 w 238"/>
                  <a:gd name="T25" fmla="*/ 0 h 658"/>
                  <a:gd name="T26" fmla="*/ 0 w 238"/>
                  <a:gd name="T27" fmla="*/ 1 h 658"/>
                  <a:gd name="T28" fmla="*/ 0 w 238"/>
                  <a:gd name="T29" fmla="*/ 3 h 658"/>
                  <a:gd name="T30" fmla="*/ 0 w 238"/>
                  <a:gd name="T31" fmla="*/ 3 h 658"/>
                  <a:gd name="T32" fmla="*/ 2 w 238"/>
                  <a:gd name="T33" fmla="*/ 7 h 658"/>
                  <a:gd name="T34" fmla="*/ 0 w 238"/>
                  <a:gd name="T35" fmla="*/ 0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8" h="658">
                    <a:moveTo>
                      <a:pt x="197" y="546"/>
                    </a:moveTo>
                    <a:lnTo>
                      <a:pt x="22" y="546"/>
                    </a:lnTo>
                    <a:lnTo>
                      <a:pt x="25" y="611"/>
                    </a:lnTo>
                    <a:lnTo>
                      <a:pt x="117" y="579"/>
                    </a:lnTo>
                    <a:lnTo>
                      <a:pt x="29" y="651"/>
                    </a:lnTo>
                    <a:lnTo>
                      <a:pt x="29" y="658"/>
                    </a:lnTo>
                    <a:lnTo>
                      <a:pt x="29" y="658"/>
                    </a:lnTo>
                    <a:lnTo>
                      <a:pt x="29" y="656"/>
                    </a:lnTo>
                    <a:lnTo>
                      <a:pt x="238" y="656"/>
                    </a:lnTo>
                    <a:lnTo>
                      <a:pt x="236" y="654"/>
                    </a:lnTo>
                    <a:lnTo>
                      <a:pt x="208" y="576"/>
                    </a:lnTo>
                    <a:lnTo>
                      <a:pt x="197" y="546"/>
                    </a:lnTo>
                    <a:moveTo>
                      <a:pt x="0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7" name="Freeform 172"/>
              <p:cNvSpPr/>
              <p:nvPr/>
            </p:nvSpPr>
            <p:spPr bwMode="auto">
              <a:xfrm>
                <a:off x="1942" y="3231"/>
                <a:ext cx="211" cy="113"/>
              </a:xfrm>
              <a:custGeom>
                <a:avLst/>
                <a:gdLst>
                  <a:gd name="T0" fmla="*/ 163 w 211"/>
                  <a:gd name="T1" fmla="*/ 0 h 113"/>
                  <a:gd name="T2" fmla="*/ 14 w 211"/>
                  <a:gd name="T3" fmla="*/ 0 h 113"/>
                  <a:gd name="T4" fmla="*/ 0 w 211"/>
                  <a:gd name="T5" fmla="*/ 13 h 113"/>
                  <a:gd name="T6" fmla="*/ 3 w 211"/>
                  <a:gd name="T7" fmla="*/ 81 h 113"/>
                  <a:gd name="T8" fmla="*/ 72 w 211"/>
                  <a:gd name="T9" fmla="*/ 56 h 113"/>
                  <a:gd name="T10" fmla="*/ 5 w 211"/>
                  <a:gd name="T11" fmla="*/ 109 h 113"/>
                  <a:gd name="T12" fmla="*/ 7 w 211"/>
                  <a:gd name="T13" fmla="*/ 113 h 113"/>
                  <a:gd name="T14" fmla="*/ 182 w 211"/>
                  <a:gd name="T15" fmla="*/ 113 h 113"/>
                  <a:gd name="T16" fmla="*/ 211 w 211"/>
                  <a:gd name="T17" fmla="*/ 113 h 113"/>
                  <a:gd name="T18" fmla="*/ 163 w 211"/>
                  <a:gd name="T19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1" h="113">
                    <a:moveTo>
                      <a:pt x="163" y="0"/>
                    </a:moveTo>
                    <a:lnTo>
                      <a:pt x="14" y="0"/>
                    </a:lnTo>
                    <a:lnTo>
                      <a:pt x="0" y="13"/>
                    </a:lnTo>
                    <a:lnTo>
                      <a:pt x="3" y="81"/>
                    </a:lnTo>
                    <a:lnTo>
                      <a:pt x="72" y="56"/>
                    </a:lnTo>
                    <a:lnTo>
                      <a:pt x="5" y="109"/>
                    </a:lnTo>
                    <a:lnTo>
                      <a:pt x="7" y="113"/>
                    </a:lnTo>
                    <a:lnTo>
                      <a:pt x="182" y="113"/>
                    </a:lnTo>
                    <a:lnTo>
                      <a:pt x="211" y="113"/>
                    </a:lnTo>
                    <a:lnTo>
                      <a:pt x="163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8" name="Freeform 173"/>
              <p:cNvSpPr/>
              <p:nvPr/>
            </p:nvSpPr>
            <p:spPr bwMode="auto">
              <a:xfrm>
                <a:off x="1942" y="3231"/>
                <a:ext cx="211" cy="113"/>
              </a:xfrm>
              <a:custGeom>
                <a:avLst/>
                <a:gdLst>
                  <a:gd name="T0" fmla="*/ 163 w 211"/>
                  <a:gd name="T1" fmla="*/ 0 h 113"/>
                  <a:gd name="T2" fmla="*/ 14 w 211"/>
                  <a:gd name="T3" fmla="*/ 0 h 113"/>
                  <a:gd name="T4" fmla="*/ 0 w 211"/>
                  <a:gd name="T5" fmla="*/ 13 h 113"/>
                  <a:gd name="T6" fmla="*/ 3 w 211"/>
                  <a:gd name="T7" fmla="*/ 81 h 113"/>
                  <a:gd name="T8" fmla="*/ 72 w 211"/>
                  <a:gd name="T9" fmla="*/ 56 h 113"/>
                  <a:gd name="T10" fmla="*/ 5 w 211"/>
                  <a:gd name="T11" fmla="*/ 109 h 113"/>
                  <a:gd name="T12" fmla="*/ 7 w 211"/>
                  <a:gd name="T13" fmla="*/ 113 h 113"/>
                  <a:gd name="T14" fmla="*/ 182 w 211"/>
                  <a:gd name="T15" fmla="*/ 113 h 113"/>
                  <a:gd name="T16" fmla="*/ 211 w 211"/>
                  <a:gd name="T17" fmla="*/ 113 h 113"/>
                  <a:gd name="T18" fmla="*/ 163 w 211"/>
                  <a:gd name="T19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1" h="113">
                    <a:moveTo>
                      <a:pt x="163" y="0"/>
                    </a:moveTo>
                    <a:lnTo>
                      <a:pt x="14" y="0"/>
                    </a:lnTo>
                    <a:lnTo>
                      <a:pt x="0" y="13"/>
                    </a:lnTo>
                    <a:lnTo>
                      <a:pt x="3" y="81"/>
                    </a:lnTo>
                    <a:lnTo>
                      <a:pt x="72" y="56"/>
                    </a:lnTo>
                    <a:lnTo>
                      <a:pt x="5" y="109"/>
                    </a:lnTo>
                    <a:lnTo>
                      <a:pt x="7" y="113"/>
                    </a:lnTo>
                    <a:lnTo>
                      <a:pt x="182" y="113"/>
                    </a:lnTo>
                    <a:lnTo>
                      <a:pt x="211" y="113"/>
                    </a:lnTo>
                    <a:lnTo>
                      <a:pt x="16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9" name="Freeform 174"/>
              <p:cNvSpPr/>
              <p:nvPr/>
            </p:nvSpPr>
            <p:spPr bwMode="auto">
              <a:xfrm>
                <a:off x="1931" y="3088"/>
                <a:ext cx="197" cy="143"/>
              </a:xfrm>
              <a:custGeom>
                <a:avLst/>
                <a:gdLst>
                  <a:gd name="T0" fmla="*/ 129 w 197"/>
                  <a:gd name="T1" fmla="*/ 0 h 143"/>
                  <a:gd name="T2" fmla="*/ 2 w 197"/>
                  <a:gd name="T3" fmla="*/ 0 h 143"/>
                  <a:gd name="T4" fmla="*/ 0 w 197"/>
                  <a:gd name="T5" fmla="*/ 0 h 143"/>
                  <a:gd name="T6" fmla="*/ 9 w 197"/>
                  <a:gd name="T7" fmla="*/ 134 h 143"/>
                  <a:gd name="T8" fmla="*/ 58 w 197"/>
                  <a:gd name="T9" fmla="*/ 117 h 143"/>
                  <a:gd name="T10" fmla="*/ 25 w 197"/>
                  <a:gd name="T11" fmla="*/ 143 h 143"/>
                  <a:gd name="T12" fmla="*/ 174 w 197"/>
                  <a:gd name="T13" fmla="*/ 143 h 143"/>
                  <a:gd name="T14" fmla="*/ 174 w 197"/>
                  <a:gd name="T15" fmla="*/ 143 h 143"/>
                  <a:gd name="T16" fmla="*/ 197 w 197"/>
                  <a:gd name="T17" fmla="*/ 143 h 143"/>
                  <a:gd name="T18" fmla="*/ 158 w 197"/>
                  <a:gd name="T19" fmla="*/ 59 h 143"/>
                  <a:gd name="T20" fmla="*/ 154 w 197"/>
                  <a:gd name="T21" fmla="*/ 53 h 143"/>
                  <a:gd name="T22" fmla="*/ 129 w 197"/>
                  <a:gd name="T2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7" h="143">
                    <a:moveTo>
                      <a:pt x="129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9" y="134"/>
                    </a:lnTo>
                    <a:lnTo>
                      <a:pt x="58" y="117"/>
                    </a:lnTo>
                    <a:lnTo>
                      <a:pt x="25" y="143"/>
                    </a:lnTo>
                    <a:lnTo>
                      <a:pt x="174" y="143"/>
                    </a:lnTo>
                    <a:lnTo>
                      <a:pt x="174" y="143"/>
                    </a:lnTo>
                    <a:lnTo>
                      <a:pt x="197" y="143"/>
                    </a:lnTo>
                    <a:lnTo>
                      <a:pt x="158" y="59"/>
                    </a:lnTo>
                    <a:lnTo>
                      <a:pt x="154" y="53"/>
                    </a:lnTo>
                    <a:lnTo>
                      <a:pt x="129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0" name="Freeform 175"/>
              <p:cNvSpPr/>
              <p:nvPr/>
            </p:nvSpPr>
            <p:spPr bwMode="auto">
              <a:xfrm>
                <a:off x="1931" y="3088"/>
                <a:ext cx="197" cy="143"/>
              </a:xfrm>
              <a:custGeom>
                <a:avLst/>
                <a:gdLst>
                  <a:gd name="T0" fmla="*/ 129 w 197"/>
                  <a:gd name="T1" fmla="*/ 0 h 143"/>
                  <a:gd name="T2" fmla="*/ 2 w 197"/>
                  <a:gd name="T3" fmla="*/ 0 h 143"/>
                  <a:gd name="T4" fmla="*/ 0 w 197"/>
                  <a:gd name="T5" fmla="*/ 0 h 143"/>
                  <a:gd name="T6" fmla="*/ 9 w 197"/>
                  <a:gd name="T7" fmla="*/ 134 h 143"/>
                  <a:gd name="T8" fmla="*/ 58 w 197"/>
                  <a:gd name="T9" fmla="*/ 117 h 143"/>
                  <a:gd name="T10" fmla="*/ 25 w 197"/>
                  <a:gd name="T11" fmla="*/ 143 h 143"/>
                  <a:gd name="T12" fmla="*/ 174 w 197"/>
                  <a:gd name="T13" fmla="*/ 143 h 143"/>
                  <a:gd name="T14" fmla="*/ 174 w 197"/>
                  <a:gd name="T15" fmla="*/ 143 h 143"/>
                  <a:gd name="T16" fmla="*/ 197 w 197"/>
                  <a:gd name="T17" fmla="*/ 143 h 143"/>
                  <a:gd name="T18" fmla="*/ 158 w 197"/>
                  <a:gd name="T19" fmla="*/ 59 h 143"/>
                  <a:gd name="T20" fmla="*/ 154 w 197"/>
                  <a:gd name="T21" fmla="*/ 53 h 143"/>
                  <a:gd name="T22" fmla="*/ 129 w 197"/>
                  <a:gd name="T2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7" h="143">
                    <a:moveTo>
                      <a:pt x="129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9" y="134"/>
                    </a:lnTo>
                    <a:lnTo>
                      <a:pt x="58" y="117"/>
                    </a:lnTo>
                    <a:lnTo>
                      <a:pt x="25" y="143"/>
                    </a:lnTo>
                    <a:lnTo>
                      <a:pt x="174" y="143"/>
                    </a:lnTo>
                    <a:lnTo>
                      <a:pt x="174" y="143"/>
                    </a:lnTo>
                    <a:lnTo>
                      <a:pt x="197" y="143"/>
                    </a:lnTo>
                    <a:lnTo>
                      <a:pt x="158" y="59"/>
                    </a:lnTo>
                    <a:lnTo>
                      <a:pt x="154" y="53"/>
                    </a:lnTo>
                    <a:lnTo>
                      <a:pt x="12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1" name="Freeform 176"/>
              <p:cNvSpPr/>
              <p:nvPr/>
            </p:nvSpPr>
            <p:spPr bwMode="auto">
              <a:xfrm>
                <a:off x="1927" y="2801"/>
                <a:ext cx="167" cy="287"/>
              </a:xfrm>
              <a:custGeom>
                <a:avLst/>
                <a:gdLst>
                  <a:gd name="T0" fmla="*/ 0 w 167"/>
                  <a:gd name="T1" fmla="*/ 0 h 287"/>
                  <a:gd name="T2" fmla="*/ 0 w 167"/>
                  <a:gd name="T3" fmla="*/ 0 h 287"/>
                  <a:gd name="T4" fmla="*/ 0 w 167"/>
                  <a:gd name="T5" fmla="*/ 280 h 287"/>
                  <a:gd name="T6" fmla="*/ 0 w 167"/>
                  <a:gd name="T7" fmla="*/ 259 h 287"/>
                  <a:gd name="T8" fmla="*/ 4 w 167"/>
                  <a:gd name="T9" fmla="*/ 287 h 287"/>
                  <a:gd name="T10" fmla="*/ 6 w 167"/>
                  <a:gd name="T11" fmla="*/ 287 h 287"/>
                  <a:gd name="T12" fmla="*/ 133 w 167"/>
                  <a:gd name="T13" fmla="*/ 287 h 287"/>
                  <a:gd name="T14" fmla="*/ 167 w 167"/>
                  <a:gd name="T15" fmla="*/ 287 h 287"/>
                  <a:gd name="T16" fmla="*/ 11 w 167"/>
                  <a:gd name="T17" fmla="*/ 27 h 287"/>
                  <a:gd name="T18" fmla="*/ 4 w 167"/>
                  <a:gd name="T19" fmla="*/ 6 h 287"/>
                  <a:gd name="T20" fmla="*/ 2 w 167"/>
                  <a:gd name="T21" fmla="*/ 4 h 287"/>
                  <a:gd name="T22" fmla="*/ 0 w 167"/>
                  <a:gd name="T23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7" h="287">
                    <a:moveTo>
                      <a:pt x="0" y="0"/>
                    </a:moveTo>
                    <a:lnTo>
                      <a:pt x="0" y="0"/>
                    </a:lnTo>
                    <a:lnTo>
                      <a:pt x="0" y="280"/>
                    </a:lnTo>
                    <a:lnTo>
                      <a:pt x="0" y="259"/>
                    </a:lnTo>
                    <a:lnTo>
                      <a:pt x="4" y="287"/>
                    </a:lnTo>
                    <a:lnTo>
                      <a:pt x="6" y="287"/>
                    </a:lnTo>
                    <a:lnTo>
                      <a:pt x="133" y="287"/>
                    </a:lnTo>
                    <a:lnTo>
                      <a:pt x="167" y="287"/>
                    </a:lnTo>
                    <a:lnTo>
                      <a:pt x="11" y="27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2" name="Freeform 177"/>
              <p:cNvSpPr/>
              <p:nvPr/>
            </p:nvSpPr>
            <p:spPr bwMode="auto">
              <a:xfrm>
                <a:off x="1927" y="2801"/>
                <a:ext cx="167" cy="287"/>
              </a:xfrm>
              <a:custGeom>
                <a:avLst/>
                <a:gdLst>
                  <a:gd name="T0" fmla="*/ 0 w 167"/>
                  <a:gd name="T1" fmla="*/ 0 h 287"/>
                  <a:gd name="T2" fmla="*/ 0 w 167"/>
                  <a:gd name="T3" fmla="*/ 0 h 287"/>
                  <a:gd name="T4" fmla="*/ 0 w 167"/>
                  <a:gd name="T5" fmla="*/ 280 h 287"/>
                  <a:gd name="T6" fmla="*/ 0 w 167"/>
                  <a:gd name="T7" fmla="*/ 259 h 287"/>
                  <a:gd name="T8" fmla="*/ 4 w 167"/>
                  <a:gd name="T9" fmla="*/ 287 h 287"/>
                  <a:gd name="T10" fmla="*/ 6 w 167"/>
                  <a:gd name="T11" fmla="*/ 287 h 287"/>
                  <a:gd name="T12" fmla="*/ 133 w 167"/>
                  <a:gd name="T13" fmla="*/ 287 h 287"/>
                  <a:gd name="T14" fmla="*/ 167 w 167"/>
                  <a:gd name="T15" fmla="*/ 287 h 287"/>
                  <a:gd name="T16" fmla="*/ 11 w 167"/>
                  <a:gd name="T17" fmla="*/ 27 h 287"/>
                  <a:gd name="T18" fmla="*/ 4 w 167"/>
                  <a:gd name="T19" fmla="*/ 6 h 287"/>
                  <a:gd name="T20" fmla="*/ 2 w 167"/>
                  <a:gd name="T21" fmla="*/ 4 h 287"/>
                  <a:gd name="T22" fmla="*/ 0 w 167"/>
                  <a:gd name="T23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7" h="287">
                    <a:moveTo>
                      <a:pt x="0" y="0"/>
                    </a:moveTo>
                    <a:lnTo>
                      <a:pt x="0" y="0"/>
                    </a:lnTo>
                    <a:lnTo>
                      <a:pt x="0" y="280"/>
                    </a:lnTo>
                    <a:lnTo>
                      <a:pt x="0" y="259"/>
                    </a:lnTo>
                    <a:lnTo>
                      <a:pt x="4" y="287"/>
                    </a:lnTo>
                    <a:lnTo>
                      <a:pt x="6" y="287"/>
                    </a:lnTo>
                    <a:lnTo>
                      <a:pt x="133" y="287"/>
                    </a:lnTo>
                    <a:lnTo>
                      <a:pt x="167" y="287"/>
                    </a:lnTo>
                    <a:lnTo>
                      <a:pt x="11" y="27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3" name="Freeform 178"/>
              <p:cNvSpPr/>
              <p:nvPr/>
            </p:nvSpPr>
            <p:spPr bwMode="auto">
              <a:xfrm>
                <a:off x="1927" y="3060"/>
                <a:ext cx="117" cy="516"/>
              </a:xfrm>
              <a:custGeom>
                <a:avLst/>
                <a:gdLst>
                  <a:gd name="T0" fmla="*/ 0 w 117"/>
                  <a:gd name="T1" fmla="*/ 0 h 516"/>
                  <a:gd name="T2" fmla="*/ 0 w 117"/>
                  <a:gd name="T3" fmla="*/ 21 h 516"/>
                  <a:gd name="T4" fmla="*/ 0 w 117"/>
                  <a:gd name="T5" fmla="*/ 516 h 516"/>
                  <a:gd name="T6" fmla="*/ 38 w 117"/>
                  <a:gd name="T7" fmla="*/ 516 h 516"/>
                  <a:gd name="T8" fmla="*/ 31 w 117"/>
                  <a:gd name="T9" fmla="*/ 411 h 516"/>
                  <a:gd name="T10" fmla="*/ 29 w 117"/>
                  <a:gd name="T11" fmla="*/ 396 h 516"/>
                  <a:gd name="T12" fmla="*/ 29 w 117"/>
                  <a:gd name="T13" fmla="*/ 389 h 516"/>
                  <a:gd name="T14" fmla="*/ 117 w 117"/>
                  <a:gd name="T15" fmla="*/ 317 h 516"/>
                  <a:gd name="T16" fmla="*/ 25 w 117"/>
                  <a:gd name="T17" fmla="*/ 349 h 516"/>
                  <a:gd name="T18" fmla="*/ 22 w 117"/>
                  <a:gd name="T19" fmla="*/ 284 h 516"/>
                  <a:gd name="T20" fmla="*/ 20 w 117"/>
                  <a:gd name="T21" fmla="*/ 280 h 516"/>
                  <a:gd name="T22" fmla="*/ 87 w 117"/>
                  <a:gd name="T23" fmla="*/ 227 h 516"/>
                  <a:gd name="T24" fmla="*/ 18 w 117"/>
                  <a:gd name="T25" fmla="*/ 252 h 516"/>
                  <a:gd name="T26" fmla="*/ 15 w 117"/>
                  <a:gd name="T27" fmla="*/ 184 h 516"/>
                  <a:gd name="T28" fmla="*/ 29 w 117"/>
                  <a:gd name="T29" fmla="*/ 171 h 516"/>
                  <a:gd name="T30" fmla="*/ 62 w 117"/>
                  <a:gd name="T31" fmla="*/ 145 h 516"/>
                  <a:gd name="T32" fmla="*/ 13 w 117"/>
                  <a:gd name="T33" fmla="*/ 162 h 516"/>
                  <a:gd name="T34" fmla="*/ 4 w 117"/>
                  <a:gd name="T35" fmla="*/ 28 h 516"/>
                  <a:gd name="T36" fmla="*/ 0 w 117"/>
                  <a:gd name="T37" fmla="*/ 0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7" h="516">
                    <a:moveTo>
                      <a:pt x="0" y="0"/>
                    </a:moveTo>
                    <a:lnTo>
                      <a:pt x="0" y="21"/>
                    </a:lnTo>
                    <a:lnTo>
                      <a:pt x="0" y="516"/>
                    </a:lnTo>
                    <a:lnTo>
                      <a:pt x="38" y="516"/>
                    </a:lnTo>
                    <a:lnTo>
                      <a:pt x="31" y="411"/>
                    </a:lnTo>
                    <a:lnTo>
                      <a:pt x="29" y="396"/>
                    </a:lnTo>
                    <a:lnTo>
                      <a:pt x="29" y="389"/>
                    </a:lnTo>
                    <a:lnTo>
                      <a:pt x="117" y="317"/>
                    </a:lnTo>
                    <a:lnTo>
                      <a:pt x="25" y="349"/>
                    </a:lnTo>
                    <a:lnTo>
                      <a:pt x="22" y="284"/>
                    </a:lnTo>
                    <a:lnTo>
                      <a:pt x="20" y="280"/>
                    </a:lnTo>
                    <a:lnTo>
                      <a:pt x="87" y="227"/>
                    </a:lnTo>
                    <a:lnTo>
                      <a:pt x="18" y="252"/>
                    </a:lnTo>
                    <a:lnTo>
                      <a:pt x="15" y="184"/>
                    </a:lnTo>
                    <a:lnTo>
                      <a:pt x="29" y="171"/>
                    </a:lnTo>
                    <a:lnTo>
                      <a:pt x="62" y="145"/>
                    </a:lnTo>
                    <a:lnTo>
                      <a:pt x="13" y="162"/>
                    </a:lnTo>
                    <a:lnTo>
                      <a:pt x="4" y="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4" name="Freeform 179"/>
              <p:cNvSpPr/>
              <p:nvPr/>
            </p:nvSpPr>
            <p:spPr bwMode="auto">
              <a:xfrm>
                <a:off x="1927" y="3060"/>
                <a:ext cx="117" cy="516"/>
              </a:xfrm>
              <a:custGeom>
                <a:avLst/>
                <a:gdLst>
                  <a:gd name="T0" fmla="*/ 0 w 117"/>
                  <a:gd name="T1" fmla="*/ 0 h 516"/>
                  <a:gd name="T2" fmla="*/ 0 w 117"/>
                  <a:gd name="T3" fmla="*/ 21 h 516"/>
                  <a:gd name="T4" fmla="*/ 0 w 117"/>
                  <a:gd name="T5" fmla="*/ 516 h 516"/>
                  <a:gd name="T6" fmla="*/ 38 w 117"/>
                  <a:gd name="T7" fmla="*/ 516 h 516"/>
                  <a:gd name="T8" fmla="*/ 31 w 117"/>
                  <a:gd name="T9" fmla="*/ 411 h 516"/>
                  <a:gd name="T10" fmla="*/ 29 w 117"/>
                  <a:gd name="T11" fmla="*/ 396 h 516"/>
                  <a:gd name="T12" fmla="*/ 29 w 117"/>
                  <a:gd name="T13" fmla="*/ 389 h 516"/>
                  <a:gd name="T14" fmla="*/ 117 w 117"/>
                  <a:gd name="T15" fmla="*/ 317 h 516"/>
                  <a:gd name="T16" fmla="*/ 25 w 117"/>
                  <a:gd name="T17" fmla="*/ 349 h 516"/>
                  <a:gd name="T18" fmla="*/ 22 w 117"/>
                  <a:gd name="T19" fmla="*/ 284 h 516"/>
                  <a:gd name="T20" fmla="*/ 20 w 117"/>
                  <a:gd name="T21" fmla="*/ 280 h 516"/>
                  <a:gd name="T22" fmla="*/ 87 w 117"/>
                  <a:gd name="T23" fmla="*/ 227 h 516"/>
                  <a:gd name="T24" fmla="*/ 18 w 117"/>
                  <a:gd name="T25" fmla="*/ 252 h 516"/>
                  <a:gd name="T26" fmla="*/ 15 w 117"/>
                  <a:gd name="T27" fmla="*/ 184 h 516"/>
                  <a:gd name="T28" fmla="*/ 29 w 117"/>
                  <a:gd name="T29" fmla="*/ 171 h 516"/>
                  <a:gd name="T30" fmla="*/ 62 w 117"/>
                  <a:gd name="T31" fmla="*/ 145 h 516"/>
                  <a:gd name="T32" fmla="*/ 13 w 117"/>
                  <a:gd name="T33" fmla="*/ 162 h 516"/>
                  <a:gd name="T34" fmla="*/ 4 w 117"/>
                  <a:gd name="T35" fmla="*/ 28 h 516"/>
                  <a:gd name="T36" fmla="*/ 0 w 117"/>
                  <a:gd name="T37" fmla="*/ 0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7" h="516">
                    <a:moveTo>
                      <a:pt x="0" y="0"/>
                    </a:moveTo>
                    <a:lnTo>
                      <a:pt x="0" y="21"/>
                    </a:lnTo>
                    <a:lnTo>
                      <a:pt x="0" y="516"/>
                    </a:lnTo>
                    <a:lnTo>
                      <a:pt x="38" y="516"/>
                    </a:lnTo>
                    <a:lnTo>
                      <a:pt x="31" y="411"/>
                    </a:lnTo>
                    <a:lnTo>
                      <a:pt x="29" y="396"/>
                    </a:lnTo>
                    <a:lnTo>
                      <a:pt x="29" y="389"/>
                    </a:lnTo>
                    <a:lnTo>
                      <a:pt x="117" y="317"/>
                    </a:lnTo>
                    <a:lnTo>
                      <a:pt x="25" y="349"/>
                    </a:lnTo>
                    <a:lnTo>
                      <a:pt x="22" y="284"/>
                    </a:lnTo>
                    <a:lnTo>
                      <a:pt x="20" y="280"/>
                    </a:lnTo>
                    <a:lnTo>
                      <a:pt x="87" y="227"/>
                    </a:lnTo>
                    <a:lnTo>
                      <a:pt x="18" y="252"/>
                    </a:lnTo>
                    <a:lnTo>
                      <a:pt x="15" y="184"/>
                    </a:lnTo>
                    <a:lnTo>
                      <a:pt x="29" y="171"/>
                    </a:lnTo>
                    <a:lnTo>
                      <a:pt x="62" y="145"/>
                    </a:lnTo>
                    <a:lnTo>
                      <a:pt x="13" y="162"/>
                    </a:lnTo>
                    <a:lnTo>
                      <a:pt x="4" y="2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5" name="Freeform 180"/>
              <p:cNvSpPr/>
              <p:nvPr/>
            </p:nvSpPr>
            <p:spPr bwMode="auto">
              <a:xfrm>
                <a:off x="1330" y="2912"/>
                <a:ext cx="296" cy="657"/>
              </a:xfrm>
              <a:custGeom>
                <a:avLst/>
                <a:gdLst>
                  <a:gd name="T0" fmla="*/ 296 w 296"/>
                  <a:gd name="T1" fmla="*/ 405 h 657"/>
                  <a:gd name="T2" fmla="*/ 181 w 296"/>
                  <a:gd name="T3" fmla="*/ 447 h 657"/>
                  <a:gd name="T4" fmla="*/ 174 w 296"/>
                  <a:gd name="T5" fmla="*/ 358 h 657"/>
                  <a:gd name="T6" fmla="*/ 259 w 296"/>
                  <a:gd name="T7" fmla="*/ 291 h 657"/>
                  <a:gd name="T8" fmla="*/ 172 w 296"/>
                  <a:gd name="T9" fmla="*/ 321 h 657"/>
                  <a:gd name="T10" fmla="*/ 165 w 296"/>
                  <a:gd name="T11" fmla="*/ 235 h 657"/>
                  <a:gd name="T12" fmla="*/ 227 w 296"/>
                  <a:gd name="T13" fmla="*/ 186 h 657"/>
                  <a:gd name="T14" fmla="*/ 163 w 296"/>
                  <a:gd name="T15" fmla="*/ 206 h 657"/>
                  <a:gd name="T16" fmla="*/ 149 w 296"/>
                  <a:gd name="T17" fmla="*/ 0 h 657"/>
                  <a:gd name="T18" fmla="*/ 135 w 296"/>
                  <a:gd name="T19" fmla="*/ 206 h 657"/>
                  <a:gd name="T20" fmla="*/ 69 w 296"/>
                  <a:gd name="T21" fmla="*/ 186 h 657"/>
                  <a:gd name="T22" fmla="*/ 131 w 296"/>
                  <a:gd name="T23" fmla="*/ 235 h 657"/>
                  <a:gd name="T24" fmla="*/ 126 w 296"/>
                  <a:gd name="T25" fmla="*/ 321 h 657"/>
                  <a:gd name="T26" fmla="*/ 39 w 296"/>
                  <a:gd name="T27" fmla="*/ 291 h 657"/>
                  <a:gd name="T28" fmla="*/ 124 w 296"/>
                  <a:gd name="T29" fmla="*/ 358 h 657"/>
                  <a:gd name="T30" fmla="*/ 117 w 296"/>
                  <a:gd name="T31" fmla="*/ 447 h 657"/>
                  <a:gd name="T32" fmla="*/ 0 w 296"/>
                  <a:gd name="T33" fmla="*/ 405 h 657"/>
                  <a:gd name="T34" fmla="*/ 113 w 296"/>
                  <a:gd name="T35" fmla="*/ 495 h 657"/>
                  <a:gd name="T36" fmla="*/ 103 w 296"/>
                  <a:gd name="T37" fmla="*/ 657 h 657"/>
                  <a:gd name="T38" fmla="*/ 195 w 296"/>
                  <a:gd name="T39" fmla="*/ 657 h 657"/>
                  <a:gd name="T40" fmla="*/ 183 w 296"/>
                  <a:gd name="T41" fmla="*/ 495 h 657"/>
                  <a:gd name="T42" fmla="*/ 296 w 296"/>
                  <a:gd name="T43" fmla="*/ 405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96" h="657">
                    <a:moveTo>
                      <a:pt x="296" y="405"/>
                    </a:moveTo>
                    <a:lnTo>
                      <a:pt x="181" y="447"/>
                    </a:lnTo>
                    <a:lnTo>
                      <a:pt x="174" y="358"/>
                    </a:lnTo>
                    <a:lnTo>
                      <a:pt x="259" y="291"/>
                    </a:lnTo>
                    <a:lnTo>
                      <a:pt x="172" y="321"/>
                    </a:lnTo>
                    <a:lnTo>
                      <a:pt x="165" y="235"/>
                    </a:lnTo>
                    <a:lnTo>
                      <a:pt x="227" y="186"/>
                    </a:lnTo>
                    <a:lnTo>
                      <a:pt x="163" y="206"/>
                    </a:lnTo>
                    <a:lnTo>
                      <a:pt x="149" y="0"/>
                    </a:lnTo>
                    <a:lnTo>
                      <a:pt x="135" y="206"/>
                    </a:lnTo>
                    <a:lnTo>
                      <a:pt x="69" y="186"/>
                    </a:lnTo>
                    <a:lnTo>
                      <a:pt x="131" y="235"/>
                    </a:lnTo>
                    <a:lnTo>
                      <a:pt x="126" y="321"/>
                    </a:lnTo>
                    <a:lnTo>
                      <a:pt x="39" y="291"/>
                    </a:lnTo>
                    <a:lnTo>
                      <a:pt x="124" y="358"/>
                    </a:lnTo>
                    <a:lnTo>
                      <a:pt x="117" y="447"/>
                    </a:lnTo>
                    <a:lnTo>
                      <a:pt x="0" y="405"/>
                    </a:lnTo>
                    <a:lnTo>
                      <a:pt x="113" y="495"/>
                    </a:lnTo>
                    <a:lnTo>
                      <a:pt x="103" y="657"/>
                    </a:lnTo>
                    <a:lnTo>
                      <a:pt x="195" y="657"/>
                    </a:lnTo>
                    <a:lnTo>
                      <a:pt x="183" y="495"/>
                    </a:lnTo>
                    <a:lnTo>
                      <a:pt x="296" y="405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6" name="Freeform 181"/>
              <p:cNvSpPr/>
              <p:nvPr/>
            </p:nvSpPr>
            <p:spPr bwMode="auto">
              <a:xfrm>
                <a:off x="1330" y="2912"/>
                <a:ext cx="296" cy="657"/>
              </a:xfrm>
              <a:custGeom>
                <a:avLst/>
                <a:gdLst>
                  <a:gd name="T0" fmla="*/ 296 w 296"/>
                  <a:gd name="T1" fmla="*/ 405 h 657"/>
                  <a:gd name="T2" fmla="*/ 181 w 296"/>
                  <a:gd name="T3" fmla="*/ 447 h 657"/>
                  <a:gd name="T4" fmla="*/ 174 w 296"/>
                  <a:gd name="T5" fmla="*/ 358 h 657"/>
                  <a:gd name="T6" fmla="*/ 259 w 296"/>
                  <a:gd name="T7" fmla="*/ 291 h 657"/>
                  <a:gd name="T8" fmla="*/ 172 w 296"/>
                  <a:gd name="T9" fmla="*/ 321 h 657"/>
                  <a:gd name="T10" fmla="*/ 165 w 296"/>
                  <a:gd name="T11" fmla="*/ 235 h 657"/>
                  <a:gd name="T12" fmla="*/ 227 w 296"/>
                  <a:gd name="T13" fmla="*/ 186 h 657"/>
                  <a:gd name="T14" fmla="*/ 163 w 296"/>
                  <a:gd name="T15" fmla="*/ 206 h 657"/>
                  <a:gd name="T16" fmla="*/ 149 w 296"/>
                  <a:gd name="T17" fmla="*/ 0 h 657"/>
                  <a:gd name="T18" fmla="*/ 135 w 296"/>
                  <a:gd name="T19" fmla="*/ 206 h 657"/>
                  <a:gd name="T20" fmla="*/ 69 w 296"/>
                  <a:gd name="T21" fmla="*/ 186 h 657"/>
                  <a:gd name="T22" fmla="*/ 131 w 296"/>
                  <a:gd name="T23" fmla="*/ 235 h 657"/>
                  <a:gd name="T24" fmla="*/ 126 w 296"/>
                  <a:gd name="T25" fmla="*/ 321 h 657"/>
                  <a:gd name="T26" fmla="*/ 39 w 296"/>
                  <a:gd name="T27" fmla="*/ 291 h 657"/>
                  <a:gd name="T28" fmla="*/ 124 w 296"/>
                  <a:gd name="T29" fmla="*/ 358 h 657"/>
                  <a:gd name="T30" fmla="*/ 117 w 296"/>
                  <a:gd name="T31" fmla="*/ 447 h 657"/>
                  <a:gd name="T32" fmla="*/ 0 w 296"/>
                  <a:gd name="T33" fmla="*/ 405 h 657"/>
                  <a:gd name="T34" fmla="*/ 113 w 296"/>
                  <a:gd name="T35" fmla="*/ 495 h 657"/>
                  <a:gd name="T36" fmla="*/ 103 w 296"/>
                  <a:gd name="T37" fmla="*/ 657 h 657"/>
                  <a:gd name="T38" fmla="*/ 195 w 296"/>
                  <a:gd name="T39" fmla="*/ 657 h 657"/>
                  <a:gd name="T40" fmla="*/ 183 w 296"/>
                  <a:gd name="T41" fmla="*/ 495 h 657"/>
                  <a:gd name="T42" fmla="*/ 296 w 296"/>
                  <a:gd name="T43" fmla="*/ 405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96" h="657">
                    <a:moveTo>
                      <a:pt x="296" y="405"/>
                    </a:moveTo>
                    <a:lnTo>
                      <a:pt x="181" y="447"/>
                    </a:lnTo>
                    <a:lnTo>
                      <a:pt x="174" y="358"/>
                    </a:lnTo>
                    <a:lnTo>
                      <a:pt x="259" y="291"/>
                    </a:lnTo>
                    <a:lnTo>
                      <a:pt x="172" y="321"/>
                    </a:lnTo>
                    <a:lnTo>
                      <a:pt x="165" y="235"/>
                    </a:lnTo>
                    <a:lnTo>
                      <a:pt x="227" y="186"/>
                    </a:lnTo>
                    <a:lnTo>
                      <a:pt x="163" y="206"/>
                    </a:lnTo>
                    <a:lnTo>
                      <a:pt x="149" y="0"/>
                    </a:lnTo>
                    <a:lnTo>
                      <a:pt x="135" y="206"/>
                    </a:lnTo>
                    <a:lnTo>
                      <a:pt x="69" y="186"/>
                    </a:lnTo>
                    <a:lnTo>
                      <a:pt x="131" y="235"/>
                    </a:lnTo>
                    <a:lnTo>
                      <a:pt x="126" y="321"/>
                    </a:lnTo>
                    <a:lnTo>
                      <a:pt x="39" y="291"/>
                    </a:lnTo>
                    <a:lnTo>
                      <a:pt x="124" y="358"/>
                    </a:lnTo>
                    <a:lnTo>
                      <a:pt x="117" y="447"/>
                    </a:lnTo>
                    <a:lnTo>
                      <a:pt x="0" y="405"/>
                    </a:lnTo>
                    <a:lnTo>
                      <a:pt x="113" y="495"/>
                    </a:lnTo>
                    <a:lnTo>
                      <a:pt x="103" y="657"/>
                    </a:lnTo>
                    <a:lnTo>
                      <a:pt x="195" y="657"/>
                    </a:lnTo>
                    <a:lnTo>
                      <a:pt x="183" y="495"/>
                    </a:lnTo>
                    <a:lnTo>
                      <a:pt x="296" y="40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7" name="Freeform 182"/>
              <p:cNvSpPr/>
              <p:nvPr/>
            </p:nvSpPr>
            <p:spPr bwMode="auto">
              <a:xfrm>
                <a:off x="1176" y="2569"/>
                <a:ext cx="606" cy="842"/>
              </a:xfrm>
              <a:custGeom>
                <a:avLst/>
                <a:gdLst>
                  <a:gd name="T0" fmla="*/ 301 w 606"/>
                  <a:gd name="T1" fmla="*/ 0 h 842"/>
                  <a:gd name="T2" fmla="*/ 0 w 606"/>
                  <a:gd name="T3" fmla="*/ 842 h 842"/>
                  <a:gd name="T4" fmla="*/ 296 w 606"/>
                  <a:gd name="T5" fmla="*/ 842 h 842"/>
                  <a:gd name="T6" fmla="*/ 308 w 606"/>
                  <a:gd name="T7" fmla="*/ 842 h 842"/>
                  <a:gd name="T8" fmla="*/ 606 w 606"/>
                  <a:gd name="T9" fmla="*/ 842 h 842"/>
                  <a:gd name="T10" fmla="*/ 301 w 606"/>
                  <a:gd name="T11" fmla="*/ 0 h 8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6" h="842">
                    <a:moveTo>
                      <a:pt x="301" y="0"/>
                    </a:moveTo>
                    <a:lnTo>
                      <a:pt x="0" y="842"/>
                    </a:lnTo>
                    <a:lnTo>
                      <a:pt x="296" y="842"/>
                    </a:lnTo>
                    <a:lnTo>
                      <a:pt x="308" y="842"/>
                    </a:lnTo>
                    <a:lnTo>
                      <a:pt x="606" y="842"/>
                    </a:lnTo>
                    <a:lnTo>
                      <a:pt x="301" y="0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8" name="Freeform 183"/>
              <p:cNvSpPr/>
              <p:nvPr/>
            </p:nvSpPr>
            <p:spPr bwMode="auto">
              <a:xfrm>
                <a:off x="1176" y="2569"/>
                <a:ext cx="606" cy="842"/>
              </a:xfrm>
              <a:custGeom>
                <a:avLst/>
                <a:gdLst>
                  <a:gd name="T0" fmla="*/ 301 w 606"/>
                  <a:gd name="T1" fmla="*/ 0 h 842"/>
                  <a:gd name="T2" fmla="*/ 0 w 606"/>
                  <a:gd name="T3" fmla="*/ 842 h 842"/>
                  <a:gd name="T4" fmla="*/ 296 w 606"/>
                  <a:gd name="T5" fmla="*/ 842 h 842"/>
                  <a:gd name="T6" fmla="*/ 308 w 606"/>
                  <a:gd name="T7" fmla="*/ 842 h 842"/>
                  <a:gd name="T8" fmla="*/ 606 w 606"/>
                  <a:gd name="T9" fmla="*/ 842 h 842"/>
                  <a:gd name="T10" fmla="*/ 301 w 606"/>
                  <a:gd name="T11" fmla="*/ 0 h 8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6" h="842">
                    <a:moveTo>
                      <a:pt x="301" y="0"/>
                    </a:moveTo>
                    <a:lnTo>
                      <a:pt x="0" y="842"/>
                    </a:lnTo>
                    <a:lnTo>
                      <a:pt x="296" y="842"/>
                    </a:lnTo>
                    <a:lnTo>
                      <a:pt x="308" y="842"/>
                    </a:lnTo>
                    <a:lnTo>
                      <a:pt x="606" y="842"/>
                    </a:lnTo>
                    <a:lnTo>
                      <a:pt x="30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9" name="Freeform 184"/>
              <p:cNvSpPr/>
              <p:nvPr/>
            </p:nvSpPr>
            <p:spPr bwMode="auto">
              <a:xfrm>
                <a:off x="1192" y="2582"/>
                <a:ext cx="574" cy="687"/>
              </a:xfrm>
              <a:custGeom>
                <a:avLst/>
                <a:gdLst>
                  <a:gd name="T0" fmla="*/ 285 w 574"/>
                  <a:gd name="T1" fmla="*/ 0 h 687"/>
                  <a:gd name="T2" fmla="*/ 0 w 574"/>
                  <a:gd name="T3" fmla="*/ 687 h 687"/>
                  <a:gd name="T4" fmla="*/ 280 w 574"/>
                  <a:gd name="T5" fmla="*/ 687 h 687"/>
                  <a:gd name="T6" fmla="*/ 292 w 574"/>
                  <a:gd name="T7" fmla="*/ 687 h 687"/>
                  <a:gd name="T8" fmla="*/ 574 w 574"/>
                  <a:gd name="T9" fmla="*/ 687 h 687"/>
                  <a:gd name="T10" fmla="*/ 285 w 574"/>
                  <a:gd name="T11" fmla="*/ 0 h 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" h="687">
                    <a:moveTo>
                      <a:pt x="285" y="0"/>
                    </a:moveTo>
                    <a:lnTo>
                      <a:pt x="0" y="687"/>
                    </a:lnTo>
                    <a:lnTo>
                      <a:pt x="280" y="687"/>
                    </a:lnTo>
                    <a:lnTo>
                      <a:pt x="292" y="687"/>
                    </a:lnTo>
                    <a:lnTo>
                      <a:pt x="574" y="687"/>
                    </a:lnTo>
                    <a:lnTo>
                      <a:pt x="285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0" name="Freeform 185"/>
              <p:cNvSpPr/>
              <p:nvPr/>
            </p:nvSpPr>
            <p:spPr bwMode="auto">
              <a:xfrm>
                <a:off x="1192" y="2582"/>
                <a:ext cx="574" cy="687"/>
              </a:xfrm>
              <a:custGeom>
                <a:avLst/>
                <a:gdLst>
                  <a:gd name="T0" fmla="*/ 285 w 574"/>
                  <a:gd name="T1" fmla="*/ 0 h 687"/>
                  <a:gd name="T2" fmla="*/ 0 w 574"/>
                  <a:gd name="T3" fmla="*/ 687 h 687"/>
                  <a:gd name="T4" fmla="*/ 280 w 574"/>
                  <a:gd name="T5" fmla="*/ 687 h 687"/>
                  <a:gd name="T6" fmla="*/ 292 w 574"/>
                  <a:gd name="T7" fmla="*/ 687 h 687"/>
                  <a:gd name="T8" fmla="*/ 574 w 574"/>
                  <a:gd name="T9" fmla="*/ 687 h 687"/>
                  <a:gd name="T10" fmla="*/ 285 w 574"/>
                  <a:gd name="T11" fmla="*/ 0 h 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" h="687">
                    <a:moveTo>
                      <a:pt x="285" y="0"/>
                    </a:moveTo>
                    <a:lnTo>
                      <a:pt x="0" y="687"/>
                    </a:lnTo>
                    <a:lnTo>
                      <a:pt x="280" y="687"/>
                    </a:lnTo>
                    <a:lnTo>
                      <a:pt x="292" y="687"/>
                    </a:lnTo>
                    <a:lnTo>
                      <a:pt x="574" y="687"/>
                    </a:lnTo>
                    <a:lnTo>
                      <a:pt x="28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1" name="Freeform 186"/>
              <p:cNvSpPr/>
              <p:nvPr/>
            </p:nvSpPr>
            <p:spPr bwMode="auto">
              <a:xfrm>
                <a:off x="1222" y="2593"/>
                <a:ext cx="512" cy="540"/>
              </a:xfrm>
              <a:custGeom>
                <a:avLst/>
                <a:gdLst>
                  <a:gd name="T0" fmla="*/ 255 w 512"/>
                  <a:gd name="T1" fmla="*/ 0 h 540"/>
                  <a:gd name="T2" fmla="*/ 0 w 512"/>
                  <a:gd name="T3" fmla="*/ 540 h 540"/>
                  <a:gd name="T4" fmla="*/ 252 w 512"/>
                  <a:gd name="T5" fmla="*/ 540 h 540"/>
                  <a:gd name="T6" fmla="*/ 262 w 512"/>
                  <a:gd name="T7" fmla="*/ 540 h 540"/>
                  <a:gd name="T8" fmla="*/ 512 w 512"/>
                  <a:gd name="T9" fmla="*/ 540 h 540"/>
                  <a:gd name="T10" fmla="*/ 255 w 512"/>
                  <a:gd name="T11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2" h="540">
                    <a:moveTo>
                      <a:pt x="255" y="0"/>
                    </a:moveTo>
                    <a:lnTo>
                      <a:pt x="0" y="540"/>
                    </a:lnTo>
                    <a:lnTo>
                      <a:pt x="252" y="540"/>
                    </a:lnTo>
                    <a:lnTo>
                      <a:pt x="262" y="540"/>
                    </a:lnTo>
                    <a:lnTo>
                      <a:pt x="512" y="540"/>
                    </a:lnTo>
                    <a:lnTo>
                      <a:pt x="255" y="0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2" name="Freeform 187"/>
              <p:cNvSpPr/>
              <p:nvPr/>
            </p:nvSpPr>
            <p:spPr bwMode="auto">
              <a:xfrm>
                <a:off x="1222" y="2593"/>
                <a:ext cx="512" cy="540"/>
              </a:xfrm>
              <a:custGeom>
                <a:avLst/>
                <a:gdLst>
                  <a:gd name="T0" fmla="*/ 255 w 512"/>
                  <a:gd name="T1" fmla="*/ 0 h 540"/>
                  <a:gd name="T2" fmla="*/ 0 w 512"/>
                  <a:gd name="T3" fmla="*/ 540 h 540"/>
                  <a:gd name="T4" fmla="*/ 252 w 512"/>
                  <a:gd name="T5" fmla="*/ 540 h 540"/>
                  <a:gd name="T6" fmla="*/ 262 w 512"/>
                  <a:gd name="T7" fmla="*/ 540 h 540"/>
                  <a:gd name="T8" fmla="*/ 512 w 512"/>
                  <a:gd name="T9" fmla="*/ 540 h 540"/>
                  <a:gd name="T10" fmla="*/ 255 w 512"/>
                  <a:gd name="T11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2" h="540">
                    <a:moveTo>
                      <a:pt x="255" y="0"/>
                    </a:moveTo>
                    <a:lnTo>
                      <a:pt x="0" y="540"/>
                    </a:lnTo>
                    <a:lnTo>
                      <a:pt x="252" y="540"/>
                    </a:lnTo>
                    <a:lnTo>
                      <a:pt x="262" y="540"/>
                    </a:lnTo>
                    <a:lnTo>
                      <a:pt x="512" y="540"/>
                    </a:lnTo>
                    <a:lnTo>
                      <a:pt x="25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3" name="Freeform 188"/>
              <p:cNvSpPr/>
              <p:nvPr/>
            </p:nvSpPr>
            <p:spPr bwMode="auto">
              <a:xfrm>
                <a:off x="1261" y="2585"/>
                <a:ext cx="436" cy="368"/>
              </a:xfrm>
              <a:custGeom>
                <a:avLst/>
                <a:gdLst>
                  <a:gd name="T0" fmla="*/ 216 w 436"/>
                  <a:gd name="T1" fmla="*/ 0 h 368"/>
                  <a:gd name="T2" fmla="*/ 0 w 436"/>
                  <a:gd name="T3" fmla="*/ 368 h 368"/>
                  <a:gd name="T4" fmla="*/ 213 w 436"/>
                  <a:gd name="T5" fmla="*/ 368 h 368"/>
                  <a:gd name="T6" fmla="*/ 223 w 436"/>
                  <a:gd name="T7" fmla="*/ 368 h 368"/>
                  <a:gd name="T8" fmla="*/ 436 w 436"/>
                  <a:gd name="T9" fmla="*/ 368 h 368"/>
                  <a:gd name="T10" fmla="*/ 216 w 436"/>
                  <a:gd name="T11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6" h="368">
                    <a:moveTo>
                      <a:pt x="216" y="0"/>
                    </a:moveTo>
                    <a:lnTo>
                      <a:pt x="0" y="368"/>
                    </a:lnTo>
                    <a:lnTo>
                      <a:pt x="213" y="368"/>
                    </a:lnTo>
                    <a:lnTo>
                      <a:pt x="223" y="368"/>
                    </a:lnTo>
                    <a:lnTo>
                      <a:pt x="436" y="368"/>
                    </a:lnTo>
                    <a:lnTo>
                      <a:pt x="216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4" name="Freeform 189"/>
              <p:cNvSpPr/>
              <p:nvPr/>
            </p:nvSpPr>
            <p:spPr bwMode="auto">
              <a:xfrm>
                <a:off x="1261" y="2585"/>
                <a:ext cx="436" cy="368"/>
              </a:xfrm>
              <a:custGeom>
                <a:avLst/>
                <a:gdLst>
                  <a:gd name="T0" fmla="*/ 216 w 436"/>
                  <a:gd name="T1" fmla="*/ 0 h 368"/>
                  <a:gd name="T2" fmla="*/ 0 w 436"/>
                  <a:gd name="T3" fmla="*/ 368 h 368"/>
                  <a:gd name="T4" fmla="*/ 213 w 436"/>
                  <a:gd name="T5" fmla="*/ 368 h 368"/>
                  <a:gd name="T6" fmla="*/ 223 w 436"/>
                  <a:gd name="T7" fmla="*/ 368 h 368"/>
                  <a:gd name="T8" fmla="*/ 436 w 436"/>
                  <a:gd name="T9" fmla="*/ 368 h 368"/>
                  <a:gd name="T10" fmla="*/ 216 w 436"/>
                  <a:gd name="T11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6" h="368">
                    <a:moveTo>
                      <a:pt x="216" y="0"/>
                    </a:moveTo>
                    <a:lnTo>
                      <a:pt x="0" y="368"/>
                    </a:lnTo>
                    <a:lnTo>
                      <a:pt x="213" y="368"/>
                    </a:lnTo>
                    <a:lnTo>
                      <a:pt x="223" y="368"/>
                    </a:lnTo>
                    <a:lnTo>
                      <a:pt x="436" y="368"/>
                    </a:lnTo>
                    <a:lnTo>
                      <a:pt x="21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5" name="Freeform 190"/>
              <p:cNvSpPr/>
              <p:nvPr/>
            </p:nvSpPr>
            <p:spPr bwMode="auto">
              <a:xfrm>
                <a:off x="1470" y="2572"/>
                <a:ext cx="18" cy="30"/>
              </a:xfrm>
              <a:custGeom>
                <a:avLst/>
                <a:gdLst>
                  <a:gd name="T0" fmla="*/ 7 w 18"/>
                  <a:gd name="T1" fmla="*/ 0 h 30"/>
                  <a:gd name="T2" fmla="*/ 0 w 18"/>
                  <a:gd name="T3" fmla="*/ 23 h 30"/>
                  <a:gd name="T4" fmla="*/ 0 w 18"/>
                  <a:gd name="T5" fmla="*/ 27 h 30"/>
                  <a:gd name="T6" fmla="*/ 0 w 18"/>
                  <a:gd name="T7" fmla="*/ 25 h 30"/>
                  <a:gd name="T8" fmla="*/ 7 w 18"/>
                  <a:gd name="T9" fmla="*/ 10 h 30"/>
                  <a:gd name="T10" fmla="*/ 12 w 18"/>
                  <a:gd name="T11" fmla="*/ 21 h 30"/>
                  <a:gd name="T12" fmla="*/ 18 w 18"/>
                  <a:gd name="T13" fmla="*/ 30 h 30"/>
                  <a:gd name="T14" fmla="*/ 7 w 18"/>
                  <a:gd name="T1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30">
                    <a:moveTo>
                      <a:pt x="7" y="0"/>
                    </a:moveTo>
                    <a:lnTo>
                      <a:pt x="0" y="23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7" y="10"/>
                    </a:lnTo>
                    <a:lnTo>
                      <a:pt x="12" y="21"/>
                    </a:lnTo>
                    <a:lnTo>
                      <a:pt x="18" y="3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6" name="Freeform 191"/>
              <p:cNvSpPr/>
              <p:nvPr/>
            </p:nvSpPr>
            <p:spPr bwMode="auto">
              <a:xfrm>
                <a:off x="1470" y="2572"/>
                <a:ext cx="18" cy="30"/>
              </a:xfrm>
              <a:custGeom>
                <a:avLst/>
                <a:gdLst>
                  <a:gd name="T0" fmla="*/ 7 w 18"/>
                  <a:gd name="T1" fmla="*/ 0 h 30"/>
                  <a:gd name="T2" fmla="*/ 0 w 18"/>
                  <a:gd name="T3" fmla="*/ 23 h 30"/>
                  <a:gd name="T4" fmla="*/ 0 w 18"/>
                  <a:gd name="T5" fmla="*/ 27 h 30"/>
                  <a:gd name="T6" fmla="*/ 0 w 18"/>
                  <a:gd name="T7" fmla="*/ 25 h 30"/>
                  <a:gd name="T8" fmla="*/ 7 w 18"/>
                  <a:gd name="T9" fmla="*/ 10 h 30"/>
                  <a:gd name="T10" fmla="*/ 12 w 18"/>
                  <a:gd name="T11" fmla="*/ 21 h 30"/>
                  <a:gd name="T12" fmla="*/ 18 w 18"/>
                  <a:gd name="T13" fmla="*/ 30 h 30"/>
                  <a:gd name="T14" fmla="*/ 7 w 18"/>
                  <a:gd name="T1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30">
                    <a:moveTo>
                      <a:pt x="7" y="0"/>
                    </a:moveTo>
                    <a:lnTo>
                      <a:pt x="0" y="23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7" y="10"/>
                    </a:lnTo>
                    <a:lnTo>
                      <a:pt x="12" y="21"/>
                    </a:lnTo>
                    <a:lnTo>
                      <a:pt x="18" y="30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7" name="Freeform 192"/>
              <p:cNvSpPr/>
              <p:nvPr/>
            </p:nvSpPr>
            <p:spPr bwMode="auto">
              <a:xfrm>
                <a:off x="1470" y="2582"/>
                <a:ext cx="12" cy="15"/>
              </a:xfrm>
              <a:custGeom>
                <a:avLst/>
                <a:gdLst>
                  <a:gd name="T0" fmla="*/ 7 w 12"/>
                  <a:gd name="T1" fmla="*/ 0 h 15"/>
                  <a:gd name="T2" fmla="*/ 0 w 12"/>
                  <a:gd name="T3" fmla="*/ 15 h 15"/>
                  <a:gd name="T4" fmla="*/ 7 w 12"/>
                  <a:gd name="T5" fmla="*/ 3 h 15"/>
                  <a:gd name="T6" fmla="*/ 12 w 12"/>
                  <a:gd name="T7" fmla="*/ 11 h 15"/>
                  <a:gd name="T8" fmla="*/ 7 w 1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5">
                    <a:moveTo>
                      <a:pt x="7" y="0"/>
                    </a:moveTo>
                    <a:lnTo>
                      <a:pt x="0" y="15"/>
                    </a:lnTo>
                    <a:lnTo>
                      <a:pt x="7" y="3"/>
                    </a:lnTo>
                    <a:lnTo>
                      <a:pt x="12" y="1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8" name="Freeform 193"/>
              <p:cNvSpPr/>
              <p:nvPr/>
            </p:nvSpPr>
            <p:spPr bwMode="auto">
              <a:xfrm>
                <a:off x="1470" y="2582"/>
                <a:ext cx="12" cy="15"/>
              </a:xfrm>
              <a:custGeom>
                <a:avLst/>
                <a:gdLst>
                  <a:gd name="T0" fmla="*/ 7 w 12"/>
                  <a:gd name="T1" fmla="*/ 0 h 15"/>
                  <a:gd name="T2" fmla="*/ 0 w 12"/>
                  <a:gd name="T3" fmla="*/ 15 h 15"/>
                  <a:gd name="T4" fmla="*/ 7 w 12"/>
                  <a:gd name="T5" fmla="*/ 3 h 15"/>
                  <a:gd name="T6" fmla="*/ 12 w 12"/>
                  <a:gd name="T7" fmla="*/ 11 h 15"/>
                  <a:gd name="T8" fmla="*/ 7 w 1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5">
                    <a:moveTo>
                      <a:pt x="7" y="0"/>
                    </a:moveTo>
                    <a:lnTo>
                      <a:pt x="0" y="15"/>
                    </a:lnTo>
                    <a:lnTo>
                      <a:pt x="7" y="3"/>
                    </a:lnTo>
                    <a:lnTo>
                      <a:pt x="12" y="11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9" name="Freeform 194"/>
              <p:cNvSpPr/>
              <p:nvPr/>
            </p:nvSpPr>
            <p:spPr bwMode="auto">
              <a:xfrm>
                <a:off x="1649" y="2953"/>
                <a:ext cx="48" cy="62"/>
              </a:xfrm>
              <a:custGeom>
                <a:avLst/>
                <a:gdLst>
                  <a:gd name="T0" fmla="*/ 46 w 48"/>
                  <a:gd name="T1" fmla="*/ 0 h 62"/>
                  <a:gd name="T2" fmla="*/ 0 w 48"/>
                  <a:gd name="T3" fmla="*/ 0 h 62"/>
                  <a:gd name="T4" fmla="*/ 30 w 48"/>
                  <a:gd name="T5" fmla="*/ 62 h 62"/>
                  <a:gd name="T6" fmla="*/ 30 w 48"/>
                  <a:gd name="T7" fmla="*/ 60 h 62"/>
                  <a:gd name="T8" fmla="*/ 4 w 48"/>
                  <a:gd name="T9" fmla="*/ 2 h 62"/>
                  <a:gd name="T10" fmla="*/ 48 w 48"/>
                  <a:gd name="T11" fmla="*/ 2 h 62"/>
                  <a:gd name="T12" fmla="*/ 46 w 48"/>
                  <a:gd name="T1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62">
                    <a:moveTo>
                      <a:pt x="46" y="0"/>
                    </a:moveTo>
                    <a:lnTo>
                      <a:pt x="0" y="0"/>
                    </a:lnTo>
                    <a:lnTo>
                      <a:pt x="30" y="62"/>
                    </a:lnTo>
                    <a:lnTo>
                      <a:pt x="30" y="60"/>
                    </a:lnTo>
                    <a:lnTo>
                      <a:pt x="4" y="2"/>
                    </a:lnTo>
                    <a:lnTo>
                      <a:pt x="48" y="2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0" name="Freeform 195"/>
              <p:cNvSpPr/>
              <p:nvPr/>
            </p:nvSpPr>
            <p:spPr bwMode="auto">
              <a:xfrm>
                <a:off x="1649" y="2953"/>
                <a:ext cx="48" cy="62"/>
              </a:xfrm>
              <a:custGeom>
                <a:avLst/>
                <a:gdLst>
                  <a:gd name="T0" fmla="*/ 46 w 48"/>
                  <a:gd name="T1" fmla="*/ 0 h 62"/>
                  <a:gd name="T2" fmla="*/ 0 w 48"/>
                  <a:gd name="T3" fmla="*/ 0 h 62"/>
                  <a:gd name="T4" fmla="*/ 30 w 48"/>
                  <a:gd name="T5" fmla="*/ 62 h 62"/>
                  <a:gd name="T6" fmla="*/ 30 w 48"/>
                  <a:gd name="T7" fmla="*/ 60 h 62"/>
                  <a:gd name="T8" fmla="*/ 4 w 48"/>
                  <a:gd name="T9" fmla="*/ 2 h 62"/>
                  <a:gd name="T10" fmla="*/ 48 w 48"/>
                  <a:gd name="T11" fmla="*/ 2 h 62"/>
                  <a:gd name="T12" fmla="*/ 46 w 48"/>
                  <a:gd name="T1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62">
                    <a:moveTo>
                      <a:pt x="46" y="0"/>
                    </a:moveTo>
                    <a:lnTo>
                      <a:pt x="0" y="0"/>
                    </a:lnTo>
                    <a:lnTo>
                      <a:pt x="30" y="62"/>
                    </a:lnTo>
                    <a:lnTo>
                      <a:pt x="30" y="60"/>
                    </a:lnTo>
                    <a:lnTo>
                      <a:pt x="4" y="2"/>
                    </a:lnTo>
                    <a:lnTo>
                      <a:pt x="48" y="2"/>
                    </a:lnTo>
                    <a:lnTo>
                      <a:pt x="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1" name="Freeform 196"/>
              <p:cNvSpPr>
                <a:spLocks noEditPoints="1"/>
              </p:cNvSpPr>
              <p:nvPr/>
            </p:nvSpPr>
            <p:spPr bwMode="auto">
              <a:xfrm>
                <a:off x="1679" y="3013"/>
                <a:ext cx="55" cy="261"/>
              </a:xfrm>
              <a:custGeom>
                <a:avLst/>
                <a:gdLst>
                  <a:gd name="T0" fmla="*/ 55 w 55"/>
                  <a:gd name="T1" fmla="*/ 256 h 261"/>
                  <a:gd name="T2" fmla="*/ 52 w 55"/>
                  <a:gd name="T3" fmla="*/ 256 h 261"/>
                  <a:gd name="T4" fmla="*/ 53 w 55"/>
                  <a:gd name="T5" fmla="*/ 261 h 261"/>
                  <a:gd name="T6" fmla="*/ 55 w 55"/>
                  <a:gd name="T7" fmla="*/ 256 h 261"/>
                  <a:gd name="T8" fmla="*/ 0 w 55"/>
                  <a:gd name="T9" fmla="*/ 0 h 261"/>
                  <a:gd name="T10" fmla="*/ 0 w 55"/>
                  <a:gd name="T11" fmla="*/ 2 h 261"/>
                  <a:gd name="T12" fmla="*/ 53 w 55"/>
                  <a:gd name="T13" fmla="*/ 117 h 261"/>
                  <a:gd name="T14" fmla="*/ 55 w 55"/>
                  <a:gd name="T15" fmla="*/ 117 h 261"/>
                  <a:gd name="T16" fmla="*/ 0 w 55"/>
                  <a:gd name="T17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261">
                    <a:moveTo>
                      <a:pt x="55" y="256"/>
                    </a:moveTo>
                    <a:lnTo>
                      <a:pt x="52" y="256"/>
                    </a:lnTo>
                    <a:lnTo>
                      <a:pt x="53" y="261"/>
                    </a:lnTo>
                    <a:lnTo>
                      <a:pt x="55" y="256"/>
                    </a:lnTo>
                    <a:close/>
                    <a:moveTo>
                      <a:pt x="0" y="0"/>
                    </a:moveTo>
                    <a:lnTo>
                      <a:pt x="0" y="2"/>
                    </a:lnTo>
                    <a:lnTo>
                      <a:pt x="53" y="117"/>
                    </a:lnTo>
                    <a:lnTo>
                      <a:pt x="55" y="1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2" name="Freeform 197"/>
              <p:cNvSpPr>
                <a:spLocks noEditPoints="1"/>
              </p:cNvSpPr>
              <p:nvPr/>
            </p:nvSpPr>
            <p:spPr bwMode="auto">
              <a:xfrm>
                <a:off x="1679" y="3013"/>
                <a:ext cx="55" cy="261"/>
              </a:xfrm>
              <a:custGeom>
                <a:avLst/>
                <a:gdLst>
                  <a:gd name="T0" fmla="*/ 55 w 55"/>
                  <a:gd name="T1" fmla="*/ 256 h 261"/>
                  <a:gd name="T2" fmla="*/ 52 w 55"/>
                  <a:gd name="T3" fmla="*/ 256 h 261"/>
                  <a:gd name="T4" fmla="*/ 53 w 55"/>
                  <a:gd name="T5" fmla="*/ 261 h 261"/>
                  <a:gd name="T6" fmla="*/ 55 w 55"/>
                  <a:gd name="T7" fmla="*/ 256 h 261"/>
                  <a:gd name="T8" fmla="*/ 0 w 55"/>
                  <a:gd name="T9" fmla="*/ 0 h 261"/>
                  <a:gd name="T10" fmla="*/ 0 w 55"/>
                  <a:gd name="T11" fmla="*/ 2 h 261"/>
                  <a:gd name="T12" fmla="*/ 53 w 55"/>
                  <a:gd name="T13" fmla="*/ 117 h 261"/>
                  <a:gd name="T14" fmla="*/ 55 w 55"/>
                  <a:gd name="T15" fmla="*/ 117 h 261"/>
                  <a:gd name="T16" fmla="*/ 0 w 55"/>
                  <a:gd name="T17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261">
                    <a:moveTo>
                      <a:pt x="55" y="256"/>
                    </a:moveTo>
                    <a:lnTo>
                      <a:pt x="52" y="256"/>
                    </a:lnTo>
                    <a:lnTo>
                      <a:pt x="53" y="261"/>
                    </a:lnTo>
                    <a:lnTo>
                      <a:pt x="55" y="256"/>
                    </a:lnTo>
                    <a:moveTo>
                      <a:pt x="0" y="0"/>
                    </a:moveTo>
                    <a:lnTo>
                      <a:pt x="0" y="2"/>
                    </a:lnTo>
                    <a:lnTo>
                      <a:pt x="53" y="117"/>
                    </a:lnTo>
                    <a:lnTo>
                      <a:pt x="55" y="11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3" name="Freeform 198"/>
              <p:cNvSpPr/>
              <p:nvPr/>
            </p:nvSpPr>
            <p:spPr bwMode="auto">
              <a:xfrm>
                <a:off x="1732" y="3269"/>
                <a:ext cx="34" cy="7"/>
              </a:xfrm>
              <a:custGeom>
                <a:avLst/>
                <a:gdLst>
                  <a:gd name="T0" fmla="*/ 31 w 34"/>
                  <a:gd name="T1" fmla="*/ 0 h 7"/>
                  <a:gd name="T2" fmla="*/ 2 w 34"/>
                  <a:gd name="T3" fmla="*/ 0 h 7"/>
                  <a:gd name="T4" fmla="*/ 0 w 34"/>
                  <a:gd name="T5" fmla="*/ 5 h 7"/>
                  <a:gd name="T6" fmla="*/ 0 w 34"/>
                  <a:gd name="T7" fmla="*/ 7 h 7"/>
                  <a:gd name="T8" fmla="*/ 34 w 34"/>
                  <a:gd name="T9" fmla="*/ 7 h 7"/>
                  <a:gd name="T10" fmla="*/ 31 w 34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7">
                    <a:moveTo>
                      <a:pt x="31" y="0"/>
                    </a:moveTo>
                    <a:lnTo>
                      <a:pt x="2" y="0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34" y="7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4" name="Freeform 199"/>
              <p:cNvSpPr/>
              <p:nvPr/>
            </p:nvSpPr>
            <p:spPr bwMode="auto">
              <a:xfrm>
                <a:off x="1732" y="3269"/>
                <a:ext cx="34" cy="7"/>
              </a:xfrm>
              <a:custGeom>
                <a:avLst/>
                <a:gdLst>
                  <a:gd name="T0" fmla="*/ 31 w 34"/>
                  <a:gd name="T1" fmla="*/ 0 h 7"/>
                  <a:gd name="T2" fmla="*/ 2 w 34"/>
                  <a:gd name="T3" fmla="*/ 0 h 7"/>
                  <a:gd name="T4" fmla="*/ 0 w 34"/>
                  <a:gd name="T5" fmla="*/ 5 h 7"/>
                  <a:gd name="T6" fmla="*/ 0 w 34"/>
                  <a:gd name="T7" fmla="*/ 7 h 7"/>
                  <a:gd name="T8" fmla="*/ 34 w 34"/>
                  <a:gd name="T9" fmla="*/ 7 h 7"/>
                  <a:gd name="T10" fmla="*/ 31 w 34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7">
                    <a:moveTo>
                      <a:pt x="31" y="0"/>
                    </a:moveTo>
                    <a:lnTo>
                      <a:pt x="2" y="0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34" y="7"/>
                    </a:lnTo>
                    <a:lnTo>
                      <a:pt x="3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5" name="Freeform 200"/>
              <p:cNvSpPr/>
              <p:nvPr/>
            </p:nvSpPr>
            <p:spPr bwMode="auto">
              <a:xfrm>
                <a:off x="1514" y="3411"/>
                <a:ext cx="31" cy="6"/>
              </a:xfrm>
              <a:custGeom>
                <a:avLst/>
                <a:gdLst>
                  <a:gd name="T0" fmla="*/ 31 w 31"/>
                  <a:gd name="T1" fmla="*/ 0 h 6"/>
                  <a:gd name="T2" fmla="*/ 0 w 31"/>
                  <a:gd name="T3" fmla="*/ 0 h 6"/>
                  <a:gd name="T4" fmla="*/ 0 w 31"/>
                  <a:gd name="T5" fmla="*/ 6 h 6"/>
                  <a:gd name="T6" fmla="*/ 29 w 31"/>
                  <a:gd name="T7" fmla="*/ 6 h 6"/>
                  <a:gd name="T8" fmla="*/ 31 w 3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6">
                    <a:moveTo>
                      <a:pt x="31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29" y="6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6" name="Freeform 201"/>
              <p:cNvSpPr/>
              <p:nvPr/>
            </p:nvSpPr>
            <p:spPr bwMode="auto">
              <a:xfrm>
                <a:off x="1514" y="3411"/>
                <a:ext cx="31" cy="6"/>
              </a:xfrm>
              <a:custGeom>
                <a:avLst/>
                <a:gdLst>
                  <a:gd name="T0" fmla="*/ 31 w 31"/>
                  <a:gd name="T1" fmla="*/ 0 h 6"/>
                  <a:gd name="T2" fmla="*/ 0 w 31"/>
                  <a:gd name="T3" fmla="*/ 0 h 6"/>
                  <a:gd name="T4" fmla="*/ 0 w 31"/>
                  <a:gd name="T5" fmla="*/ 6 h 6"/>
                  <a:gd name="T6" fmla="*/ 29 w 31"/>
                  <a:gd name="T7" fmla="*/ 6 h 6"/>
                  <a:gd name="T8" fmla="*/ 31 w 3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6">
                    <a:moveTo>
                      <a:pt x="31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29" y="6"/>
                    </a:lnTo>
                    <a:lnTo>
                      <a:pt x="3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7" name="Freeform 202"/>
              <p:cNvSpPr/>
              <p:nvPr/>
            </p:nvSpPr>
            <p:spPr bwMode="auto">
              <a:xfrm>
                <a:off x="1543" y="3411"/>
                <a:ext cx="165" cy="6"/>
              </a:xfrm>
              <a:custGeom>
                <a:avLst/>
                <a:gdLst>
                  <a:gd name="T0" fmla="*/ 165 w 165"/>
                  <a:gd name="T1" fmla="*/ 0 h 6"/>
                  <a:gd name="T2" fmla="*/ 2 w 165"/>
                  <a:gd name="T3" fmla="*/ 0 h 6"/>
                  <a:gd name="T4" fmla="*/ 0 w 165"/>
                  <a:gd name="T5" fmla="*/ 6 h 6"/>
                  <a:gd name="T6" fmla="*/ 163 w 165"/>
                  <a:gd name="T7" fmla="*/ 6 h 6"/>
                  <a:gd name="T8" fmla="*/ 165 w 16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6">
                    <a:moveTo>
                      <a:pt x="165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163" y="6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8" name="Freeform 203"/>
              <p:cNvSpPr/>
              <p:nvPr/>
            </p:nvSpPr>
            <p:spPr bwMode="auto">
              <a:xfrm>
                <a:off x="1543" y="3411"/>
                <a:ext cx="165" cy="6"/>
              </a:xfrm>
              <a:custGeom>
                <a:avLst/>
                <a:gdLst>
                  <a:gd name="T0" fmla="*/ 165 w 165"/>
                  <a:gd name="T1" fmla="*/ 0 h 6"/>
                  <a:gd name="T2" fmla="*/ 2 w 165"/>
                  <a:gd name="T3" fmla="*/ 0 h 6"/>
                  <a:gd name="T4" fmla="*/ 0 w 165"/>
                  <a:gd name="T5" fmla="*/ 6 h 6"/>
                  <a:gd name="T6" fmla="*/ 163 w 165"/>
                  <a:gd name="T7" fmla="*/ 6 h 6"/>
                  <a:gd name="T8" fmla="*/ 165 w 16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6">
                    <a:moveTo>
                      <a:pt x="165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163" y="6"/>
                    </a:lnTo>
                    <a:lnTo>
                      <a:pt x="16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9" name="Freeform 204"/>
              <p:cNvSpPr/>
              <p:nvPr/>
            </p:nvSpPr>
            <p:spPr bwMode="auto">
              <a:xfrm>
                <a:off x="1706" y="3411"/>
                <a:ext cx="76" cy="6"/>
              </a:xfrm>
              <a:custGeom>
                <a:avLst/>
                <a:gdLst>
                  <a:gd name="T0" fmla="*/ 74 w 76"/>
                  <a:gd name="T1" fmla="*/ 0 h 6"/>
                  <a:gd name="T2" fmla="*/ 2 w 76"/>
                  <a:gd name="T3" fmla="*/ 0 h 6"/>
                  <a:gd name="T4" fmla="*/ 0 w 76"/>
                  <a:gd name="T5" fmla="*/ 6 h 6"/>
                  <a:gd name="T6" fmla="*/ 76 w 76"/>
                  <a:gd name="T7" fmla="*/ 6 h 6"/>
                  <a:gd name="T8" fmla="*/ 74 w 7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">
                    <a:moveTo>
                      <a:pt x="74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76" y="6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9" name="Group 406"/>
            <p:cNvGrpSpPr/>
            <p:nvPr/>
          </p:nvGrpSpPr>
          <p:grpSpPr bwMode="auto">
            <a:xfrm>
              <a:off x="1149" y="2225"/>
              <a:ext cx="5026" cy="1408"/>
              <a:chOff x="1149" y="2225"/>
              <a:chExt cx="5026" cy="1408"/>
            </a:xfrm>
          </p:grpSpPr>
          <p:sp>
            <p:nvSpPr>
              <p:cNvPr id="90" name="Freeform 206"/>
              <p:cNvSpPr/>
              <p:nvPr/>
            </p:nvSpPr>
            <p:spPr bwMode="auto">
              <a:xfrm>
                <a:off x="1706" y="3411"/>
                <a:ext cx="76" cy="6"/>
              </a:xfrm>
              <a:custGeom>
                <a:avLst/>
                <a:gdLst>
                  <a:gd name="T0" fmla="*/ 74 w 76"/>
                  <a:gd name="T1" fmla="*/ 0 h 6"/>
                  <a:gd name="T2" fmla="*/ 2 w 76"/>
                  <a:gd name="T3" fmla="*/ 0 h 6"/>
                  <a:gd name="T4" fmla="*/ 0 w 76"/>
                  <a:gd name="T5" fmla="*/ 6 h 6"/>
                  <a:gd name="T6" fmla="*/ 76 w 76"/>
                  <a:gd name="T7" fmla="*/ 6 h 6"/>
                  <a:gd name="T8" fmla="*/ 74 w 7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">
                    <a:moveTo>
                      <a:pt x="74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76" y="6"/>
                    </a:lnTo>
                    <a:lnTo>
                      <a:pt x="7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Rectangle 207"/>
              <p:cNvSpPr>
                <a:spLocks noChangeArrowheads="1"/>
              </p:cNvSpPr>
              <p:nvPr/>
            </p:nvSpPr>
            <p:spPr bwMode="auto">
              <a:xfrm>
                <a:off x="1470" y="3569"/>
                <a:ext cx="55" cy="4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Rectangle 208"/>
              <p:cNvSpPr>
                <a:spLocks noChangeArrowheads="1"/>
              </p:cNvSpPr>
              <p:nvPr/>
            </p:nvSpPr>
            <p:spPr bwMode="auto">
              <a:xfrm>
                <a:off x="1470" y="3569"/>
                <a:ext cx="55" cy="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Freeform 209"/>
              <p:cNvSpPr/>
              <p:nvPr/>
            </p:nvSpPr>
            <p:spPr bwMode="auto">
              <a:xfrm>
                <a:off x="1470" y="3411"/>
                <a:ext cx="55" cy="158"/>
              </a:xfrm>
              <a:custGeom>
                <a:avLst/>
                <a:gdLst>
                  <a:gd name="T0" fmla="*/ 44 w 55"/>
                  <a:gd name="T1" fmla="*/ 0 h 158"/>
                  <a:gd name="T2" fmla="*/ 14 w 55"/>
                  <a:gd name="T3" fmla="*/ 0 h 158"/>
                  <a:gd name="T4" fmla="*/ 2 w 55"/>
                  <a:gd name="T5" fmla="*/ 0 h 158"/>
                  <a:gd name="T6" fmla="*/ 0 w 55"/>
                  <a:gd name="T7" fmla="*/ 0 h 158"/>
                  <a:gd name="T8" fmla="*/ 0 w 55"/>
                  <a:gd name="T9" fmla="*/ 158 h 158"/>
                  <a:gd name="T10" fmla="*/ 55 w 55"/>
                  <a:gd name="T11" fmla="*/ 158 h 158"/>
                  <a:gd name="T12" fmla="*/ 44 w 55"/>
                  <a:gd name="T13" fmla="*/ 6 h 158"/>
                  <a:gd name="T14" fmla="*/ 44 w 55"/>
                  <a:gd name="T15" fmla="*/ 6 h 158"/>
                  <a:gd name="T16" fmla="*/ 44 w 55"/>
                  <a:gd name="T17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158">
                    <a:moveTo>
                      <a:pt x="44" y="0"/>
                    </a:moveTo>
                    <a:lnTo>
                      <a:pt x="1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58"/>
                    </a:lnTo>
                    <a:lnTo>
                      <a:pt x="55" y="158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Freeform 210"/>
              <p:cNvSpPr/>
              <p:nvPr/>
            </p:nvSpPr>
            <p:spPr bwMode="auto">
              <a:xfrm>
                <a:off x="1470" y="3411"/>
                <a:ext cx="55" cy="158"/>
              </a:xfrm>
              <a:custGeom>
                <a:avLst/>
                <a:gdLst>
                  <a:gd name="T0" fmla="*/ 44 w 55"/>
                  <a:gd name="T1" fmla="*/ 0 h 158"/>
                  <a:gd name="T2" fmla="*/ 14 w 55"/>
                  <a:gd name="T3" fmla="*/ 0 h 158"/>
                  <a:gd name="T4" fmla="*/ 2 w 55"/>
                  <a:gd name="T5" fmla="*/ 0 h 158"/>
                  <a:gd name="T6" fmla="*/ 0 w 55"/>
                  <a:gd name="T7" fmla="*/ 0 h 158"/>
                  <a:gd name="T8" fmla="*/ 0 w 55"/>
                  <a:gd name="T9" fmla="*/ 158 h 158"/>
                  <a:gd name="T10" fmla="*/ 55 w 55"/>
                  <a:gd name="T11" fmla="*/ 158 h 158"/>
                  <a:gd name="T12" fmla="*/ 44 w 55"/>
                  <a:gd name="T13" fmla="*/ 6 h 158"/>
                  <a:gd name="T14" fmla="*/ 44 w 55"/>
                  <a:gd name="T15" fmla="*/ 6 h 158"/>
                  <a:gd name="T16" fmla="*/ 44 w 55"/>
                  <a:gd name="T17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158">
                    <a:moveTo>
                      <a:pt x="44" y="0"/>
                    </a:moveTo>
                    <a:lnTo>
                      <a:pt x="1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58"/>
                    </a:lnTo>
                    <a:lnTo>
                      <a:pt x="55" y="158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4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Freeform 211"/>
              <p:cNvSpPr/>
              <p:nvPr/>
            </p:nvSpPr>
            <p:spPr bwMode="auto">
              <a:xfrm>
                <a:off x="1470" y="3269"/>
                <a:ext cx="310" cy="142"/>
              </a:xfrm>
              <a:custGeom>
                <a:avLst/>
                <a:gdLst>
                  <a:gd name="T0" fmla="*/ 261 w 310"/>
                  <a:gd name="T1" fmla="*/ 0 h 142"/>
                  <a:gd name="T2" fmla="*/ 14 w 310"/>
                  <a:gd name="T3" fmla="*/ 0 h 142"/>
                  <a:gd name="T4" fmla="*/ 2 w 310"/>
                  <a:gd name="T5" fmla="*/ 0 h 142"/>
                  <a:gd name="T6" fmla="*/ 0 w 310"/>
                  <a:gd name="T7" fmla="*/ 0 h 142"/>
                  <a:gd name="T8" fmla="*/ 0 w 310"/>
                  <a:gd name="T9" fmla="*/ 142 h 142"/>
                  <a:gd name="T10" fmla="*/ 2 w 310"/>
                  <a:gd name="T11" fmla="*/ 142 h 142"/>
                  <a:gd name="T12" fmla="*/ 14 w 310"/>
                  <a:gd name="T13" fmla="*/ 142 h 142"/>
                  <a:gd name="T14" fmla="*/ 44 w 310"/>
                  <a:gd name="T15" fmla="*/ 142 h 142"/>
                  <a:gd name="T16" fmla="*/ 75 w 310"/>
                  <a:gd name="T17" fmla="*/ 142 h 142"/>
                  <a:gd name="T18" fmla="*/ 238 w 310"/>
                  <a:gd name="T19" fmla="*/ 142 h 142"/>
                  <a:gd name="T20" fmla="*/ 310 w 310"/>
                  <a:gd name="T21" fmla="*/ 142 h 142"/>
                  <a:gd name="T22" fmla="*/ 261 w 310"/>
                  <a:gd name="T23" fmla="*/ 7 h 142"/>
                  <a:gd name="T24" fmla="*/ 262 w 310"/>
                  <a:gd name="T25" fmla="*/ 7 h 142"/>
                  <a:gd name="T26" fmla="*/ 262 w 310"/>
                  <a:gd name="T27" fmla="*/ 5 h 142"/>
                  <a:gd name="T28" fmla="*/ 261 w 310"/>
                  <a:gd name="T29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0" h="142">
                    <a:moveTo>
                      <a:pt x="261" y="0"/>
                    </a:moveTo>
                    <a:lnTo>
                      <a:pt x="1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42"/>
                    </a:lnTo>
                    <a:lnTo>
                      <a:pt x="2" y="142"/>
                    </a:lnTo>
                    <a:lnTo>
                      <a:pt x="14" y="142"/>
                    </a:lnTo>
                    <a:lnTo>
                      <a:pt x="44" y="142"/>
                    </a:lnTo>
                    <a:lnTo>
                      <a:pt x="75" y="142"/>
                    </a:lnTo>
                    <a:lnTo>
                      <a:pt x="238" y="142"/>
                    </a:lnTo>
                    <a:lnTo>
                      <a:pt x="310" y="142"/>
                    </a:lnTo>
                    <a:lnTo>
                      <a:pt x="261" y="7"/>
                    </a:lnTo>
                    <a:lnTo>
                      <a:pt x="262" y="7"/>
                    </a:lnTo>
                    <a:lnTo>
                      <a:pt x="262" y="5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Freeform 212"/>
              <p:cNvSpPr/>
              <p:nvPr/>
            </p:nvSpPr>
            <p:spPr bwMode="auto">
              <a:xfrm>
                <a:off x="1470" y="3269"/>
                <a:ext cx="310" cy="142"/>
              </a:xfrm>
              <a:custGeom>
                <a:avLst/>
                <a:gdLst>
                  <a:gd name="T0" fmla="*/ 261 w 310"/>
                  <a:gd name="T1" fmla="*/ 0 h 142"/>
                  <a:gd name="T2" fmla="*/ 14 w 310"/>
                  <a:gd name="T3" fmla="*/ 0 h 142"/>
                  <a:gd name="T4" fmla="*/ 2 w 310"/>
                  <a:gd name="T5" fmla="*/ 0 h 142"/>
                  <a:gd name="T6" fmla="*/ 0 w 310"/>
                  <a:gd name="T7" fmla="*/ 0 h 142"/>
                  <a:gd name="T8" fmla="*/ 0 w 310"/>
                  <a:gd name="T9" fmla="*/ 142 h 142"/>
                  <a:gd name="T10" fmla="*/ 2 w 310"/>
                  <a:gd name="T11" fmla="*/ 142 h 142"/>
                  <a:gd name="T12" fmla="*/ 14 w 310"/>
                  <a:gd name="T13" fmla="*/ 142 h 142"/>
                  <a:gd name="T14" fmla="*/ 44 w 310"/>
                  <a:gd name="T15" fmla="*/ 142 h 142"/>
                  <a:gd name="T16" fmla="*/ 75 w 310"/>
                  <a:gd name="T17" fmla="*/ 142 h 142"/>
                  <a:gd name="T18" fmla="*/ 238 w 310"/>
                  <a:gd name="T19" fmla="*/ 142 h 142"/>
                  <a:gd name="T20" fmla="*/ 310 w 310"/>
                  <a:gd name="T21" fmla="*/ 142 h 142"/>
                  <a:gd name="T22" fmla="*/ 261 w 310"/>
                  <a:gd name="T23" fmla="*/ 7 h 142"/>
                  <a:gd name="T24" fmla="*/ 262 w 310"/>
                  <a:gd name="T25" fmla="*/ 7 h 142"/>
                  <a:gd name="T26" fmla="*/ 262 w 310"/>
                  <a:gd name="T27" fmla="*/ 5 h 142"/>
                  <a:gd name="T28" fmla="*/ 261 w 310"/>
                  <a:gd name="T29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0" h="142">
                    <a:moveTo>
                      <a:pt x="261" y="0"/>
                    </a:moveTo>
                    <a:lnTo>
                      <a:pt x="1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42"/>
                    </a:lnTo>
                    <a:lnTo>
                      <a:pt x="2" y="142"/>
                    </a:lnTo>
                    <a:lnTo>
                      <a:pt x="14" y="142"/>
                    </a:lnTo>
                    <a:lnTo>
                      <a:pt x="44" y="142"/>
                    </a:lnTo>
                    <a:lnTo>
                      <a:pt x="75" y="142"/>
                    </a:lnTo>
                    <a:lnTo>
                      <a:pt x="238" y="142"/>
                    </a:lnTo>
                    <a:lnTo>
                      <a:pt x="310" y="142"/>
                    </a:lnTo>
                    <a:lnTo>
                      <a:pt x="261" y="7"/>
                    </a:lnTo>
                    <a:lnTo>
                      <a:pt x="262" y="7"/>
                    </a:lnTo>
                    <a:lnTo>
                      <a:pt x="262" y="5"/>
                    </a:lnTo>
                    <a:lnTo>
                      <a:pt x="26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Freeform 213"/>
              <p:cNvSpPr/>
              <p:nvPr/>
            </p:nvSpPr>
            <p:spPr bwMode="auto">
              <a:xfrm>
                <a:off x="1470" y="3133"/>
                <a:ext cx="293" cy="136"/>
              </a:xfrm>
              <a:custGeom>
                <a:avLst/>
                <a:gdLst>
                  <a:gd name="T0" fmla="*/ 236 w 293"/>
                  <a:gd name="T1" fmla="*/ 0 h 136"/>
                  <a:gd name="T2" fmla="*/ 14 w 293"/>
                  <a:gd name="T3" fmla="*/ 0 h 136"/>
                  <a:gd name="T4" fmla="*/ 4 w 293"/>
                  <a:gd name="T5" fmla="*/ 0 h 136"/>
                  <a:gd name="T6" fmla="*/ 0 w 293"/>
                  <a:gd name="T7" fmla="*/ 0 h 136"/>
                  <a:gd name="T8" fmla="*/ 0 w 293"/>
                  <a:gd name="T9" fmla="*/ 136 h 136"/>
                  <a:gd name="T10" fmla="*/ 2 w 293"/>
                  <a:gd name="T11" fmla="*/ 136 h 136"/>
                  <a:gd name="T12" fmla="*/ 14 w 293"/>
                  <a:gd name="T13" fmla="*/ 136 h 136"/>
                  <a:gd name="T14" fmla="*/ 261 w 293"/>
                  <a:gd name="T15" fmla="*/ 136 h 136"/>
                  <a:gd name="T16" fmla="*/ 264 w 293"/>
                  <a:gd name="T17" fmla="*/ 136 h 136"/>
                  <a:gd name="T18" fmla="*/ 293 w 293"/>
                  <a:gd name="T19" fmla="*/ 136 h 136"/>
                  <a:gd name="T20" fmla="*/ 236 w 293"/>
                  <a:gd name="T21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3" h="136">
                    <a:moveTo>
                      <a:pt x="236" y="0"/>
                    </a:moveTo>
                    <a:lnTo>
                      <a:pt x="1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36"/>
                    </a:lnTo>
                    <a:lnTo>
                      <a:pt x="2" y="136"/>
                    </a:lnTo>
                    <a:lnTo>
                      <a:pt x="14" y="136"/>
                    </a:lnTo>
                    <a:lnTo>
                      <a:pt x="261" y="136"/>
                    </a:lnTo>
                    <a:lnTo>
                      <a:pt x="264" y="136"/>
                    </a:lnTo>
                    <a:lnTo>
                      <a:pt x="293" y="136"/>
                    </a:lnTo>
                    <a:lnTo>
                      <a:pt x="236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Freeform 214"/>
              <p:cNvSpPr/>
              <p:nvPr/>
            </p:nvSpPr>
            <p:spPr bwMode="auto">
              <a:xfrm>
                <a:off x="1470" y="3133"/>
                <a:ext cx="293" cy="136"/>
              </a:xfrm>
              <a:custGeom>
                <a:avLst/>
                <a:gdLst>
                  <a:gd name="T0" fmla="*/ 236 w 293"/>
                  <a:gd name="T1" fmla="*/ 0 h 136"/>
                  <a:gd name="T2" fmla="*/ 14 w 293"/>
                  <a:gd name="T3" fmla="*/ 0 h 136"/>
                  <a:gd name="T4" fmla="*/ 4 w 293"/>
                  <a:gd name="T5" fmla="*/ 0 h 136"/>
                  <a:gd name="T6" fmla="*/ 0 w 293"/>
                  <a:gd name="T7" fmla="*/ 0 h 136"/>
                  <a:gd name="T8" fmla="*/ 0 w 293"/>
                  <a:gd name="T9" fmla="*/ 136 h 136"/>
                  <a:gd name="T10" fmla="*/ 2 w 293"/>
                  <a:gd name="T11" fmla="*/ 136 h 136"/>
                  <a:gd name="T12" fmla="*/ 14 w 293"/>
                  <a:gd name="T13" fmla="*/ 136 h 136"/>
                  <a:gd name="T14" fmla="*/ 261 w 293"/>
                  <a:gd name="T15" fmla="*/ 136 h 136"/>
                  <a:gd name="T16" fmla="*/ 264 w 293"/>
                  <a:gd name="T17" fmla="*/ 136 h 136"/>
                  <a:gd name="T18" fmla="*/ 293 w 293"/>
                  <a:gd name="T19" fmla="*/ 136 h 136"/>
                  <a:gd name="T20" fmla="*/ 236 w 293"/>
                  <a:gd name="T21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3" h="136">
                    <a:moveTo>
                      <a:pt x="236" y="0"/>
                    </a:moveTo>
                    <a:lnTo>
                      <a:pt x="1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36"/>
                    </a:lnTo>
                    <a:lnTo>
                      <a:pt x="2" y="136"/>
                    </a:lnTo>
                    <a:lnTo>
                      <a:pt x="14" y="136"/>
                    </a:lnTo>
                    <a:lnTo>
                      <a:pt x="261" y="136"/>
                    </a:lnTo>
                    <a:lnTo>
                      <a:pt x="264" y="136"/>
                    </a:lnTo>
                    <a:lnTo>
                      <a:pt x="293" y="136"/>
                    </a:lnTo>
                    <a:lnTo>
                      <a:pt x="23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Freeform 215"/>
              <p:cNvSpPr/>
              <p:nvPr/>
            </p:nvSpPr>
            <p:spPr bwMode="auto">
              <a:xfrm>
                <a:off x="1470" y="2953"/>
                <a:ext cx="262" cy="180"/>
              </a:xfrm>
              <a:custGeom>
                <a:avLst/>
                <a:gdLst>
                  <a:gd name="T0" fmla="*/ 179 w 262"/>
                  <a:gd name="T1" fmla="*/ 0 h 180"/>
                  <a:gd name="T2" fmla="*/ 14 w 262"/>
                  <a:gd name="T3" fmla="*/ 0 h 180"/>
                  <a:gd name="T4" fmla="*/ 4 w 262"/>
                  <a:gd name="T5" fmla="*/ 0 h 180"/>
                  <a:gd name="T6" fmla="*/ 0 w 262"/>
                  <a:gd name="T7" fmla="*/ 0 h 180"/>
                  <a:gd name="T8" fmla="*/ 0 w 262"/>
                  <a:gd name="T9" fmla="*/ 180 h 180"/>
                  <a:gd name="T10" fmla="*/ 4 w 262"/>
                  <a:gd name="T11" fmla="*/ 180 h 180"/>
                  <a:gd name="T12" fmla="*/ 14 w 262"/>
                  <a:gd name="T13" fmla="*/ 180 h 180"/>
                  <a:gd name="T14" fmla="*/ 236 w 262"/>
                  <a:gd name="T15" fmla="*/ 180 h 180"/>
                  <a:gd name="T16" fmla="*/ 234 w 262"/>
                  <a:gd name="T17" fmla="*/ 177 h 180"/>
                  <a:gd name="T18" fmla="*/ 262 w 262"/>
                  <a:gd name="T19" fmla="*/ 177 h 180"/>
                  <a:gd name="T20" fmla="*/ 209 w 262"/>
                  <a:gd name="T21" fmla="*/ 62 h 180"/>
                  <a:gd name="T22" fmla="*/ 179 w 262"/>
                  <a:gd name="T23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2" h="180">
                    <a:moveTo>
                      <a:pt x="179" y="0"/>
                    </a:moveTo>
                    <a:lnTo>
                      <a:pt x="1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80"/>
                    </a:lnTo>
                    <a:lnTo>
                      <a:pt x="4" y="180"/>
                    </a:lnTo>
                    <a:lnTo>
                      <a:pt x="14" y="180"/>
                    </a:lnTo>
                    <a:lnTo>
                      <a:pt x="236" y="180"/>
                    </a:lnTo>
                    <a:lnTo>
                      <a:pt x="234" y="177"/>
                    </a:lnTo>
                    <a:lnTo>
                      <a:pt x="262" y="177"/>
                    </a:lnTo>
                    <a:lnTo>
                      <a:pt x="209" y="62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Freeform 216"/>
              <p:cNvSpPr/>
              <p:nvPr/>
            </p:nvSpPr>
            <p:spPr bwMode="auto">
              <a:xfrm>
                <a:off x="1470" y="2953"/>
                <a:ext cx="262" cy="180"/>
              </a:xfrm>
              <a:custGeom>
                <a:avLst/>
                <a:gdLst>
                  <a:gd name="T0" fmla="*/ 179 w 262"/>
                  <a:gd name="T1" fmla="*/ 0 h 180"/>
                  <a:gd name="T2" fmla="*/ 14 w 262"/>
                  <a:gd name="T3" fmla="*/ 0 h 180"/>
                  <a:gd name="T4" fmla="*/ 4 w 262"/>
                  <a:gd name="T5" fmla="*/ 0 h 180"/>
                  <a:gd name="T6" fmla="*/ 0 w 262"/>
                  <a:gd name="T7" fmla="*/ 0 h 180"/>
                  <a:gd name="T8" fmla="*/ 0 w 262"/>
                  <a:gd name="T9" fmla="*/ 180 h 180"/>
                  <a:gd name="T10" fmla="*/ 4 w 262"/>
                  <a:gd name="T11" fmla="*/ 180 h 180"/>
                  <a:gd name="T12" fmla="*/ 14 w 262"/>
                  <a:gd name="T13" fmla="*/ 180 h 180"/>
                  <a:gd name="T14" fmla="*/ 236 w 262"/>
                  <a:gd name="T15" fmla="*/ 180 h 180"/>
                  <a:gd name="T16" fmla="*/ 234 w 262"/>
                  <a:gd name="T17" fmla="*/ 177 h 180"/>
                  <a:gd name="T18" fmla="*/ 262 w 262"/>
                  <a:gd name="T19" fmla="*/ 177 h 180"/>
                  <a:gd name="T20" fmla="*/ 209 w 262"/>
                  <a:gd name="T21" fmla="*/ 62 h 180"/>
                  <a:gd name="T22" fmla="*/ 179 w 262"/>
                  <a:gd name="T23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2" h="180">
                    <a:moveTo>
                      <a:pt x="179" y="0"/>
                    </a:moveTo>
                    <a:lnTo>
                      <a:pt x="1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80"/>
                    </a:lnTo>
                    <a:lnTo>
                      <a:pt x="4" y="180"/>
                    </a:lnTo>
                    <a:lnTo>
                      <a:pt x="14" y="180"/>
                    </a:lnTo>
                    <a:lnTo>
                      <a:pt x="236" y="180"/>
                    </a:lnTo>
                    <a:lnTo>
                      <a:pt x="234" y="177"/>
                    </a:lnTo>
                    <a:lnTo>
                      <a:pt x="262" y="177"/>
                    </a:lnTo>
                    <a:lnTo>
                      <a:pt x="209" y="62"/>
                    </a:lnTo>
                    <a:lnTo>
                      <a:pt x="17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Freeform 217"/>
              <p:cNvSpPr/>
              <p:nvPr/>
            </p:nvSpPr>
            <p:spPr bwMode="auto">
              <a:xfrm>
                <a:off x="1470" y="2585"/>
                <a:ext cx="225" cy="368"/>
              </a:xfrm>
              <a:custGeom>
                <a:avLst/>
                <a:gdLst>
                  <a:gd name="T0" fmla="*/ 7 w 225"/>
                  <a:gd name="T1" fmla="*/ 0 h 368"/>
                  <a:gd name="T2" fmla="*/ 0 w 225"/>
                  <a:gd name="T3" fmla="*/ 12 h 368"/>
                  <a:gd name="T4" fmla="*/ 0 w 225"/>
                  <a:gd name="T5" fmla="*/ 14 h 368"/>
                  <a:gd name="T6" fmla="*/ 0 w 225"/>
                  <a:gd name="T7" fmla="*/ 368 h 368"/>
                  <a:gd name="T8" fmla="*/ 4 w 225"/>
                  <a:gd name="T9" fmla="*/ 368 h 368"/>
                  <a:gd name="T10" fmla="*/ 14 w 225"/>
                  <a:gd name="T11" fmla="*/ 368 h 368"/>
                  <a:gd name="T12" fmla="*/ 179 w 225"/>
                  <a:gd name="T13" fmla="*/ 368 h 368"/>
                  <a:gd name="T14" fmla="*/ 225 w 225"/>
                  <a:gd name="T15" fmla="*/ 368 h 368"/>
                  <a:gd name="T16" fmla="*/ 20 w 225"/>
                  <a:gd name="T17" fmla="*/ 23 h 368"/>
                  <a:gd name="T18" fmla="*/ 18 w 225"/>
                  <a:gd name="T19" fmla="*/ 17 h 368"/>
                  <a:gd name="T20" fmla="*/ 12 w 225"/>
                  <a:gd name="T21" fmla="*/ 8 h 368"/>
                  <a:gd name="T22" fmla="*/ 7 w 225"/>
                  <a:gd name="T23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5" h="368">
                    <a:moveTo>
                      <a:pt x="7" y="0"/>
                    </a:moveTo>
                    <a:lnTo>
                      <a:pt x="0" y="12"/>
                    </a:lnTo>
                    <a:lnTo>
                      <a:pt x="0" y="14"/>
                    </a:lnTo>
                    <a:lnTo>
                      <a:pt x="0" y="368"/>
                    </a:lnTo>
                    <a:lnTo>
                      <a:pt x="4" y="368"/>
                    </a:lnTo>
                    <a:lnTo>
                      <a:pt x="14" y="368"/>
                    </a:lnTo>
                    <a:lnTo>
                      <a:pt x="179" y="368"/>
                    </a:lnTo>
                    <a:lnTo>
                      <a:pt x="225" y="368"/>
                    </a:lnTo>
                    <a:lnTo>
                      <a:pt x="20" y="23"/>
                    </a:lnTo>
                    <a:lnTo>
                      <a:pt x="18" y="17"/>
                    </a:lnTo>
                    <a:lnTo>
                      <a:pt x="12" y="8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Freeform 218"/>
              <p:cNvSpPr/>
              <p:nvPr/>
            </p:nvSpPr>
            <p:spPr bwMode="auto">
              <a:xfrm>
                <a:off x="1470" y="2585"/>
                <a:ext cx="225" cy="368"/>
              </a:xfrm>
              <a:custGeom>
                <a:avLst/>
                <a:gdLst>
                  <a:gd name="T0" fmla="*/ 7 w 225"/>
                  <a:gd name="T1" fmla="*/ 0 h 368"/>
                  <a:gd name="T2" fmla="*/ 0 w 225"/>
                  <a:gd name="T3" fmla="*/ 12 h 368"/>
                  <a:gd name="T4" fmla="*/ 0 w 225"/>
                  <a:gd name="T5" fmla="*/ 14 h 368"/>
                  <a:gd name="T6" fmla="*/ 0 w 225"/>
                  <a:gd name="T7" fmla="*/ 368 h 368"/>
                  <a:gd name="T8" fmla="*/ 4 w 225"/>
                  <a:gd name="T9" fmla="*/ 368 h 368"/>
                  <a:gd name="T10" fmla="*/ 14 w 225"/>
                  <a:gd name="T11" fmla="*/ 368 h 368"/>
                  <a:gd name="T12" fmla="*/ 179 w 225"/>
                  <a:gd name="T13" fmla="*/ 368 h 368"/>
                  <a:gd name="T14" fmla="*/ 225 w 225"/>
                  <a:gd name="T15" fmla="*/ 368 h 368"/>
                  <a:gd name="T16" fmla="*/ 20 w 225"/>
                  <a:gd name="T17" fmla="*/ 23 h 368"/>
                  <a:gd name="T18" fmla="*/ 18 w 225"/>
                  <a:gd name="T19" fmla="*/ 17 h 368"/>
                  <a:gd name="T20" fmla="*/ 12 w 225"/>
                  <a:gd name="T21" fmla="*/ 8 h 368"/>
                  <a:gd name="T22" fmla="*/ 7 w 225"/>
                  <a:gd name="T23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5" h="368">
                    <a:moveTo>
                      <a:pt x="7" y="0"/>
                    </a:moveTo>
                    <a:lnTo>
                      <a:pt x="0" y="12"/>
                    </a:lnTo>
                    <a:lnTo>
                      <a:pt x="0" y="14"/>
                    </a:lnTo>
                    <a:lnTo>
                      <a:pt x="0" y="368"/>
                    </a:lnTo>
                    <a:lnTo>
                      <a:pt x="4" y="368"/>
                    </a:lnTo>
                    <a:lnTo>
                      <a:pt x="14" y="368"/>
                    </a:lnTo>
                    <a:lnTo>
                      <a:pt x="179" y="368"/>
                    </a:lnTo>
                    <a:lnTo>
                      <a:pt x="225" y="368"/>
                    </a:lnTo>
                    <a:lnTo>
                      <a:pt x="20" y="23"/>
                    </a:lnTo>
                    <a:lnTo>
                      <a:pt x="18" y="17"/>
                    </a:lnTo>
                    <a:lnTo>
                      <a:pt x="12" y="8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Freeform 219"/>
              <p:cNvSpPr/>
              <p:nvPr/>
            </p:nvSpPr>
            <p:spPr bwMode="auto">
              <a:xfrm>
                <a:off x="5363" y="2681"/>
                <a:ext cx="555" cy="738"/>
              </a:xfrm>
              <a:custGeom>
                <a:avLst/>
                <a:gdLst>
                  <a:gd name="T0" fmla="*/ 555 w 555"/>
                  <a:gd name="T1" fmla="*/ 738 h 738"/>
                  <a:gd name="T2" fmla="*/ 413 w 555"/>
                  <a:gd name="T3" fmla="*/ 452 h 738"/>
                  <a:gd name="T4" fmla="*/ 505 w 555"/>
                  <a:gd name="T5" fmla="*/ 452 h 738"/>
                  <a:gd name="T6" fmla="*/ 355 w 555"/>
                  <a:gd name="T7" fmla="*/ 205 h 738"/>
                  <a:gd name="T8" fmla="*/ 434 w 555"/>
                  <a:gd name="T9" fmla="*/ 205 h 738"/>
                  <a:gd name="T10" fmla="*/ 284 w 555"/>
                  <a:gd name="T11" fmla="*/ 10 h 738"/>
                  <a:gd name="T12" fmla="*/ 277 w 555"/>
                  <a:gd name="T13" fmla="*/ 0 h 738"/>
                  <a:gd name="T14" fmla="*/ 271 w 555"/>
                  <a:gd name="T15" fmla="*/ 10 h 738"/>
                  <a:gd name="T16" fmla="*/ 121 w 555"/>
                  <a:gd name="T17" fmla="*/ 205 h 738"/>
                  <a:gd name="T18" fmla="*/ 200 w 555"/>
                  <a:gd name="T19" fmla="*/ 205 h 738"/>
                  <a:gd name="T20" fmla="*/ 50 w 555"/>
                  <a:gd name="T21" fmla="*/ 452 h 738"/>
                  <a:gd name="T22" fmla="*/ 142 w 555"/>
                  <a:gd name="T23" fmla="*/ 452 h 738"/>
                  <a:gd name="T24" fmla="*/ 0 w 555"/>
                  <a:gd name="T25" fmla="*/ 738 h 738"/>
                  <a:gd name="T26" fmla="*/ 277 w 555"/>
                  <a:gd name="T27" fmla="*/ 738 h 738"/>
                  <a:gd name="T28" fmla="*/ 277 w 555"/>
                  <a:gd name="T29" fmla="*/ 717 h 738"/>
                  <a:gd name="T30" fmla="*/ 278 w 555"/>
                  <a:gd name="T31" fmla="*/ 738 h 738"/>
                  <a:gd name="T32" fmla="*/ 555 w 555"/>
                  <a:gd name="T33" fmla="*/ 738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5" h="738">
                    <a:moveTo>
                      <a:pt x="555" y="738"/>
                    </a:moveTo>
                    <a:lnTo>
                      <a:pt x="413" y="452"/>
                    </a:lnTo>
                    <a:lnTo>
                      <a:pt x="505" y="452"/>
                    </a:lnTo>
                    <a:lnTo>
                      <a:pt x="355" y="205"/>
                    </a:lnTo>
                    <a:lnTo>
                      <a:pt x="434" y="205"/>
                    </a:lnTo>
                    <a:lnTo>
                      <a:pt x="284" y="10"/>
                    </a:lnTo>
                    <a:lnTo>
                      <a:pt x="277" y="0"/>
                    </a:lnTo>
                    <a:lnTo>
                      <a:pt x="271" y="10"/>
                    </a:lnTo>
                    <a:lnTo>
                      <a:pt x="121" y="205"/>
                    </a:lnTo>
                    <a:lnTo>
                      <a:pt x="200" y="205"/>
                    </a:lnTo>
                    <a:lnTo>
                      <a:pt x="50" y="452"/>
                    </a:lnTo>
                    <a:lnTo>
                      <a:pt x="142" y="452"/>
                    </a:lnTo>
                    <a:lnTo>
                      <a:pt x="0" y="738"/>
                    </a:lnTo>
                    <a:lnTo>
                      <a:pt x="277" y="738"/>
                    </a:lnTo>
                    <a:lnTo>
                      <a:pt x="277" y="717"/>
                    </a:lnTo>
                    <a:lnTo>
                      <a:pt x="278" y="738"/>
                    </a:lnTo>
                    <a:lnTo>
                      <a:pt x="555" y="738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Freeform 220"/>
              <p:cNvSpPr/>
              <p:nvPr/>
            </p:nvSpPr>
            <p:spPr bwMode="auto">
              <a:xfrm>
                <a:off x="5363" y="2681"/>
                <a:ext cx="555" cy="738"/>
              </a:xfrm>
              <a:custGeom>
                <a:avLst/>
                <a:gdLst>
                  <a:gd name="T0" fmla="*/ 555 w 555"/>
                  <a:gd name="T1" fmla="*/ 738 h 738"/>
                  <a:gd name="T2" fmla="*/ 413 w 555"/>
                  <a:gd name="T3" fmla="*/ 452 h 738"/>
                  <a:gd name="T4" fmla="*/ 505 w 555"/>
                  <a:gd name="T5" fmla="*/ 452 h 738"/>
                  <a:gd name="T6" fmla="*/ 355 w 555"/>
                  <a:gd name="T7" fmla="*/ 205 h 738"/>
                  <a:gd name="T8" fmla="*/ 434 w 555"/>
                  <a:gd name="T9" fmla="*/ 205 h 738"/>
                  <a:gd name="T10" fmla="*/ 284 w 555"/>
                  <a:gd name="T11" fmla="*/ 10 h 738"/>
                  <a:gd name="T12" fmla="*/ 277 w 555"/>
                  <a:gd name="T13" fmla="*/ 0 h 738"/>
                  <a:gd name="T14" fmla="*/ 271 w 555"/>
                  <a:gd name="T15" fmla="*/ 10 h 738"/>
                  <a:gd name="T16" fmla="*/ 121 w 555"/>
                  <a:gd name="T17" fmla="*/ 205 h 738"/>
                  <a:gd name="T18" fmla="*/ 200 w 555"/>
                  <a:gd name="T19" fmla="*/ 205 h 738"/>
                  <a:gd name="T20" fmla="*/ 50 w 555"/>
                  <a:gd name="T21" fmla="*/ 452 h 738"/>
                  <a:gd name="T22" fmla="*/ 142 w 555"/>
                  <a:gd name="T23" fmla="*/ 452 h 738"/>
                  <a:gd name="T24" fmla="*/ 0 w 555"/>
                  <a:gd name="T25" fmla="*/ 738 h 738"/>
                  <a:gd name="T26" fmla="*/ 277 w 555"/>
                  <a:gd name="T27" fmla="*/ 738 h 738"/>
                  <a:gd name="T28" fmla="*/ 277 w 555"/>
                  <a:gd name="T29" fmla="*/ 717 h 738"/>
                  <a:gd name="T30" fmla="*/ 278 w 555"/>
                  <a:gd name="T31" fmla="*/ 738 h 738"/>
                  <a:gd name="T32" fmla="*/ 555 w 555"/>
                  <a:gd name="T33" fmla="*/ 738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5" h="738">
                    <a:moveTo>
                      <a:pt x="555" y="738"/>
                    </a:moveTo>
                    <a:lnTo>
                      <a:pt x="413" y="452"/>
                    </a:lnTo>
                    <a:lnTo>
                      <a:pt x="505" y="452"/>
                    </a:lnTo>
                    <a:lnTo>
                      <a:pt x="355" y="205"/>
                    </a:lnTo>
                    <a:lnTo>
                      <a:pt x="434" y="205"/>
                    </a:lnTo>
                    <a:lnTo>
                      <a:pt x="284" y="10"/>
                    </a:lnTo>
                    <a:lnTo>
                      <a:pt x="277" y="0"/>
                    </a:lnTo>
                    <a:lnTo>
                      <a:pt x="271" y="10"/>
                    </a:lnTo>
                    <a:lnTo>
                      <a:pt x="121" y="205"/>
                    </a:lnTo>
                    <a:lnTo>
                      <a:pt x="200" y="205"/>
                    </a:lnTo>
                    <a:lnTo>
                      <a:pt x="50" y="452"/>
                    </a:lnTo>
                    <a:lnTo>
                      <a:pt x="142" y="452"/>
                    </a:lnTo>
                    <a:lnTo>
                      <a:pt x="0" y="738"/>
                    </a:lnTo>
                    <a:lnTo>
                      <a:pt x="277" y="738"/>
                    </a:lnTo>
                    <a:lnTo>
                      <a:pt x="277" y="717"/>
                    </a:lnTo>
                    <a:lnTo>
                      <a:pt x="278" y="738"/>
                    </a:lnTo>
                    <a:lnTo>
                      <a:pt x="555" y="73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Freeform 221"/>
              <p:cNvSpPr/>
              <p:nvPr/>
            </p:nvSpPr>
            <p:spPr bwMode="auto">
              <a:xfrm>
                <a:off x="5528" y="3235"/>
                <a:ext cx="225" cy="341"/>
              </a:xfrm>
              <a:custGeom>
                <a:avLst/>
                <a:gdLst>
                  <a:gd name="T0" fmla="*/ 225 w 225"/>
                  <a:gd name="T1" fmla="*/ 82 h 341"/>
                  <a:gd name="T2" fmla="*/ 142 w 225"/>
                  <a:gd name="T3" fmla="*/ 141 h 341"/>
                  <a:gd name="T4" fmla="*/ 113 w 225"/>
                  <a:gd name="T5" fmla="*/ 2 h 341"/>
                  <a:gd name="T6" fmla="*/ 113 w 225"/>
                  <a:gd name="T7" fmla="*/ 0 h 341"/>
                  <a:gd name="T8" fmla="*/ 113 w 225"/>
                  <a:gd name="T9" fmla="*/ 0 h 341"/>
                  <a:gd name="T10" fmla="*/ 113 w 225"/>
                  <a:gd name="T11" fmla="*/ 0 h 341"/>
                  <a:gd name="T12" fmla="*/ 113 w 225"/>
                  <a:gd name="T13" fmla="*/ 2 h 341"/>
                  <a:gd name="T14" fmla="*/ 85 w 225"/>
                  <a:gd name="T15" fmla="*/ 141 h 341"/>
                  <a:gd name="T16" fmla="*/ 0 w 225"/>
                  <a:gd name="T17" fmla="*/ 82 h 341"/>
                  <a:gd name="T18" fmla="*/ 74 w 225"/>
                  <a:gd name="T19" fmla="*/ 180 h 341"/>
                  <a:gd name="T20" fmla="*/ 50 w 225"/>
                  <a:gd name="T21" fmla="*/ 341 h 341"/>
                  <a:gd name="T22" fmla="*/ 112 w 225"/>
                  <a:gd name="T23" fmla="*/ 341 h 341"/>
                  <a:gd name="T24" fmla="*/ 175 w 225"/>
                  <a:gd name="T25" fmla="*/ 341 h 341"/>
                  <a:gd name="T26" fmla="*/ 151 w 225"/>
                  <a:gd name="T27" fmla="*/ 180 h 341"/>
                  <a:gd name="T28" fmla="*/ 225 w 225"/>
                  <a:gd name="T29" fmla="*/ 82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5" h="341">
                    <a:moveTo>
                      <a:pt x="225" y="82"/>
                    </a:moveTo>
                    <a:lnTo>
                      <a:pt x="142" y="141"/>
                    </a:lnTo>
                    <a:lnTo>
                      <a:pt x="113" y="2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3" y="2"/>
                    </a:lnTo>
                    <a:lnTo>
                      <a:pt x="85" y="141"/>
                    </a:lnTo>
                    <a:lnTo>
                      <a:pt x="0" y="82"/>
                    </a:lnTo>
                    <a:lnTo>
                      <a:pt x="74" y="180"/>
                    </a:lnTo>
                    <a:lnTo>
                      <a:pt x="50" y="341"/>
                    </a:lnTo>
                    <a:lnTo>
                      <a:pt x="112" y="341"/>
                    </a:lnTo>
                    <a:lnTo>
                      <a:pt x="175" y="341"/>
                    </a:lnTo>
                    <a:lnTo>
                      <a:pt x="151" y="180"/>
                    </a:lnTo>
                    <a:lnTo>
                      <a:pt x="225" y="82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6" name="Freeform 222"/>
              <p:cNvSpPr/>
              <p:nvPr/>
            </p:nvSpPr>
            <p:spPr bwMode="auto">
              <a:xfrm>
                <a:off x="5528" y="3235"/>
                <a:ext cx="225" cy="341"/>
              </a:xfrm>
              <a:custGeom>
                <a:avLst/>
                <a:gdLst>
                  <a:gd name="T0" fmla="*/ 225 w 225"/>
                  <a:gd name="T1" fmla="*/ 82 h 341"/>
                  <a:gd name="T2" fmla="*/ 142 w 225"/>
                  <a:gd name="T3" fmla="*/ 141 h 341"/>
                  <a:gd name="T4" fmla="*/ 113 w 225"/>
                  <a:gd name="T5" fmla="*/ 2 h 341"/>
                  <a:gd name="T6" fmla="*/ 113 w 225"/>
                  <a:gd name="T7" fmla="*/ 0 h 341"/>
                  <a:gd name="T8" fmla="*/ 113 w 225"/>
                  <a:gd name="T9" fmla="*/ 0 h 341"/>
                  <a:gd name="T10" fmla="*/ 113 w 225"/>
                  <a:gd name="T11" fmla="*/ 0 h 341"/>
                  <a:gd name="T12" fmla="*/ 113 w 225"/>
                  <a:gd name="T13" fmla="*/ 2 h 341"/>
                  <a:gd name="T14" fmla="*/ 85 w 225"/>
                  <a:gd name="T15" fmla="*/ 141 h 341"/>
                  <a:gd name="T16" fmla="*/ 0 w 225"/>
                  <a:gd name="T17" fmla="*/ 82 h 341"/>
                  <a:gd name="T18" fmla="*/ 74 w 225"/>
                  <a:gd name="T19" fmla="*/ 180 h 341"/>
                  <a:gd name="T20" fmla="*/ 50 w 225"/>
                  <a:gd name="T21" fmla="*/ 341 h 341"/>
                  <a:gd name="T22" fmla="*/ 112 w 225"/>
                  <a:gd name="T23" fmla="*/ 341 h 341"/>
                  <a:gd name="T24" fmla="*/ 175 w 225"/>
                  <a:gd name="T25" fmla="*/ 341 h 341"/>
                  <a:gd name="T26" fmla="*/ 151 w 225"/>
                  <a:gd name="T27" fmla="*/ 180 h 341"/>
                  <a:gd name="T28" fmla="*/ 225 w 225"/>
                  <a:gd name="T29" fmla="*/ 82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5" h="341">
                    <a:moveTo>
                      <a:pt x="225" y="82"/>
                    </a:moveTo>
                    <a:lnTo>
                      <a:pt x="142" y="141"/>
                    </a:lnTo>
                    <a:lnTo>
                      <a:pt x="113" y="2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3" y="2"/>
                    </a:lnTo>
                    <a:lnTo>
                      <a:pt x="85" y="141"/>
                    </a:lnTo>
                    <a:lnTo>
                      <a:pt x="0" y="82"/>
                    </a:lnTo>
                    <a:lnTo>
                      <a:pt x="74" y="180"/>
                    </a:lnTo>
                    <a:lnTo>
                      <a:pt x="50" y="341"/>
                    </a:lnTo>
                    <a:lnTo>
                      <a:pt x="112" y="341"/>
                    </a:lnTo>
                    <a:lnTo>
                      <a:pt x="175" y="341"/>
                    </a:lnTo>
                    <a:lnTo>
                      <a:pt x="151" y="180"/>
                    </a:lnTo>
                    <a:lnTo>
                      <a:pt x="225" y="8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Rectangle 223"/>
              <p:cNvSpPr>
                <a:spLocks noChangeArrowheads="1"/>
              </p:cNvSpPr>
              <p:nvPr/>
            </p:nvSpPr>
            <p:spPr bwMode="auto">
              <a:xfrm>
                <a:off x="5718" y="2886"/>
                <a:ext cx="79" cy="1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8" name="Rectangle 224"/>
              <p:cNvSpPr>
                <a:spLocks noChangeArrowheads="1"/>
              </p:cNvSpPr>
              <p:nvPr/>
            </p:nvSpPr>
            <p:spPr bwMode="auto">
              <a:xfrm>
                <a:off x="5718" y="2886"/>
                <a:ext cx="79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9" name="Rectangle 225"/>
              <p:cNvSpPr>
                <a:spLocks noChangeArrowheads="1"/>
              </p:cNvSpPr>
              <p:nvPr/>
            </p:nvSpPr>
            <p:spPr bwMode="auto">
              <a:xfrm>
                <a:off x="5776" y="3133"/>
                <a:ext cx="92" cy="2"/>
              </a:xfrm>
              <a:prstGeom prst="rect">
                <a:avLst/>
              </a:pr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0" name="Rectangle 226"/>
              <p:cNvSpPr>
                <a:spLocks noChangeArrowheads="1"/>
              </p:cNvSpPr>
              <p:nvPr/>
            </p:nvSpPr>
            <p:spPr bwMode="auto">
              <a:xfrm>
                <a:off x="5776" y="3133"/>
                <a:ext cx="92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1" name="Freeform 227"/>
              <p:cNvSpPr/>
              <p:nvPr/>
            </p:nvSpPr>
            <p:spPr bwMode="auto">
              <a:xfrm>
                <a:off x="5680" y="3419"/>
                <a:ext cx="238" cy="152"/>
              </a:xfrm>
              <a:custGeom>
                <a:avLst/>
                <a:gdLst>
                  <a:gd name="T0" fmla="*/ 238 w 238"/>
                  <a:gd name="T1" fmla="*/ 0 h 152"/>
                  <a:gd name="T2" fmla="*/ 0 w 238"/>
                  <a:gd name="T3" fmla="*/ 0 h 152"/>
                  <a:gd name="T4" fmla="*/ 23 w 238"/>
                  <a:gd name="T5" fmla="*/ 152 h 152"/>
                  <a:gd name="T6" fmla="*/ 23 w 238"/>
                  <a:gd name="T7" fmla="*/ 152 h 152"/>
                  <a:gd name="T8" fmla="*/ 0 w 238"/>
                  <a:gd name="T9" fmla="*/ 2 h 152"/>
                  <a:gd name="T10" fmla="*/ 238 w 238"/>
                  <a:gd name="T11" fmla="*/ 2 h 152"/>
                  <a:gd name="T12" fmla="*/ 238 w 238"/>
                  <a:gd name="T13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8" h="152">
                    <a:moveTo>
                      <a:pt x="238" y="0"/>
                    </a:moveTo>
                    <a:lnTo>
                      <a:pt x="0" y="0"/>
                    </a:lnTo>
                    <a:lnTo>
                      <a:pt x="23" y="152"/>
                    </a:lnTo>
                    <a:lnTo>
                      <a:pt x="23" y="152"/>
                    </a:lnTo>
                    <a:lnTo>
                      <a:pt x="0" y="2"/>
                    </a:lnTo>
                    <a:lnTo>
                      <a:pt x="238" y="2"/>
                    </a:lnTo>
                    <a:lnTo>
                      <a:pt x="238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2" name="Freeform 228"/>
              <p:cNvSpPr/>
              <p:nvPr/>
            </p:nvSpPr>
            <p:spPr bwMode="auto">
              <a:xfrm>
                <a:off x="5680" y="3419"/>
                <a:ext cx="238" cy="152"/>
              </a:xfrm>
              <a:custGeom>
                <a:avLst/>
                <a:gdLst>
                  <a:gd name="T0" fmla="*/ 238 w 238"/>
                  <a:gd name="T1" fmla="*/ 0 h 152"/>
                  <a:gd name="T2" fmla="*/ 0 w 238"/>
                  <a:gd name="T3" fmla="*/ 0 h 152"/>
                  <a:gd name="T4" fmla="*/ 23 w 238"/>
                  <a:gd name="T5" fmla="*/ 152 h 152"/>
                  <a:gd name="T6" fmla="*/ 23 w 238"/>
                  <a:gd name="T7" fmla="*/ 152 h 152"/>
                  <a:gd name="T8" fmla="*/ 0 w 238"/>
                  <a:gd name="T9" fmla="*/ 2 h 152"/>
                  <a:gd name="T10" fmla="*/ 238 w 238"/>
                  <a:gd name="T11" fmla="*/ 2 h 152"/>
                  <a:gd name="T12" fmla="*/ 238 w 238"/>
                  <a:gd name="T13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8" h="152">
                    <a:moveTo>
                      <a:pt x="238" y="0"/>
                    </a:moveTo>
                    <a:lnTo>
                      <a:pt x="0" y="0"/>
                    </a:lnTo>
                    <a:lnTo>
                      <a:pt x="23" y="152"/>
                    </a:lnTo>
                    <a:lnTo>
                      <a:pt x="23" y="152"/>
                    </a:lnTo>
                    <a:lnTo>
                      <a:pt x="0" y="2"/>
                    </a:lnTo>
                    <a:lnTo>
                      <a:pt x="238" y="2"/>
                    </a:lnTo>
                    <a:lnTo>
                      <a:pt x="23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Freeform 229"/>
              <p:cNvSpPr/>
              <p:nvPr/>
            </p:nvSpPr>
            <p:spPr bwMode="auto">
              <a:xfrm>
                <a:off x="5643" y="2685"/>
                <a:ext cx="275" cy="734"/>
              </a:xfrm>
              <a:custGeom>
                <a:avLst/>
                <a:gdLst>
                  <a:gd name="T0" fmla="*/ 0 w 275"/>
                  <a:gd name="T1" fmla="*/ 0 h 734"/>
                  <a:gd name="T2" fmla="*/ 0 w 275"/>
                  <a:gd name="T3" fmla="*/ 557 h 734"/>
                  <a:gd name="T4" fmla="*/ 27 w 275"/>
                  <a:gd name="T5" fmla="*/ 691 h 734"/>
                  <a:gd name="T6" fmla="*/ 110 w 275"/>
                  <a:gd name="T7" fmla="*/ 632 h 734"/>
                  <a:gd name="T8" fmla="*/ 36 w 275"/>
                  <a:gd name="T9" fmla="*/ 730 h 734"/>
                  <a:gd name="T10" fmla="*/ 37 w 275"/>
                  <a:gd name="T11" fmla="*/ 734 h 734"/>
                  <a:gd name="T12" fmla="*/ 275 w 275"/>
                  <a:gd name="T13" fmla="*/ 734 h 734"/>
                  <a:gd name="T14" fmla="*/ 133 w 275"/>
                  <a:gd name="T15" fmla="*/ 450 h 734"/>
                  <a:gd name="T16" fmla="*/ 133 w 275"/>
                  <a:gd name="T17" fmla="*/ 450 h 734"/>
                  <a:gd name="T18" fmla="*/ 133 w 275"/>
                  <a:gd name="T19" fmla="*/ 448 h 734"/>
                  <a:gd name="T20" fmla="*/ 225 w 275"/>
                  <a:gd name="T21" fmla="*/ 448 h 734"/>
                  <a:gd name="T22" fmla="*/ 75 w 275"/>
                  <a:gd name="T23" fmla="*/ 201 h 734"/>
                  <a:gd name="T24" fmla="*/ 75 w 275"/>
                  <a:gd name="T25" fmla="*/ 201 h 734"/>
                  <a:gd name="T26" fmla="*/ 75 w 275"/>
                  <a:gd name="T27" fmla="*/ 201 h 734"/>
                  <a:gd name="T28" fmla="*/ 154 w 275"/>
                  <a:gd name="T29" fmla="*/ 201 h 734"/>
                  <a:gd name="T30" fmla="*/ 4 w 275"/>
                  <a:gd name="T31" fmla="*/ 6 h 734"/>
                  <a:gd name="T32" fmla="*/ 0 w 275"/>
                  <a:gd name="T33" fmla="*/ 0 h 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5" h="734">
                    <a:moveTo>
                      <a:pt x="0" y="0"/>
                    </a:moveTo>
                    <a:lnTo>
                      <a:pt x="0" y="557"/>
                    </a:lnTo>
                    <a:lnTo>
                      <a:pt x="27" y="691"/>
                    </a:lnTo>
                    <a:lnTo>
                      <a:pt x="110" y="632"/>
                    </a:lnTo>
                    <a:lnTo>
                      <a:pt x="36" y="730"/>
                    </a:lnTo>
                    <a:lnTo>
                      <a:pt x="37" y="734"/>
                    </a:lnTo>
                    <a:lnTo>
                      <a:pt x="275" y="734"/>
                    </a:lnTo>
                    <a:lnTo>
                      <a:pt x="133" y="450"/>
                    </a:lnTo>
                    <a:lnTo>
                      <a:pt x="133" y="450"/>
                    </a:lnTo>
                    <a:lnTo>
                      <a:pt x="133" y="448"/>
                    </a:lnTo>
                    <a:lnTo>
                      <a:pt x="225" y="448"/>
                    </a:lnTo>
                    <a:lnTo>
                      <a:pt x="75" y="201"/>
                    </a:lnTo>
                    <a:lnTo>
                      <a:pt x="75" y="201"/>
                    </a:lnTo>
                    <a:lnTo>
                      <a:pt x="75" y="201"/>
                    </a:lnTo>
                    <a:lnTo>
                      <a:pt x="154" y="201"/>
                    </a:lnTo>
                    <a:lnTo>
                      <a:pt x="4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Freeform 230"/>
              <p:cNvSpPr/>
              <p:nvPr/>
            </p:nvSpPr>
            <p:spPr bwMode="auto">
              <a:xfrm>
                <a:off x="5643" y="2685"/>
                <a:ext cx="275" cy="734"/>
              </a:xfrm>
              <a:custGeom>
                <a:avLst/>
                <a:gdLst>
                  <a:gd name="T0" fmla="*/ 0 w 275"/>
                  <a:gd name="T1" fmla="*/ 0 h 734"/>
                  <a:gd name="T2" fmla="*/ 0 w 275"/>
                  <a:gd name="T3" fmla="*/ 557 h 734"/>
                  <a:gd name="T4" fmla="*/ 27 w 275"/>
                  <a:gd name="T5" fmla="*/ 691 h 734"/>
                  <a:gd name="T6" fmla="*/ 110 w 275"/>
                  <a:gd name="T7" fmla="*/ 632 h 734"/>
                  <a:gd name="T8" fmla="*/ 36 w 275"/>
                  <a:gd name="T9" fmla="*/ 730 h 734"/>
                  <a:gd name="T10" fmla="*/ 37 w 275"/>
                  <a:gd name="T11" fmla="*/ 734 h 734"/>
                  <a:gd name="T12" fmla="*/ 275 w 275"/>
                  <a:gd name="T13" fmla="*/ 734 h 734"/>
                  <a:gd name="T14" fmla="*/ 133 w 275"/>
                  <a:gd name="T15" fmla="*/ 450 h 734"/>
                  <a:gd name="T16" fmla="*/ 133 w 275"/>
                  <a:gd name="T17" fmla="*/ 450 h 734"/>
                  <a:gd name="T18" fmla="*/ 133 w 275"/>
                  <a:gd name="T19" fmla="*/ 448 h 734"/>
                  <a:gd name="T20" fmla="*/ 225 w 275"/>
                  <a:gd name="T21" fmla="*/ 448 h 734"/>
                  <a:gd name="T22" fmla="*/ 75 w 275"/>
                  <a:gd name="T23" fmla="*/ 201 h 734"/>
                  <a:gd name="T24" fmla="*/ 75 w 275"/>
                  <a:gd name="T25" fmla="*/ 201 h 734"/>
                  <a:gd name="T26" fmla="*/ 75 w 275"/>
                  <a:gd name="T27" fmla="*/ 201 h 734"/>
                  <a:gd name="T28" fmla="*/ 154 w 275"/>
                  <a:gd name="T29" fmla="*/ 201 h 734"/>
                  <a:gd name="T30" fmla="*/ 4 w 275"/>
                  <a:gd name="T31" fmla="*/ 6 h 734"/>
                  <a:gd name="T32" fmla="*/ 0 w 275"/>
                  <a:gd name="T33" fmla="*/ 0 h 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5" h="734">
                    <a:moveTo>
                      <a:pt x="0" y="0"/>
                    </a:moveTo>
                    <a:lnTo>
                      <a:pt x="0" y="557"/>
                    </a:lnTo>
                    <a:lnTo>
                      <a:pt x="27" y="691"/>
                    </a:lnTo>
                    <a:lnTo>
                      <a:pt x="110" y="632"/>
                    </a:lnTo>
                    <a:lnTo>
                      <a:pt x="36" y="730"/>
                    </a:lnTo>
                    <a:lnTo>
                      <a:pt x="37" y="734"/>
                    </a:lnTo>
                    <a:lnTo>
                      <a:pt x="275" y="734"/>
                    </a:lnTo>
                    <a:lnTo>
                      <a:pt x="133" y="450"/>
                    </a:lnTo>
                    <a:lnTo>
                      <a:pt x="133" y="450"/>
                    </a:lnTo>
                    <a:lnTo>
                      <a:pt x="133" y="448"/>
                    </a:lnTo>
                    <a:lnTo>
                      <a:pt x="225" y="448"/>
                    </a:lnTo>
                    <a:lnTo>
                      <a:pt x="75" y="201"/>
                    </a:lnTo>
                    <a:lnTo>
                      <a:pt x="75" y="201"/>
                    </a:lnTo>
                    <a:lnTo>
                      <a:pt x="75" y="201"/>
                    </a:lnTo>
                    <a:lnTo>
                      <a:pt x="154" y="201"/>
                    </a:lnTo>
                    <a:lnTo>
                      <a:pt x="4" y="6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Freeform 231"/>
              <p:cNvSpPr/>
              <p:nvPr/>
            </p:nvSpPr>
            <p:spPr bwMode="auto">
              <a:xfrm>
                <a:off x="5643" y="3242"/>
                <a:ext cx="110" cy="329"/>
              </a:xfrm>
              <a:custGeom>
                <a:avLst/>
                <a:gdLst>
                  <a:gd name="T0" fmla="*/ 0 w 110"/>
                  <a:gd name="T1" fmla="*/ 0 h 329"/>
                  <a:gd name="T2" fmla="*/ 0 w 110"/>
                  <a:gd name="T3" fmla="*/ 329 h 329"/>
                  <a:gd name="T4" fmla="*/ 60 w 110"/>
                  <a:gd name="T5" fmla="*/ 329 h 329"/>
                  <a:gd name="T6" fmla="*/ 37 w 110"/>
                  <a:gd name="T7" fmla="*/ 177 h 329"/>
                  <a:gd name="T8" fmla="*/ 36 w 110"/>
                  <a:gd name="T9" fmla="*/ 173 h 329"/>
                  <a:gd name="T10" fmla="*/ 110 w 110"/>
                  <a:gd name="T11" fmla="*/ 75 h 329"/>
                  <a:gd name="T12" fmla="*/ 27 w 110"/>
                  <a:gd name="T13" fmla="*/ 134 h 329"/>
                  <a:gd name="T14" fmla="*/ 0 w 110"/>
                  <a:gd name="T15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0" h="329">
                    <a:moveTo>
                      <a:pt x="0" y="0"/>
                    </a:moveTo>
                    <a:lnTo>
                      <a:pt x="0" y="329"/>
                    </a:lnTo>
                    <a:lnTo>
                      <a:pt x="60" y="329"/>
                    </a:lnTo>
                    <a:lnTo>
                      <a:pt x="37" y="177"/>
                    </a:lnTo>
                    <a:lnTo>
                      <a:pt x="36" y="173"/>
                    </a:lnTo>
                    <a:lnTo>
                      <a:pt x="110" y="75"/>
                    </a:lnTo>
                    <a:lnTo>
                      <a:pt x="27" y="1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Freeform 232"/>
              <p:cNvSpPr/>
              <p:nvPr/>
            </p:nvSpPr>
            <p:spPr bwMode="auto">
              <a:xfrm>
                <a:off x="5643" y="3242"/>
                <a:ext cx="110" cy="329"/>
              </a:xfrm>
              <a:custGeom>
                <a:avLst/>
                <a:gdLst>
                  <a:gd name="T0" fmla="*/ 0 w 110"/>
                  <a:gd name="T1" fmla="*/ 0 h 329"/>
                  <a:gd name="T2" fmla="*/ 0 w 110"/>
                  <a:gd name="T3" fmla="*/ 329 h 329"/>
                  <a:gd name="T4" fmla="*/ 60 w 110"/>
                  <a:gd name="T5" fmla="*/ 329 h 329"/>
                  <a:gd name="T6" fmla="*/ 37 w 110"/>
                  <a:gd name="T7" fmla="*/ 177 h 329"/>
                  <a:gd name="T8" fmla="*/ 36 w 110"/>
                  <a:gd name="T9" fmla="*/ 173 h 329"/>
                  <a:gd name="T10" fmla="*/ 110 w 110"/>
                  <a:gd name="T11" fmla="*/ 75 h 329"/>
                  <a:gd name="T12" fmla="*/ 27 w 110"/>
                  <a:gd name="T13" fmla="*/ 134 h 329"/>
                  <a:gd name="T14" fmla="*/ 0 w 110"/>
                  <a:gd name="T15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0" h="329">
                    <a:moveTo>
                      <a:pt x="0" y="0"/>
                    </a:moveTo>
                    <a:lnTo>
                      <a:pt x="0" y="329"/>
                    </a:lnTo>
                    <a:lnTo>
                      <a:pt x="60" y="329"/>
                    </a:lnTo>
                    <a:lnTo>
                      <a:pt x="37" y="177"/>
                    </a:lnTo>
                    <a:lnTo>
                      <a:pt x="36" y="173"/>
                    </a:lnTo>
                    <a:lnTo>
                      <a:pt x="110" y="75"/>
                    </a:lnTo>
                    <a:lnTo>
                      <a:pt x="27" y="13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Oval 233"/>
              <p:cNvSpPr>
                <a:spLocks noChangeArrowheads="1"/>
              </p:cNvSpPr>
              <p:nvPr/>
            </p:nvSpPr>
            <p:spPr bwMode="auto">
              <a:xfrm>
                <a:off x="4046" y="2696"/>
                <a:ext cx="282" cy="550"/>
              </a:xfrm>
              <a:prstGeom prst="ellipse">
                <a:avLst/>
              </a:pr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Freeform 234"/>
              <p:cNvSpPr/>
              <p:nvPr/>
            </p:nvSpPr>
            <p:spPr bwMode="auto">
              <a:xfrm>
                <a:off x="4163" y="3017"/>
                <a:ext cx="53" cy="552"/>
              </a:xfrm>
              <a:custGeom>
                <a:avLst/>
                <a:gdLst>
                  <a:gd name="T0" fmla="*/ 19 w 53"/>
                  <a:gd name="T1" fmla="*/ 0 h 552"/>
                  <a:gd name="T2" fmla="*/ 0 w 53"/>
                  <a:gd name="T3" fmla="*/ 552 h 552"/>
                  <a:gd name="T4" fmla="*/ 53 w 53"/>
                  <a:gd name="T5" fmla="*/ 552 h 552"/>
                  <a:gd name="T6" fmla="*/ 19 w 53"/>
                  <a:gd name="T7" fmla="*/ 0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552">
                    <a:moveTo>
                      <a:pt x="19" y="0"/>
                    </a:moveTo>
                    <a:lnTo>
                      <a:pt x="0" y="552"/>
                    </a:lnTo>
                    <a:lnTo>
                      <a:pt x="53" y="552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Freeform 235"/>
              <p:cNvSpPr/>
              <p:nvPr/>
            </p:nvSpPr>
            <p:spPr bwMode="auto">
              <a:xfrm>
                <a:off x="4163" y="3017"/>
                <a:ext cx="53" cy="552"/>
              </a:xfrm>
              <a:custGeom>
                <a:avLst/>
                <a:gdLst>
                  <a:gd name="T0" fmla="*/ 19 w 53"/>
                  <a:gd name="T1" fmla="*/ 0 h 552"/>
                  <a:gd name="T2" fmla="*/ 0 w 53"/>
                  <a:gd name="T3" fmla="*/ 552 h 552"/>
                  <a:gd name="T4" fmla="*/ 53 w 53"/>
                  <a:gd name="T5" fmla="*/ 552 h 552"/>
                  <a:gd name="T6" fmla="*/ 19 w 53"/>
                  <a:gd name="T7" fmla="*/ 0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552">
                    <a:moveTo>
                      <a:pt x="19" y="0"/>
                    </a:moveTo>
                    <a:lnTo>
                      <a:pt x="0" y="552"/>
                    </a:lnTo>
                    <a:lnTo>
                      <a:pt x="53" y="552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Freeform 236"/>
              <p:cNvSpPr>
                <a:spLocks noEditPoints="1"/>
              </p:cNvSpPr>
              <p:nvPr/>
            </p:nvSpPr>
            <p:spPr bwMode="auto">
              <a:xfrm>
                <a:off x="4292" y="2786"/>
                <a:ext cx="36" cy="201"/>
              </a:xfrm>
              <a:custGeom>
                <a:avLst/>
                <a:gdLst>
                  <a:gd name="T0" fmla="*/ 20 w 20"/>
                  <a:gd name="T1" fmla="*/ 107 h 107"/>
                  <a:gd name="T2" fmla="*/ 20 w 20"/>
                  <a:gd name="T3" fmla="*/ 107 h 107"/>
                  <a:gd name="T4" fmla="*/ 20 w 20"/>
                  <a:gd name="T5" fmla="*/ 104 h 107"/>
                  <a:gd name="T6" fmla="*/ 20 w 20"/>
                  <a:gd name="T7" fmla="*/ 104 h 107"/>
                  <a:gd name="T8" fmla="*/ 20 w 20"/>
                  <a:gd name="T9" fmla="*/ 103 h 107"/>
                  <a:gd name="T10" fmla="*/ 20 w 20"/>
                  <a:gd name="T11" fmla="*/ 103 h 107"/>
                  <a:gd name="T12" fmla="*/ 20 w 20"/>
                  <a:gd name="T13" fmla="*/ 103 h 107"/>
                  <a:gd name="T14" fmla="*/ 20 w 20"/>
                  <a:gd name="T15" fmla="*/ 103 h 107"/>
                  <a:gd name="T16" fmla="*/ 20 w 20"/>
                  <a:gd name="T17" fmla="*/ 103 h 107"/>
                  <a:gd name="T18" fmla="*/ 20 w 20"/>
                  <a:gd name="T19" fmla="*/ 102 h 107"/>
                  <a:gd name="T20" fmla="*/ 20 w 20"/>
                  <a:gd name="T21" fmla="*/ 102 h 107"/>
                  <a:gd name="T22" fmla="*/ 20 w 20"/>
                  <a:gd name="T23" fmla="*/ 102 h 107"/>
                  <a:gd name="T24" fmla="*/ 20 w 20"/>
                  <a:gd name="T25" fmla="*/ 102 h 107"/>
                  <a:gd name="T26" fmla="*/ 20 w 20"/>
                  <a:gd name="T27" fmla="*/ 101 h 107"/>
                  <a:gd name="T28" fmla="*/ 20 w 20"/>
                  <a:gd name="T29" fmla="*/ 101 h 107"/>
                  <a:gd name="T30" fmla="*/ 20 w 20"/>
                  <a:gd name="T31" fmla="*/ 101 h 107"/>
                  <a:gd name="T32" fmla="*/ 20 w 20"/>
                  <a:gd name="T33" fmla="*/ 101 h 107"/>
                  <a:gd name="T34" fmla="*/ 20 w 20"/>
                  <a:gd name="T35" fmla="*/ 100 h 107"/>
                  <a:gd name="T36" fmla="*/ 20 w 20"/>
                  <a:gd name="T37" fmla="*/ 100 h 107"/>
                  <a:gd name="T38" fmla="*/ 20 w 20"/>
                  <a:gd name="T39" fmla="*/ 100 h 107"/>
                  <a:gd name="T40" fmla="*/ 20 w 20"/>
                  <a:gd name="T41" fmla="*/ 100 h 107"/>
                  <a:gd name="T42" fmla="*/ 20 w 20"/>
                  <a:gd name="T43" fmla="*/ 100 h 107"/>
                  <a:gd name="T44" fmla="*/ 20 w 20"/>
                  <a:gd name="T45" fmla="*/ 99 h 107"/>
                  <a:gd name="T46" fmla="*/ 20 w 20"/>
                  <a:gd name="T47" fmla="*/ 99 h 107"/>
                  <a:gd name="T48" fmla="*/ 20 w 20"/>
                  <a:gd name="T49" fmla="*/ 99 h 107"/>
                  <a:gd name="T50" fmla="*/ 20 w 20"/>
                  <a:gd name="T51" fmla="*/ 97 h 107"/>
                  <a:gd name="T52" fmla="*/ 20 w 20"/>
                  <a:gd name="T53" fmla="*/ 97 h 107"/>
                  <a:gd name="T54" fmla="*/ 20 w 20"/>
                  <a:gd name="T55" fmla="*/ 96 h 107"/>
                  <a:gd name="T56" fmla="*/ 20 w 20"/>
                  <a:gd name="T57" fmla="*/ 95 h 107"/>
                  <a:gd name="T58" fmla="*/ 20 w 20"/>
                  <a:gd name="T59" fmla="*/ 94 h 107"/>
                  <a:gd name="T60" fmla="*/ 1 w 20"/>
                  <a:gd name="T61" fmla="*/ 2 h 107"/>
                  <a:gd name="T62" fmla="*/ 1 w 20"/>
                  <a:gd name="T63" fmla="*/ 2 h 107"/>
                  <a:gd name="T64" fmla="*/ 0 w 20"/>
                  <a:gd name="T65" fmla="*/ 2 h 107"/>
                  <a:gd name="T66" fmla="*/ 0 w 20"/>
                  <a:gd name="T67" fmla="*/ 2 h 107"/>
                  <a:gd name="T68" fmla="*/ 0 w 20"/>
                  <a:gd name="T69" fmla="*/ 1 h 107"/>
                  <a:gd name="T70" fmla="*/ 0 w 20"/>
                  <a:gd name="T71" fmla="*/ 1 h 107"/>
                  <a:gd name="T72" fmla="*/ 0 w 20"/>
                  <a:gd name="T73" fmla="*/ 1 h 107"/>
                  <a:gd name="T74" fmla="*/ 0 w 20"/>
                  <a:gd name="T75" fmla="*/ 1 h 107"/>
                  <a:gd name="T76" fmla="*/ 0 w 20"/>
                  <a:gd name="T77" fmla="*/ 1 h 107"/>
                  <a:gd name="T78" fmla="*/ 0 w 20"/>
                  <a:gd name="T79" fmla="*/ 1 h 107"/>
                  <a:gd name="T80" fmla="*/ 0 w 20"/>
                  <a:gd name="T81" fmla="*/ 0 h 107"/>
                  <a:gd name="T82" fmla="*/ 0 w 20"/>
                  <a:gd name="T83" fmla="*/ 0 h 107"/>
                  <a:gd name="T84" fmla="*/ 0 w 20"/>
                  <a:gd name="T85" fmla="*/ 0 h 107"/>
                  <a:gd name="T86" fmla="*/ 0 w 20"/>
                  <a:gd name="T87" fmla="*/ 0 h 107"/>
                  <a:gd name="T88" fmla="*/ 0 w 20"/>
                  <a:gd name="T89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0" h="107">
                    <a:moveTo>
                      <a:pt x="20" y="107"/>
                    </a:moveTo>
                    <a:cubicBezTo>
                      <a:pt x="20" y="107"/>
                      <a:pt x="20" y="107"/>
                      <a:pt x="20" y="107"/>
                    </a:cubicBezTo>
                    <a:cubicBezTo>
                      <a:pt x="20" y="107"/>
                      <a:pt x="20" y="107"/>
                      <a:pt x="20" y="107"/>
                    </a:cubicBezTo>
                    <a:moveTo>
                      <a:pt x="20" y="107"/>
                    </a:moveTo>
                    <a:cubicBezTo>
                      <a:pt x="20" y="107"/>
                      <a:pt x="20" y="107"/>
                      <a:pt x="20" y="107"/>
                    </a:cubicBezTo>
                    <a:cubicBezTo>
                      <a:pt x="20" y="107"/>
                      <a:pt x="20" y="107"/>
                      <a:pt x="20" y="107"/>
                    </a:cubicBezTo>
                    <a:moveTo>
                      <a:pt x="20" y="104"/>
                    </a:moveTo>
                    <a:cubicBezTo>
                      <a:pt x="20" y="104"/>
                      <a:pt x="20" y="104"/>
                      <a:pt x="20" y="104"/>
                    </a:cubicBezTo>
                    <a:cubicBezTo>
                      <a:pt x="20" y="104"/>
                      <a:pt x="20" y="104"/>
                      <a:pt x="20" y="104"/>
                    </a:cubicBezTo>
                    <a:moveTo>
                      <a:pt x="20" y="104"/>
                    </a:moveTo>
                    <a:cubicBezTo>
                      <a:pt x="20" y="104"/>
                      <a:pt x="20" y="104"/>
                      <a:pt x="20" y="104"/>
                    </a:cubicBezTo>
                    <a:cubicBezTo>
                      <a:pt x="20" y="104"/>
                      <a:pt x="20" y="104"/>
                      <a:pt x="20" y="104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2"/>
                    </a:moveTo>
                    <a:cubicBezTo>
                      <a:pt x="20" y="102"/>
                      <a:pt x="20" y="102"/>
                      <a:pt x="20" y="102"/>
                    </a:cubicBezTo>
                    <a:cubicBezTo>
                      <a:pt x="20" y="102"/>
                      <a:pt x="20" y="102"/>
                      <a:pt x="20" y="102"/>
                    </a:cubicBezTo>
                    <a:moveTo>
                      <a:pt x="20" y="102"/>
                    </a:moveTo>
                    <a:cubicBezTo>
                      <a:pt x="20" y="102"/>
                      <a:pt x="20" y="102"/>
                      <a:pt x="20" y="102"/>
                    </a:cubicBezTo>
                    <a:cubicBezTo>
                      <a:pt x="20" y="102"/>
                      <a:pt x="20" y="102"/>
                      <a:pt x="20" y="102"/>
                    </a:cubicBezTo>
                    <a:moveTo>
                      <a:pt x="20" y="102"/>
                    </a:moveTo>
                    <a:cubicBezTo>
                      <a:pt x="20" y="102"/>
                      <a:pt x="20" y="102"/>
                      <a:pt x="20" y="102"/>
                    </a:cubicBezTo>
                    <a:cubicBezTo>
                      <a:pt x="20" y="102"/>
                      <a:pt x="20" y="102"/>
                      <a:pt x="20" y="102"/>
                    </a:cubicBezTo>
                    <a:moveTo>
                      <a:pt x="20" y="102"/>
                    </a:moveTo>
                    <a:cubicBezTo>
                      <a:pt x="20" y="102"/>
                      <a:pt x="20" y="102"/>
                      <a:pt x="20" y="102"/>
                    </a:cubicBezTo>
                    <a:cubicBezTo>
                      <a:pt x="20" y="102"/>
                      <a:pt x="20" y="102"/>
                      <a:pt x="20" y="102"/>
                    </a:cubicBezTo>
                    <a:moveTo>
                      <a:pt x="20" y="101"/>
                    </a:moveTo>
                    <a:cubicBezTo>
                      <a:pt x="20" y="101"/>
                      <a:pt x="20" y="101"/>
                      <a:pt x="20" y="101"/>
                    </a:cubicBezTo>
                    <a:cubicBezTo>
                      <a:pt x="20" y="101"/>
                      <a:pt x="20" y="101"/>
                      <a:pt x="20" y="101"/>
                    </a:cubicBezTo>
                    <a:moveTo>
                      <a:pt x="20" y="101"/>
                    </a:moveTo>
                    <a:cubicBezTo>
                      <a:pt x="20" y="101"/>
                      <a:pt x="20" y="101"/>
                      <a:pt x="20" y="101"/>
                    </a:cubicBezTo>
                    <a:cubicBezTo>
                      <a:pt x="20" y="101"/>
                      <a:pt x="20" y="101"/>
                      <a:pt x="20" y="101"/>
                    </a:cubicBezTo>
                    <a:moveTo>
                      <a:pt x="20" y="101"/>
                    </a:moveTo>
                    <a:cubicBezTo>
                      <a:pt x="20" y="101"/>
                      <a:pt x="20" y="101"/>
                      <a:pt x="20" y="101"/>
                    </a:cubicBezTo>
                    <a:cubicBezTo>
                      <a:pt x="20" y="101"/>
                      <a:pt x="20" y="101"/>
                      <a:pt x="20" y="101"/>
                    </a:cubicBezTo>
                    <a:moveTo>
                      <a:pt x="20" y="101"/>
                    </a:moveTo>
                    <a:cubicBezTo>
                      <a:pt x="20" y="101"/>
                      <a:pt x="20" y="101"/>
                      <a:pt x="20" y="101"/>
                    </a:cubicBezTo>
                    <a:cubicBezTo>
                      <a:pt x="20" y="101"/>
                      <a:pt x="20" y="101"/>
                      <a:pt x="20" y="101"/>
                    </a:cubicBezTo>
                    <a:moveTo>
                      <a:pt x="20" y="100"/>
                    </a:moveTo>
                    <a:cubicBezTo>
                      <a:pt x="20" y="100"/>
                      <a:pt x="20" y="101"/>
                      <a:pt x="20" y="101"/>
                    </a:cubicBezTo>
                    <a:cubicBezTo>
                      <a:pt x="20" y="101"/>
                      <a:pt x="20" y="100"/>
                      <a:pt x="20" y="100"/>
                    </a:cubicBezTo>
                    <a:moveTo>
                      <a:pt x="20" y="100"/>
                    </a:moveTo>
                    <a:cubicBezTo>
                      <a:pt x="20" y="100"/>
                      <a:pt x="20" y="100"/>
                      <a:pt x="20" y="100"/>
                    </a:cubicBezTo>
                    <a:cubicBezTo>
                      <a:pt x="20" y="100"/>
                      <a:pt x="20" y="100"/>
                      <a:pt x="20" y="100"/>
                    </a:cubicBezTo>
                    <a:moveTo>
                      <a:pt x="20" y="100"/>
                    </a:moveTo>
                    <a:cubicBezTo>
                      <a:pt x="20" y="100"/>
                      <a:pt x="20" y="100"/>
                      <a:pt x="20" y="100"/>
                    </a:cubicBezTo>
                    <a:cubicBezTo>
                      <a:pt x="20" y="100"/>
                      <a:pt x="20" y="100"/>
                      <a:pt x="20" y="100"/>
                    </a:cubicBezTo>
                    <a:moveTo>
                      <a:pt x="20" y="100"/>
                    </a:moveTo>
                    <a:cubicBezTo>
                      <a:pt x="20" y="100"/>
                      <a:pt x="20" y="100"/>
                      <a:pt x="20" y="100"/>
                    </a:cubicBezTo>
                    <a:cubicBezTo>
                      <a:pt x="20" y="100"/>
                      <a:pt x="20" y="100"/>
                      <a:pt x="20" y="100"/>
                    </a:cubicBezTo>
                    <a:moveTo>
                      <a:pt x="20" y="100"/>
                    </a:moveTo>
                    <a:cubicBezTo>
                      <a:pt x="20" y="100"/>
                      <a:pt x="20" y="100"/>
                      <a:pt x="20" y="100"/>
                    </a:cubicBezTo>
                    <a:cubicBezTo>
                      <a:pt x="20" y="100"/>
                      <a:pt x="20" y="100"/>
                      <a:pt x="20" y="100"/>
                    </a:cubicBezTo>
                    <a:moveTo>
                      <a:pt x="20" y="99"/>
                    </a:moveTo>
                    <a:cubicBezTo>
                      <a:pt x="20" y="99"/>
                      <a:pt x="20" y="99"/>
                      <a:pt x="20" y="99"/>
                    </a:cubicBezTo>
                    <a:cubicBezTo>
                      <a:pt x="20" y="99"/>
                      <a:pt x="20" y="99"/>
                      <a:pt x="20" y="99"/>
                    </a:cubicBezTo>
                    <a:moveTo>
                      <a:pt x="20" y="99"/>
                    </a:moveTo>
                    <a:cubicBezTo>
                      <a:pt x="20" y="99"/>
                      <a:pt x="20" y="99"/>
                      <a:pt x="20" y="99"/>
                    </a:cubicBezTo>
                    <a:cubicBezTo>
                      <a:pt x="20" y="99"/>
                      <a:pt x="20" y="99"/>
                      <a:pt x="20" y="99"/>
                    </a:cubicBezTo>
                    <a:moveTo>
                      <a:pt x="20" y="99"/>
                    </a:moveTo>
                    <a:cubicBezTo>
                      <a:pt x="20" y="99"/>
                      <a:pt x="20" y="99"/>
                      <a:pt x="20" y="99"/>
                    </a:cubicBezTo>
                    <a:cubicBezTo>
                      <a:pt x="20" y="99"/>
                      <a:pt x="20" y="99"/>
                      <a:pt x="20" y="99"/>
                    </a:cubicBezTo>
                    <a:moveTo>
                      <a:pt x="20" y="97"/>
                    </a:moveTo>
                    <a:cubicBezTo>
                      <a:pt x="20" y="97"/>
                      <a:pt x="20" y="97"/>
                      <a:pt x="20" y="97"/>
                    </a:cubicBezTo>
                    <a:cubicBezTo>
                      <a:pt x="20" y="97"/>
                      <a:pt x="20" y="97"/>
                      <a:pt x="20" y="97"/>
                    </a:cubicBezTo>
                    <a:moveTo>
                      <a:pt x="20" y="97"/>
                    </a:moveTo>
                    <a:cubicBezTo>
                      <a:pt x="20" y="97"/>
                      <a:pt x="20" y="97"/>
                      <a:pt x="20" y="97"/>
                    </a:cubicBezTo>
                    <a:cubicBezTo>
                      <a:pt x="20" y="97"/>
                      <a:pt x="20" y="97"/>
                      <a:pt x="20" y="97"/>
                    </a:cubicBezTo>
                    <a:moveTo>
                      <a:pt x="20" y="96"/>
                    </a:moveTo>
                    <a:cubicBezTo>
                      <a:pt x="20" y="96"/>
                      <a:pt x="20" y="96"/>
                      <a:pt x="20" y="96"/>
                    </a:cubicBezTo>
                    <a:cubicBezTo>
                      <a:pt x="20" y="96"/>
                      <a:pt x="20" y="96"/>
                      <a:pt x="20" y="96"/>
                    </a:cubicBezTo>
                    <a:moveTo>
                      <a:pt x="20" y="95"/>
                    </a:moveTo>
                    <a:cubicBezTo>
                      <a:pt x="20" y="96"/>
                      <a:pt x="20" y="96"/>
                      <a:pt x="20" y="96"/>
                    </a:cubicBezTo>
                    <a:cubicBezTo>
                      <a:pt x="20" y="96"/>
                      <a:pt x="20" y="96"/>
                      <a:pt x="20" y="95"/>
                    </a:cubicBezTo>
                    <a:moveTo>
                      <a:pt x="20" y="94"/>
                    </a:moveTo>
                    <a:cubicBezTo>
                      <a:pt x="20" y="95"/>
                      <a:pt x="20" y="95"/>
                      <a:pt x="20" y="95"/>
                    </a:cubicBezTo>
                    <a:cubicBezTo>
                      <a:pt x="20" y="95"/>
                      <a:pt x="20" y="95"/>
                      <a:pt x="20" y="94"/>
                    </a:cubicBezTo>
                    <a:moveTo>
                      <a:pt x="1" y="2"/>
                    </a:moveTo>
                    <a:cubicBezTo>
                      <a:pt x="12" y="27"/>
                      <a:pt x="20" y="59"/>
                      <a:pt x="20" y="94"/>
                    </a:cubicBezTo>
                    <a:cubicBezTo>
                      <a:pt x="20" y="59"/>
                      <a:pt x="12" y="27"/>
                      <a:pt x="1" y="2"/>
                    </a:cubicBezTo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Freeform 237"/>
              <p:cNvSpPr/>
              <p:nvPr/>
            </p:nvSpPr>
            <p:spPr bwMode="auto">
              <a:xfrm>
                <a:off x="4188" y="2696"/>
                <a:ext cx="140" cy="550"/>
              </a:xfrm>
              <a:custGeom>
                <a:avLst/>
                <a:gdLst>
                  <a:gd name="T0" fmla="*/ 0 w 79"/>
                  <a:gd name="T1" fmla="*/ 217 h 293"/>
                  <a:gd name="T2" fmla="*/ 79 w 79"/>
                  <a:gd name="T3" fmla="*/ 155 h 293"/>
                  <a:gd name="T4" fmla="*/ 79 w 79"/>
                  <a:gd name="T5" fmla="*/ 155 h 293"/>
                  <a:gd name="T6" fmla="*/ 79 w 79"/>
                  <a:gd name="T7" fmla="*/ 152 h 293"/>
                  <a:gd name="T8" fmla="*/ 79 w 79"/>
                  <a:gd name="T9" fmla="*/ 152 h 293"/>
                  <a:gd name="T10" fmla="*/ 79 w 79"/>
                  <a:gd name="T11" fmla="*/ 151 h 293"/>
                  <a:gd name="T12" fmla="*/ 79 w 79"/>
                  <a:gd name="T13" fmla="*/ 151 h 293"/>
                  <a:gd name="T14" fmla="*/ 79 w 79"/>
                  <a:gd name="T15" fmla="*/ 151 h 293"/>
                  <a:gd name="T16" fmla="*/ 79 w 79"/>
                  <a:gd name="T17" fmla="*/ 151 h 293"/>
                  <a:gd name="T18" fmla="*/ 79 w 79"/>
                  <a:gd name="T19" fmla="*/ 151 h 293"/>
                  <a:gd name="T20" fmla="*/ 79 w 79"/>
                  <a:gd name="T21" fmla="*/ 150 h 293"/>
                  <a:gd name="T22" fmla="*/ 79 w 79"/>
                  <a:gd name="T23" fmla="*/ 150 h 293"/>
                  <a:gd name="T24" fmla="*/ 79 w 79"/>
                  <a:gd name="T25" fmla="*/ 150 h 293"/>
                  <a:gd name="T26" fmla="*/ 79 w 79"/>
                  <a:gd name="T27" fmla="*/ 150 h 293"/>
                  <a:gd name="T28" fmla="*/ 79 w 79"/>
                  <a:gd name="T29" fmla="*/ 149 h 293"/>
                  <a:gd name="T30" fmla="*/ 79 w 79"/>
                  <a:gd name="T31" fmla="*/ 149 h 293"/>
                  <a:gd name="T32" fmla="*/ 79 w 79"/>
                  <a:gd name="T33" fmla="*/ 149 h 293"/>
                  <a:gd name="T34" fmla="*/ 79 w 79"/>
                  <a:gd name="T35" fmla="*/ 149 h 293"/>
                  <a:gd name="T36" fmla="*/ 79 w 79"/>
                  <a:gd name="T37" fmla="*/ 149 h 293"/>
                  <a:gd name="T38" fmla="*/ 79 w 79"/>
                  <a:gd name="T39" fmla="*/ 148 h 293"/>
                  <a:gd name="T40" fmla="*/ 79 w 79"/>
                  <a:gd name="T41" fmla="*/ 148 h 293"/>
                  <a:gd name="T42" fmla="*/ 79 w 79"/>
                  <a:gd name="T43" fmla="*/ 148 h 293"/>
                  <a:gd name="T44" fmla="*/ 79 w 79"/>
                  <a:gd name="T45" fmla="*/ 148 h 293"/>
                  <a:gd name="T46" fmla="*/ 79 w 79"/>
                  <a:gd name="T47" fmla="*/ 147 h 293"/>
                  <a:gd name="T48" fmla="*/ 79 w 79"/>
                  <a:gd name="T49" fmla="*/ 147 h 293"/>
                  <a:gd name="T50" fmla="*/ 79 w 79"/>
                  <a:gd name="T51" fmla="*/ 147 h 293"/>
                  <a:gd name="T52" fmla="*/ 79 w 79"/>
                  <a:gd name="T53" fmla="*/ 147 h 293"/>
                  <a:gd name="T54" fmla="*/ 79 w 79"/>
                  <a:gd name="T55" fmla="*/ 145 h 293"/>
                  <a:gd name="T56" fmla="*/ 79 w 79"/>
                  <a:gd name="T57" fmla="*/ 145 h 293"/>
                  <a:gd name="T58" fmla="*/ 79 w 79"/>
                  <a:gd name="T59" fmla="*/ 144 h 293"/>
                  <a:gd name="T60" fmla="*/ 79 w 79"/>
                  <a:gd name="T61" fmla="*/ 144 h 293"/>
                  <a:gd name="T62" fmla="*/ 79 w 79"/>
                  <a:gd name="T63" fmla="*/ 143 h 293"/>
                  <a:gd name="T64" fmla="*/ 79 w 79"/>
                  <a:gd name="T65" fmla="*/ 142 h 293"/>
                  <a:gd name="T66" fmla="*/ 60 w 79"/>
                  <a:gd name="T67" fmla="*/ 50 h 293"/>
                  <a:gd name="T68" fmla="*/ 60 w 79"/>
                  <a:gd name="T69" fmla="*/ 50 h 293"/>
                  <a:gd name="T70" fmla="*/ 59 w 79"/>
                  <a:gd name="T71" fmla="*/ 50 h 293"/>
                  <a:gd name="T72" fmla="*/ 59 w 79"/>
                  <a:gd name="T73" fmla="*/ 50 h 293"/>
                  <a:gd name="T74" fmla="*/ 59 w 79"/>
                  <a:gd name="T75" fmla="*/ 49 h 293"/>
                  <a:gd name="T76" fmla="*/ 59 w 79"/>
                  <a:gd name="T77" fmla="*/ 49 h 293"/>
                  <a:gd name="T78" fmla="*/ 59 w 79"/>
                  <a:gd name="T79" fmla="*/ 49 h 293"/>
                  <a:gd name="T80" fmla="*/ 59 w 79"/>
                  <a:gd name="T81" fmla="*/ 49 h 293"/>
                  <a:gd name="T82" fmla="*/ 59 w 79"/>
                  <a:gd name="T83" fmla="*/ 49 h 293"/>
                  <a:gd name="T84" fmla="*/ 59 w 79"/>
                  <a:gd name="T85" fmla="*/ 49 h 293"/>
                  <a:gd name="T86" fmla="*/ 59 w 79"/>
                  <a:gd name="T87" fmla="*/ 48 h 293"/>
                  <a:gd name="T88" fmla="*/ 59 w 79"/>
                  <a:gd name="T89" fmla="*/ 48 h 293"/>
                  <a:gd name="T90" fmla="*/ 59 w 79"/>
                  <a:gd name="T91" fmla="*/ 48 h 293"/>
                  <a:gd name="T92" fmla="*/ 59 w 79"/>
                  <a:gd name="T93" fmla="*/ 48 h 293"/>
                  <a:gd name="T94" fmla="*/ 0 w 79"/>
                  <a:gd name="T95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79" h="293">
                    <a:moveTo>
                      <a:pt x="0" y="0"/>
                    </a:moveTo>
                    <a:cubicBezTo>
                      <a:pt x="0" y="217"/>
                      <a:pt x="0" y="217"/>
                      <a:pt x="0" y="217"/>
                    </a:cubicBezTo>
                    <a:cubicBezTo>
                      <a:pt x="5" y="293"/>
                      <a:pt x="5" y="293"/>
                      <a:pt x="5" y="293"/>
                    </a:cubicBezTo>
                    <a:cubicBezTo>
                      <a:pt x="45" y="288"/>
                      <a:pt x="77" y="229"/>
                      <a:pt x="79" y="155"/>
                    </a:cubicBezTo>
                    <a:cubicBezTo>
                      <a:pt x="79" y="155"/>
                      <a:pt x="79" y="155"/>
                      <a:pt x="79" y="155"/>
                    </a:cubicBezTo>
                    <a:cubicBezTo>
                      <a:pt x="79" y="155"/>
                      <a:pt x="79" y="155"/>
                      <a:pt x="79" y="155"/>
                    </a:cubicBezTo>
                    <a:cubicBezTo>
                      <a:pt x="79" y="155"/>
                      <a:pt x="79" y="155"/>
                      <a:pt x="79" y="155"/>
                    </a:cubicBezTo>
                    <a:cubicBezTo>
                      <a:pt x="79" y="154"/>
                      <a:pt x="79" y="153"/>
                      <a:pt x="79" y="152"/>
                    </a:cubicBezTo>
                    <a:cubicBezTo>
                      <a:pt x="79" y="152"/>
                      <a:pt x="79" y="152"/>
                      <a:pt x="79" y="152"/>
                    </a:cubicBezTo>
                    <a:cubicBezTo>
                      <a:pt x="79" y="152"/>
                      <a:pt x="79" y="152"/>
                      <a:pt x="79" y="152"/>
                    </a:cubicBezTo>
                    <a:cubicBezTo>
                      <a:pt x="79" y="152"/>
                      <a:pt x="79" y="152"/>
                      <a:pt x="79" y="152"/>
                    </a:cubicBezTo>
                    <a:cubicBezTo>
                      <a:pt x="79" y="152"/>
                      <a:pt x="79" y="152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6"/>
                      <a:pt x="79" y="146"/>
                      <a:pt x="79" y="145"/>
                    </a:cubicBezTo>
                    <a:cubicBezTo>
                      <a:pt x="79" y="145"/>
                      <a:pt x="79" y="145"/>
                      <a:pt x="79" y="145"/>
                    </a:cubicBezTo>
                    <a:cubicBezTo>
                      <a:pt x="79" y="145"/>
                      <a:pt x="79" y="145"/>
                      <a:pt x="79" y="145"/>
                    </a:cubicBezTo>
                    <a:cubicBezTo>
                      <a:pt x="79" y="145"/>
                      <a:pt x="79" y="145"/>
                      <a:pt x="79" y="145"/>
                    </a:cubicBezTo>
                    <a:cubicBezTo>
                      <a:pt x="79" y="145"/>
                      <a:pt x="79" y="145"/>
                      <a:pt x="79" y="144"/>
                    </a:cubicBezTo>
                    <a:cubicBezTo>
                      <a:pt x="79" y="144"/>
                      <a:pt x="79" y="144"/>
                      <a:pt x="79" y="144"/>
                    </a:cubicBezTo>
                    <a:cubicBezTo>
                      <a:pt x="79" y="144"/>
                      <a:pt x="79" y="144"/>
                      <a:pt x="79" y="144"/>
                    </a:cubicBezTo>
                    <a:cubicBezTo>
                      <a:pt x="79" y="144"/>
                      <a:pt x="79" y="144"/>
                      <a:pt x="79" y="143"/>
                    </a:cubicBezTo>
                    <a:cubicBezTo>
                      <a:pt x="79" y="143"/>
                      <a:pt x="79" y="143"/>
                      <a:pt x="79" y="143"/>
                    </a:cubicBezTo>
                    <a:cubicBezTo>
                      <a:pt x="79" y="143"/>
                      <a:pt x="79" y="143"/>
                      <a:pt x="79" y="142"/>
                    </a:cubicBezTo>
                    <a:cubicBezTo>
                      <a:pt x="79" y="142"/>
                      <a:pt x="79" y="142"/>
                      <a:pt x="79" y="142"/>
                    </a:cubicBezTo>
                    <a:cubicBezTo>
                      <a:pt x="79" y="107"/>
                      <a:pt x="71" y="75"/>
                      <a:pt x="60" y="50"/>
                    </a:cubicBezTo>
                    <a:cubicBezTo>
                      <a:pt x="60" y="50"/>
                      <a:pt x="60" y="50"/>
                      <a:pt x="60" y="50"/>
                    </a:cubicBezTo>
                    <a:cubicBezTo>
                      <a:pt x="60" y="50"/>
                      <a:pt x="60" y="50"/>
                      <a:pt x="60" y="50"/>
                    </a:cubicBezTo>
                    <a:cubicBezTo>
                      <a:pt x="60" y="50"/>
                      <a:pt x="60" y="50"/>
                      <a:pt x="60" y="50"/>
                    </a:cubicBezTo>
                    <a:cubicBezTo>
                      <a:pt x="60" y="50"/>
                      <a:pt x="60" y="50"/>
                      <a:pt x="59" y="50"/>
                    </a:cubicBezTo>
                    <a:cubicBezTo>
                      <a:pt x="59" y="50"/>
                      <a:pt x="59" y="50"/>
                      <a:pt x="59" y="50"/>
                    </a:cubicBezTo>
                    <a:cubicBezTo>
                      <a:pt x="59" y="50"/>
                      <a:pt x="59" y="50"/>
                      <a:pt x="59" y="50"/>
                    </a:cubicBezTo>
                    <a:cubicBezTo>
                      <a:pt x="59" y="50"/>
                      <a:pt x="59" y="50"/>
                      <a:pt x="59" y="50"/>
                    </a:cubicBezTo>
                    <a:cubicBezTo>
                      <a:pt x="59" y="50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44" y="19"/>
                      <a:pt x="23" y="0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Freeform 238"/>
              <p:cNvSpPr/>
              <p:nvPr/>
            </p:nvSpPr>
            <p:spPr bwMode="auto">
              <a:xfrm>
                <a:off x="4188" y="3103"/>
                <a:ext cx="28" cy="466"/>
              </a:xfrm>
              <a:custGeom>
                <a:avLst/>
                <a:gdLst>
                  <a:gd name="T0" fmla="*/ 0 w 28"/>
                  <a:gd name="T1" fmla="*/ 0 h 466"/>
                  <a:gd name="T2" fmla="*/ 0 w 28"/>
                  <a:gd name="T3" fmla="*/ 466 h 466"/>
                  <a:gd name="T4" fmla="*/ 28 w 28"/>
                  <a:gd name="T5" fmla="*/ 466 h 466"/>
                  <a:gd name="T6" fmla="*/ 9 w 28"/>
                  <a:gd name="T7" fmla="*/ 143 h 466"/>
                  <a:gd name="T8" fmla="*/ 9 w 28"/>
                  <a:gd name="T9" fmla="*/ 143 h 466"/>
                  <a:gd name="T10" fmla="*/ 0 w 28"/>
                  <a:gd name="T11" fmla="*/ 0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466">
                    <a:moveTo>
                      <a:pt x="0" y="0"/>
                    </a:moveTo>
                    <a:lnTo>
                      <a:pt x="0" y="466"/>
                    </a:lnTo>
                    <a:lnTo>
                      <a:pt x="28" y="466"/>
                    </a:lnTo>
                    <a:lnTo>
                      <a:pt x="9" y="143"/>
                    </a:lnTo>
                    <a:lnTo>
                      <a:pt x="9" y="1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Freeform 239"/>
              <p:cNvSpPr/>
              <p:nvPr/>
            </p:nvSpPr>
            <p:spPr bwMode="auto">
              <a:xfrm>
                <a:off x="4188" y="3103"/>
                <a:ext cx="28" cy="466"/>
              </a:xfrm>
              <a:custGeom>
                <a:avLst/>
                <a:gdLst>
                  <a:gd name="T0" fmla="*/ 0 w 28"/>
                  <a:gd name="T1" fmla="*/ 0 h 466"/>
                  <a:gd name="T2" fmla="*/ 0 w 28"/>
                  <a:gd name="T3" fmla="*/ 466 h 466"/>
                  <a:gd name="T4" fmla="*/ 28 w 28"/>
                  <a:gd name="T5" fmla="*/ 466 h 466"/>
                  <a:gd name="T6" fmla="*/ 9 w 28"/>
                  <a:gd name="T7" fmla="*/ 143 h 466"/>
                  <a:gd name="T8" fmla="*/ 9 w 28"/>
                  <a:gd name="T9" fmla="*/ 143 h 466"/>
                  <a:gd name="T10" fmla="*/ 0 w 28"/>
                  <a:gd name="T11" fmla="*/ 0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466">
                    <a:moveTo>
                      <a:pt x="0" y="0"/>
                    </a:moveTo>
                    <a:lnTo>
                      <a:pt x="0" y="466"/>
                    </a:lnTo>
                    <a:lnTo>
                      <a:pt x="28" y="466"/>
                    </a:lnTo>
                    <a:lnTo>
                      <a:pt x="9" y="143"/>
                    </a:lnTo>
                    <a:lnTo>
                      <a:pt x="9" y="14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5" name="Freeform 241"/>
              <p:cNvSpPr/>
              <p:nvPr/>
            </p:nvSpPr>
            <p:spPr bwMode="auto">
              <a:xfrm>
                <a:off x="3044" y="2398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6" name="Freeform 242"/>
              <p:cNvSpPr/>
              <p:nvPr/>
            </p:nvSpPr>
            <p:spPr bwMode="auto">
              <a:xfrm>
                <a:off x="2418" y="2555"/>
                <a:ext cx="22" cy="15"/>
              </a:xfrm>
              <a:custGeom>
                <a:avLst/>
                <a:gdLst>
                  <a:gd name="T0" fmla="*/ 6 w 12"/>
                  <a:gd name="T1" fmla="*/ 0 h 8"/>
                  <a:gd name="T2" fmla="*/ 6 w 12"/>
                  <a:gd name="T3" fmla="*/ 8 h 8"/>
                  <a:gd name="T4" fmla="*/ 6 w 12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8">
                    <a:moveTo>
                      <a:pt x="6" y="0"/>
                    </a:moveTo>
                    <a:cubicBezTo>
                      <a:pt x="0" y="0"/>
                      <a:pt x="0" y="8"/>
                      <a:pt x="6" y="8"/>
                    </a:cubicBezTo>
                    <a:cubicBezTo>
                      <a:pt x="12" y="8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7" name="Freeform 243"/>
              <p:cNvSpPr/>
              <p:nvPr/>
            </p:nvSpPr>
            <p:spPr bwMode="auto">
              <a:xfrm>
                <a:off x="1966" y="2278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8" name="Freeform 244"/>
              <p:cNvSpPr/>
              <p:nvPr/>
            </p:nvSpPr>
            <p:spPr bwMode="auto">
              <a:xfrm>
                <a:off x="1674" y="2488"/>
                <a:ext cx="21" cy="15"/>
              </a:xfrm>
              <a:custGeom>
                <a:avLst/>
                <a:gdLst>
                  <a:gd name="T0" fmla="*/ 6 w 12"/>
                  <a:gd name="T1" fmla="*/ 0 h 8"/>
                  <a:gd name="T2" fmla="*/ 6 w 12"/>
                  <a:gd name="T3" fmla="*/ 8 h 8"/>
                  <a:gd name="T4" fmla="*/ 6 w 12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8">
                    <a:moveTo>
                      <a:pt x="6" y="0"/>
                    </a:moveTo>
                    <a:cubicBezTo>
                      <a:pt x="0" y="0"/>
                      <a:pt x="0" y="8"/>
                      <a:pt x="6" y="8"/>
                    </a:cubicBezTo>
                    <a:cubicBezTo>
                      <a:pt x="12" y="8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9" name="Freeform 245"/>
              <p:cNvSpPr/>
              <p:nvPr/>
            </p:nvSpPr>
            <p:spPr bwMode="auto">
              <a:xfrm>
                <a:off x="3385" y="2653"/>
                <a:ext cx="17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0" name="Freeform 246"/>
              <p:cNvSpPr/>
              <p:nvPr/>
            </p:nvSpPr>
            <p:spPr bwMode="auto">
              <a:xfrm>
                <a:off x="3707" y="2334"/>
                <a:ext cx="25" cy="22"/>
              </a:xfrm>
              <a:custGeom>
                <a:avLst/>
                <a:gdLst>
                  <a:gd name="T0" fmla="*/ 7 w 14"/>
                  <a:gd name="T1" fmla="*/ 0 h 12"/>
                  <a:gd name="T2" fmla="*/ 7 w 14"/>
                  <a:gd name="T3" fmla="*/ 12 h 12"/>
                  <a:gd name="T4" fmla="*/ 7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7" y="0"/>
                    </a:moveTo>
                    <a:cubicBezTo>
                      <a:pt x="0" y="0"/>
                      <a:pt x="0" y="12"/>
                      <a:pt x="7" y="12"/>
                    </a:cubicBezTo>
                    <a:cubicBezTo>
                      <a:pt x="14" y="12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1" name="Freeform 247"/>
              <p:cNvSpPr/>
              <p:nvPr/>
            </p:nvSpPr>
            <p:spPr bwMode="auto">
              <a:xfrm>
                <a:off x="3890" y="2507"/>
                <a:ext cx="28" cy="22"/>
              </a:xfrm>
              <a:custGeom>
                <a:avLst/>
                <a:gdLst>
                  <a:gd name="T0" fmla="*/ 8 w 16"/>
                  <a:gd name="T1" fmla="*/ 0 h 12"/>
                  <a:gd name="T2" fmla="*/ 8 w 16"/>
                  <a:gd name="T3" fmla="*/ 12 h 12"/>
                  <a:gd name="T4" fmla="*/ 8 w 1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6" y="12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2" name="Freeform 248"/>
              <p:cNvSpPr/>
              <p:nvPr/>
            </p:nvSpPr>
            <p:spPr bwMode="auto">
              <a:xfrm>
                <a:off x="4688" y="2373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3" name="Freeform 249"/>
              <p:cNvSpPr/>
              <p:nvPr/>
            </p:nvSpPr>
            <p:spPr bwMode="auto">
              <a:xfrm>
                <a:off x="5108" y="2623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4" name="Freeform 250"/>
              <p:cNvSpPr/>
              <p:nvPr/>
            </p:nvSpPr>
            <p:spPr bwMode="auto">
              <a:xfrm>
                <a:off x="5375" y="2261"/>
                <a:ext cx="22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5" name="Freeform 251"/>
              <p:cNvSpPr/>
              <p:nvPr/>
            </p:nvSpPr>
            <p:spPr bwMode="auto">
              <a:xfrm>
                <a:off x="5629" y="2417"/>
                <a:ext cx="25" cy="22"/>
              </a:xfrm>
              <a:custGeom>
                <a:avLst/>
                <a:gdLst>
                  <a:gd name="T0" fmla="*/ 7 w 14"/>
                  <a:gd name="T1" fmla="*/ 0 h 12"/>
                  <a:gd name="T2" fmla="*/ 7 w 14"/>
                  <a:gd name="T3" fmla="*/ 12 h 12"/>
                  <a:gd name="T4" fmla="*/ 7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7" y="0"/>
                    </a:moveTo>
                    <a:cubicBezTo>
                      <a:pt x="0" y="0"/>
                      <a:pt x="0" y="12"/>
                      <a:pt x="7" y="12"/>
                    </a:cubicBezTo>
                    <a:cubicBezTo>
                      <a:pt x="14" y="12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6" name="Freeform 252"/>
              <p:cNvSpPr/>
              <p:nvPr/>
            </p:nvSpPr>
            <p:spPr bwMode="auto">
              <a:xfrm>
                <a:off x="5815" y="2276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7" name="Freeform 253"/>
              <p:cNvSpPr/>
              <p:nvPr/>
            </p:nvSpPr>
            <p:spPr bwMode="auto">
              <a:xfrm>
                <a:off x="5679" y="2569"/>
                <a:ext cx="24" cy="18"/>
              </a:xfrm>
              <a:custGeom>
                <a:avLst/>
                <a:gdLst>
                  <a:gd name="T0" fmla="*/ 7 w 14"/>
                  <a:gd name="T1" fmla="*/ 0 h 10"/>
                  <a:gd name="T2" fmla="*/ 7 w 14"/>
                  <a:gd name="T3" fmla="*/ 10 h 10"/>
                  <a:gd name="T4" fmla="*/ 7 w 14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0">
                    <a:moveTo>
                      <a:pt x="7" y="0"/>
                    </a:moveTo>
                    <a:cubicBezTo>
                      <a:pt x="0" y="0"/>
                      <a:pt x="0" y="10"/>
                      <a:pt x="7" y="10"/>
                    </a:cubicBezTo>
                    <a:cubicBezTo>
                      <a:pt x="14" y="10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8" name="Freeform 254"/>
              <p:cNvSpPr/>
              <p:nvPr/>
            </p:nvSpPr>
            <p:spPr bwMode="auto">
              <a:xfrm>
                <a:off x="5907" y="2448"/>
                <a:ext cx="22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9" name="Freeform 255"/>
              <p:cNvSpPr/>
              <p:nvPr/>
            </p:nvSpPr>
            <p:spPr bwMode="auto">
              <a:xfrm>
                <a:off x="4418" y="2606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0" name="Freeform 256"/>
              <p:cNvSpPr/>
              <p:nvPr/>
            </p:nvSpPr>
            <p:spPr bwMode="auto">
              <a:xfrm>
                <a:off x="4129" y="2225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1" name="Freeform 257"/>
              <p:cNvSpPr/>
              <p:nvPr/>
            </p:nvSpPr>
            <p:spPr bwMode="auto">
              <a:xfrm>
                <a:off x="2993" y="2706"/>
                <a:ext cx="21" cy="15"/>
              </a:xfrm>
              <a:custGeom>
                <a:avLst/>
                <a:gdLst>
                  <a:gd name="T0" fmla="*/ 6 w 12"/>
                  <a:gd name="T1" fmla="*/ 0 h 8"/>
                  <a:gd name="T2" fmla="*/ 6 w 12"/>
                  <a:gd name="T3" fmla="*/ 8 h 8"/>
                  <a:gd name="T4" fmla="*/ 6 w 12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8">
                    <a:moveTo>
                      <a:pt x="6" y="0"/>
                    </a:moveTo>
                    <a:cubicBezTo>
                      <a:pt x="0" y="0"/>
                      <a:pt x="0" y="8"/>
                      <a:pt x="6" y="8"/>
                    </a:cubicBezTo>
                    <a:cubicBezTo>
                      <a:pt x="12" y="8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2" name="Freeform 258"/>
              <p:cNvSpPr/>
              <p:nvPr/>
            </p:nvSpPr>
            <p:spPr bwMode="auto">
              <a:xfrm>
                <a:off x="2582" y="2621"/>
                <a:ext cx="7" cy="4"/>
              </a:xfrm>
              <a:custGeom>
                <a:avLst/>
                <a:gdLst>
                  <a:gd name="T0" fmla="*/ 2 w 4"/>
                  <a:gd name="T1" fmla="*/ 0 h 2"/>
                  <a:gd name="T2" fmla="*/ 2 w 4"/>
                  <a:gd name="T3" fmla="*/ 2 h 2"/>
                  <a:gd name="T4" fmla="*/ 2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cubicBezTo>
                      <a:pt x="0" y="0"/>
                      <a:pt x="0" y="2"/>
                      <a:pt x="2" y="2"/>
                    </a:cubicBezTo>
                    <a:cubicBezTo>
                      <a:pt x="4" y="2"/>
                      <a:pt x="4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3" name="Freeform 259"/>
              <p:cNvSpPr/>
              <p:nvPr/>
            </p:nvSpPr>
            <p:spPr bwMode="auto">
              <a:xfrm>
                <a:off x="1408" y="2445"/>
                <a:ext cx="28" cy="26"/>
              </a:xfrm>
              <a:custGeom>
                <a:avLst/>
                <a:gdLst>
                  <a:gd name="T0" fmla="*/ 8 w 16"/>
                  <a:gd name="T1" fmla="*/ 0 h 14"/>
                  <a:gd name="T2" fmla="*/ 8 w 16"/>
                  <a:gd name="T3" fmla="*/ 14 h 14"/>
                  <a:gd name="T4" fmla="*/ 8 w 16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4">
                    <a:moveTo>
                      <a:pt x="8" y="0"/>
                    </a:moveTo>
                    <a:cubicBezTo>
                      <a:pt x="0" y="0"/>
                      <a:pt x="0" y="14"/>
                      <a:pt x="8" y="14"/>
                    </a:cubicBezTo>
                    <a:cubicBezTo>
                      <a:pt x="16" y="14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4" name="Freeform 260"/>
              <p:cNvSpPr/>
              <p:nvPr/>
            </p:nvSpPr>
            <p:spPr bwMode="auto">
              <a:xfrm>
                <a:off x="2020" y="2604"/>
                <a:ext cx="24" cy="23"/>
              </a:xfrm>
              <a:custGeom>
                <a:avLst/>
                <a:gdLst>
                  <a:gd name="T0" fmla="*/ 7 w 14"/>
                  <a:gd name="T1" fmla="*/ 0 h 12"/>
                  <a:gd name="T2" fmla="*/ 7 w 14"/>
                  <a:gd name="T3" fmla="*/ 12 h 12"/>
                  <a:gd name="T4" fmla="*/ 7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7" y="0"/>
                    </a:moveTo>
                    <a:cubicBezTo>
                      <a:pt x="0" y="0"/>
                      <a:pt x="0" y="12"/>
                      <a:pt x="7" y="12"/>
                    </a:cubicBezTo>
                    <a:cubicBezTo>
                      <a:pt x="14" y="12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5" name="Freeform 261"/>
              <p:cNvSpPr/>
              <p:nvPr/>
            </p:nvSpPr>
            <p:spPr bwMode="auto">
              <a:xfrm>
                <a:off x="2326" y="2253"/>
                <a:ext cx="22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6" name="Freeform 262"/>
              <p:cNvSpPr/>
              <p:nvPr/>
            </p:nvSpPr>
            <p:spPr bwMode="auto">
              <a:xfrm>
                <a:off x="3035" y="2283"/>
                <a:ext cx="22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" name="Freeform 263"/>
              <p:cNvSpPr/>
              <p:nvPr/>
            </p:nvSpPr>
            <p:spPr bwMode="auto">
              <a:xfrm>
                <a:off x="3277" y="2539"/>
                <a:ext cx="21" cy="18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8" name="Freeform 264"/>
              <p:cNvSpPr/>
              <p:nvPr/>
            </p:nvSpPr>
            <p:spPr bwMode="auto">
              <a:xfrm>
                <a:off x="3551" y="2238"/>
                <a:ext cx="25" cy="19"/>
              </a:xfrm>
              <a:custGeom>
                <a:avLst/>
                <a:gdLst>
                  <a:gd name="T0" fmla="*/ 7 w 14"/>
                  <a:gd name="T1" fmla="*/ 0 h 10"/>
                  <a:gd name="T2" fmla="*/ 7 w 14"/>
                  <a:gd name="T3" fmla="*/ 10 h 10"/>
                  <a:gd name="T4" fmla="*/ 7 w 14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0">
                    <a:moveTo>
                      <a:pt x="7" y="0"/>
                    </a:moveTo>
                    <a:cubicBezTo>
                      <a:pt x="0" y="0"/>
                      <a:pt x="0" y="10"/>
                      <a:pt x="7" y="10"/>
                    </a:cubicBezTo>
                    <a:cubicBezTo>
                      <a:pt x="14" y="10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9" name="Freeform 265"/>
              <p:cNvSpPr/>
              <p:nvPr/>
            </p:nvSpPr>
            <p:spPr bwMode="auto">
              <a:xfrm>
                <a:off x="4868" y="2326"/>
                <a:ext cx="29" cy="23"/>
              </a:xfrm>
              <a:custGeom>
                <a:avLst/>
                <a:gdLst>
                  <a:gd name="T0" fmla="*/ 8 w 16"/>
                  <a:gd name="T1" fmla="*/ 0 h 12"/>
                  <a:gd name="T2" fmla="*/ 8 w 16"/>
                  <a:gd name="T3" fmla="*/ 12 h 12"/>
                  <a:gd name="T4" fmla="*/ 8 w 1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6" y="12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0" name="Freeform 266"/>
              <p:cNvSpPr/>
              <p:nvPr/>
            </p:nvSpPr>
            <p:spPr bwMode="auto">
              <a:xfrm>
                <a:off x="4149" y="2426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Freeform 267"/>
              <p:cNvSpPr/>
              <p:nvPr/>
            </p:nvSpPr>
            <p:spPr bwMode="auto">
              <a:xfrm>
                <a:off x="6078" y="2366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Freeform 268"/>
              <p:cNvSpPr/>
              <p:nvPr/>
            </p:nvSpPr>
            <p:spPr bwMode="auto">
              <a:xfrm>
                <a:off x="2585" y="2619"/>
                <a:ext cx="28" cy="23"/>
              </a:xfrm>
              <a:custGeom>
                <a:avLst/>
                <a:gdLst>
                  <a:gd name="T0" fmla="*/ 8 w 16"/>
                  <a:gd name="T1" fmla="*/ 0 h 12"/>
                  <a:gd name="T2" fmla="*/ 8 w 16"/>
                  <a:gd name="T3" fmla="*/ 12 h 12"/>
                  <a:gd name="T4" fmla="*/ 8 w 1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6" y="12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3" name="Freeform 269"/>
              <p:cNvSpPr/>
              <p:nvPr/>
            </p:nvSpPr>
            <p:spPr bwMode="auto">
              <a:xfrm>
                <a:off x="5241" y="2418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Freeform 270"/>
              <p:cNvSpPr/>
              <p:nvPr/>
            </p:nvSpPr>
            <p:spPr bwMode="auto">
              <a:xfrm>
                <a:off x="5306" y="2691"/>
                <a:ext cx="20" cy="15"/>
              </a:xfrm>
              <a:custGeom>
                <a:avLst/>
                <a:gdLst>
                  <a:gd name="T0" fmla="*/ 5 w 11"/>
                  <a:gd name="T1" fmla="*/ 0 h 8"/>
                  <a:gd name="T2" fmla="*/ 5 w 11"/>
                  <a:gd name="T3" fmla="*/ 8 h 8"/>
                  <a:gd name="T4" fmla="*/ 5 w 11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1" y="8"/>
                      <a:pt x="11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Freeform 271"/>
              <p:cNvSpPr/>
              <p:nvPr/>
            </p:nvSpPr>
            <p:spPr bwMode="auto">
              <a:xfrm>
                <a:off x="6157" y="2692"/>
                <a:ext cx="18" cy="32"/>
              </a:xfrm>
              <a:custGeom>
                <a:avLst/>
                <a:gdLst>
                  <a:gd name="T0" fmla="*/ 0 w 10"/>
                  <a:gd name="T1" fmla="*/ 7 h 17"/>
                  <a:gd name="T2" fmla="*/ 0 w 10"/>
                  <a:gd name="T3" fmla="*/ 12 h 17"/>
                  <a:gd name="T4" fmla="*/ 10 w 10"/>
                  <a:gd name="T5" fmla="*/ 12 h 17"/>
                  <a:gd name="T6" fmla="*/ 10 w 10"/>
                  <a:gd name="T7" fmla="*/ 7 h 17"/>
                  <a:gd name="T8" fmla="*/ 0 w 10"/>
                  <a:gd name="T9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7">
                    <a:moveTo>
                      <a:pt x="0" y="7"/>
                    </a:moveTo>
                    <a:cubicBezTo>
                      <a:pt x="0" y="9"/>
                      <a:pt x="0" y="11"/>
                      <a:pt x="0" y="12"/>
                    </a:cubicBezTo>
                    <a:cubicBezTo>
                      <a:pt x="1" y="17"/>
                      <a:pt x="9" y="17"/>
                      <a:pt x="10" y="12"/>
                    </a:cubicBezTo>
                    <a:cubicBezTo>
                      <a:pt x="10" y="11"/>
                      <a:pt x="10" y="9"/>
                      <a:pt x="10" y="7"/>
                    </a:cubicBezTo>
                    <a:cubicBezTo>
                      <a:pt x="10" y="0"/>
                      <a:pt x="0" y="0"/>
                      <a:pt x="0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Freeform 272"/>
              <p:cNvSpPr/>
              <p:nvPr/>
            </p:nvSpPr>
            <p:spPr bwMode="auto">
              <a:xfrm>
                <a:off x="1693" y="2664"/>
                <a:ext cx="25" cy="23"/>
              </a:xfrm>
              <a:custGeom>
                <a:avLst/>
                <a:gdLst>
                  <a:gd name="T0" fmla="*/ 7 w 14"/>
                  <a:gd name="T1" fmla="*/ 0 h 12"/>
                  <a:gd name="T2" fmla="*/ 7 w 14"/>
                  <a:gd name="T3" fmla="*/ 12 h 12"/>
                  <a:gd name="T4" fmla="*/ 7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7" y="0"/>
                    </a:moveTo>
                    <a:cubicBezTo>
                      <a:pt x="0" y="0"/>
                      <a:pt x="0" y="12"/>
                      <a:pt x="7" y="12"/>
                    </a:cubicBezTo>
                    <a:cubicBezTo>
                      <a:pt x="14" y="12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Freeform 273"/>
              <p:cNvSpPr/>
              <p:nvPr/>
            </p:nvSpPr>
            <p:spPr bwMode="auto">
              <a:xfrm>
                <a:off x="1298" y="2704"/>
                <a:ext cx="21" cy="18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Freeform 274"/>
              <p:cNvSpPr/>
              <p:nvPr/>
            </p:nvSpPr>
            <p:spPr bwMode="auto">
              <a:xfrm>
                <a:off x="3642" y="2597"/>
                <a:ext cx="28" cy="22"/>
              </a:xfrm>
              <a:custGeom>
                <a:avLst/>
                <a:gdLst>
                  <a:gd name="T0" fmla="*/ 8 w 16"/>
                  <a:gd name="T1" fmla="*/ 0 h 12"/>
                  <a:gd name="T2" fmla="*/ 8 w 16"/>
                  <a:gd name="T3" fmla="*/ 12 h 12"/>
                  <a:gd name="T4" fmla="*/ 8 w 1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6" y="12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Freeform 275"/>
              <p:cNvSpPr/>
              <p:nvPr/>
            </p:nvSpPr>
            <p:spPr bwMode="auto">
              <a:xfrm>
                <a:off x="4406" y="2773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Freeform 276"/>
              <p:cNvSpPr/>
              <p:nvPr/>
            </p:nvSpPr>
            <p:spPr bwMode="auto">
              <a:xfrm>
                <a:off x="4583" y="2561"/>
                <a:ext cx="94" cy="99"/>
              </a:xfrm>
              <a:custGeom>
                <a:avLst/>
                <a:gdLst>
                  <a:gd name="T0" fmla="*/ 41 w 94"/>
                  <a:gd name="T1" fmla="*/ 0 h 99"/>
                  <a:gd name="T2" fmla="*/ 59 w 94"/>
                  <a:gd name="T3" fmla="*/ 34 h 99"/>
                  <a:gd name="T4" fmla="*/ 94 w 94"/>
                  <a:gd name="T5" fmla="*/ 26 h 99"/>
                  <a:gd name="T6" fmla="*/ 69 w 94"/>
                  <a:gd name="T7" fmla="*/ 54 h 99"/>
                  <a:gd name="T8" fmla="*/ 85 w 94"/>
                  <a:gd name="T9" fmla="*/ 88 h 99"/>
                  <a:gd name="T10" fmla="*/ 53 w 94"/>
                  <a:gd name="T11" fmla="*/ 71 h 99"/>
                  <a:gd name="T12" fmla="*/ 27 w 94"/>
                  <a:gd name="T13" fmla="*/ 99 h 99"/>
                  <a:gd name="T14" fmla="*/ 32 w 94"/>
                  <a:gd name="T15" fmla="*/ 62 h 99"/>
                  <a:gd name="T16" fmla="*/ 0 w 94"/>
                  <a:gd name="T17" fmla="*/ 43 h 99"/>
                  <a:gd name="T18" fmla="*/ 36 w 94"/>
                  <a:gd name="T19" fmla="*/ 38 h 99"/>
                  <a:gd name="T20" fmla="*/ 41 w 94"/>
                  <a:gd name="T2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4" h="99">
                    <a:moveTo>
                      <a:pt x="41" y="0"/>
                    </a:moveTo>
                    <a:lnTo>
                      <a:pt x="59" y="34"/>
                    </a:lnTo>
                    <a:lnTo>
                      <a:pt x="94" y="26"/>
                    </a:lnTo>
                    <a:lnTo>
                      <a:pt x="69" y="54"/>
                    </a:lnTo>
                    <a:lnTo>
                      <a:pt x="85" y="88"/>
                    </a:lnTo>
                    <a:lnTo>
                      <a:pt x="53" y="71"/>
                    </a:lnTo>
                    <a:lnTo>
                      <a:pt x="27" y="99"/>
                    </a:lnTo>
                    <a:lnTo>
                      <a:pt x="32" y="62"/>
                    </a:lnTo>
                    <a:lnTo>
                      <a:pt x="0" y="43"/>
                    </a:lnTo>
                    <a:lnTo>
                      <a:pt x="36" y="38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Freeform 277"/>
              <p:cNvSpPr/>
              <p:nvPr/>
            </p:nvSpPr>
            <p:spPr bwMode="auto">
              <a:xfrm>
                <a:off x="4583" y="2561"/>
                <a:ext cx="94" cy="99"/>
              </a:xfrm>
              <a:custGeom>
                <a:avLst/>
                <a:gdLst>
                  <a:gd name="T0" fmla="*/ 41 w 94"/>
                  <a:gd name="T1" fmla="*/ 0 h 99"/>
                  <a:gd name="T2" fmla="*/ 59 w 94"/>
                  <a:gd name="T3" fmla="*/ 34 h 99"/>
                  <a:gd name="T4" fmla="*/ 94 w 94"/>
                  <a:gd name="T5" fmla="*/ 26 h 99"/>
                  <a:gd name="T6" fmla="*/ 69 w 94"/>
                  <a:gd name="T7" fmla="*/ 54 h 99"/>
                  <a:gd name="T8" fmla="*/ 85 w 94"/>
                  <a:gd name="T9" fmla="*/ 88 h 99"/>
                  <a:gd name="T10" fmla="*/ 53 w 94"/>
                  <a:gd name="T11" fmla="*/ 71 h 99"/>
                  <a:gd name="T12" fmla="*/ 27 w 94"/>
                  <a:gd name="T13" fmla="*/ 99 h 99"/>
                  <a:gd name="T14" fmla="*/ 32 w 94"/>
                  <a:gd name="T15" fmla="*/ 62 h 99"/>
                  <a:gd name="T16" fmla="*/ 0 w 94"/>
                  <a:gd name="T17" fmla="*/ 43 h 99"/>
                  <a:gd name="T18" fmla="*/ 36 w 94"/>
                  <a:gd name="T19" fmla="*/ 38 h 99"/>
                  <a:gd name="T20" fmla="*/ 41 w 94"/>
                  <a:gd name="T2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4" h="99">
                    <a:moveTo>
                      <a:pt x="41" y="0"/>
                    </a:moveTo>
                    <a:lnTo>
                      <a:pt x="59" y="34"/>
                    </a:lnTo>
                    <a:lnTo>
                      <a:pt x="94" y="26"/>
                    </a:lnTo>
                    <a:lnTo>
                      <a:pt x="69" y="54"/>
                    </a:lnTo>
                    <a:lnTo>
                      <a:pt x="85" y="88"/>
                    </a:lnTo>
                    <a:lnTo>
                      <a:pt x="53" y="71"/>
                    </a:lnTo>
                    <a:lnTo>
                      <a:pt x="27" y="99"/>
                    </a:lnTo>
                    <a:lnTo>
                      <a:pt x="32" y="62"/>
                    </a:lnTo>
                    <a:lnTo>
                      <a:pt x="0" y="43"/>
                    </a:lnTo>
                    <a:lnTo>
                      <a:pt x="36" y="38"/>
                    </a:lnTo>
                    <a:lnTo>
                      <a:pt x="4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Freeform 279"/>
              <p:cNvSpPr/>
              <p:nvPr/>
            </p:nvSpPr>
            <p:spPr bwMode="auto">
              <a:xfrm>
                <a:off x="4629" y="2587"/>
                <a:ext cx="48" cy="45"/>
              </a:xfrm>
              <a:custGeom>
                <a:avLst/>
                <a:gdLst>
                  <a:gd name="T0" fmla="*/ 27 w 27"/>
                  <a:gd name="T1" fmla="*/ 0 h 24"/>
                  <a:gd name="T2" fmla="*/ 8 w 27"/>
                  <a:gd name="T3" fmla="*/ 3 h 24"/>
                  <a:gd name="T4" fmla="*/ 0 w 27"/>
                  <a:gd name="T5" fmla="*/ 9 h 24"/>
                  <a:gd name="T6" fmla="*/ 4 w 27"/>
                  <a:gd name="T7" fmla="*/ 24 h 24"/>
                  <a:gd name="T8" fmla="*/ 15 w 27"/>
                  <a:gd name="T9" fmla="*/ 21 h 24"/>
                  <a:gd name="T10" fmla="*/ 13 w 27"/>
                  <a:gd name="T11" fmla="*/ 15 h 24"/>
                  <a:gd name="T12" fmla="*/ 27 w 27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24">
                    <a:moveTo>
                      <a:pt x="27" y="0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3" y="7"/>
                      <a:pt x="0" y="9"/>
                      <a:pt x="0" y="9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8" y="23"/>
                      <a:pt x="11" y="22"/>
                      <a:pt x="15" y="21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Freeform 280"/>
              <p:cNvSpPr/>
              <p:nvPr/>
            </p:nvSpPr>
            <p:spPr bwMode="auto">
              <a:xfrm>
                <a:off x="1206" y="3507"/>
                <a:ext cx="25" cy="99"/>
              </a:xfrm>
              <a:custGeom>
                <a:avLst/>
                <a:gdLst>
                  <a:gd name="T0" fmla="*/ 11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7 w 14"/>
                  <a:gd name="T13" fmla="*/ 50 h 53"/>
                  <a:gd name="T14" fmla="*/ 12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1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1" y="1"/>
                    </a:moveTo>
                    <a:cubicBezTo>
                      <a:pt x="8" y="8"/>
                      <a:pt x="6" y="14"/>
                      <a:pt x="5" y="21"/>
                    </a:cubicBezTo>
                    <a:cubicBezTo>
                      <a:pt x="3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5" y="46"/>
                      <a:pt x="5" y="46"/>
                    </a:cubicBezTo>
                    <a:cubicBezTo>
                      <a:pt x="6" y="48"/>
                      <a:pt x="7" y="49"/>
                      <a:pt x="7" y="50"/>
                    </a:cubicBezTo>
                    <a:cubicBezTo>
                      <a:pt x="9" y="53"/>
                      <a:pt x="14" y="51"/>
                      <a:pt x="12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1" y="0"/>
                      <a:pt x="11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Freeform 281"/>
              <p:cNvSpPr/>
              <p:nvPr/>
            </p:nvSpPr>
            <p:spPr bwMode="auto">
              <a:xfrm>
                <a:off x="1236" y="3505"/>
                <a:ext cx="28" cy="88"/>
              </a:xfrm>
              <a:custGeom>
                <a:avLst/>
                <a:gdLst>
                  <a:gd name="T0" fmla="*/ 12 w 16"/>
                  <a:gd name="T1" fmla="*/ 2 h 47"/>
                  <a:gd name="T2" fmla="*/ 0 w 16"/>
                  <a:gd name="T3" fmla="*/ 44 h 47"/>
                  <a:gd name="T4" fmla="*/ 6 w 16"/>
                  <a:gd name="T5" fmla="*/ 44 h 47"/>
                  <a:gd name="T6" fmla="*/ 15 w 16"/>
                  <a:gd name="T7" fmla="*/ 4 h 47"/>
                  <a:gd name="T8" fmla="*/ 12 w 16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7">
                    <a:moveTo>
                      <a:pt x="12" y="2"/>
                    </a:moveTo>
                    <a:cubicBezTo>
                      <a:pt x="3" y="14"/>
                      <a:pt x="0" y="29"/>
                      <a:pt x="0" y="44"/>
                    </a:cubicBezTo>
                    <a:cubicBezTo>
                      <a:pt x="0" y="47"/>
                      <a:pt x="6" y="47"/>
                      <a:pt x="6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6" y="2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Freeform 282"/>
              <p:cNvSpPr/>
              <p:nvPr/>
            </p:nvSpPr>
            <p:spPr bwMode="auto">
              <a:xfrm>
                <a:off x="1270" y="3520"/>
                <a:ext cx="14" cy="85"/>
              </a:xfrm>
              <a:custGeom>
                <a:avLst/>
                <a:gdLst>
                  <a:gd name="T0" fmla="*/ 6 w 8"/>
                  <a:gd name="T1" fmla="*/ 3 h 45"/>
                  <a:gd name="T2" fmla="*/ 2 w 8"/>
                  <a:gd name="T3" fmla="*/ 3 h 45"/>
                  <a:gd name="T4" fmla="*/ 2 w 8"/>
                  <a:gd name="T5" fmla="*/ 15 h 45"/>
                  <a:gd name="T6" fmla="*/ 0 w 8"/>
                  <a:gd name="T7" fmla="*/ 17 h 45"/>
                  <a:gd name="T8" fmla="*/ 0 w 8"/>
                  <a:gd name="T9" fmla="*/ 34 h 45"/>
                  <a:gd name="T10" fmla="*/ 2 w 8"/>
                  <a:gd name="T11" fmla="*/ 36 h 45"/>
                  <a:gd name="T12" fmla="*/ 2 w 8"/>
                  <a:gd name="T13" fmla="*/ 42 h 45"/>
                  <a:gd name="T14" fmla="*/ 7 w 8"/>
                  <a:gd name="T15" fmla="*/ 42 h 45"/>
                  <a:gd name="T16" fmla="*/ 6 w 8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5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1" y="35"/>
                      <a:pt x="2" y="36"/>
                    </a:cubicBezTo>
                    <a:cubicBezTo>
                      <a:pt x="2" y="38"/>
                      <a:pt x="2" y="40"/>
                      <a:pt x="2" y="42"/>
                    </a:cubicBezTo>
                    <a:cubicBezTo>
                      <a:pt x="2" y="45"/>
                      <a:pt x="7" y="45"/>
                      <a:pt x="7" y="42"/>
                    </a:cubicBezTo>
                    <a:cubicBezTo>
                      <a:pt x="8" y="29"/>
                      <a:pt x="7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Freeform 283"/>
              <p:cNvSpPr/>
              <p:nvPr/>
            </p:nvSpPr>
            <p:spPr bwMode="auto">
              <a:xfrm>
                <a:off x="1309" y="3499"/>
                <a:ext cx="32" cy="90"/>
              </a:xfrm>
              <a:custGeom>
                <a:avLst/>
                <a:gdLst>
                  <a:gd name="T0" fmla="*/ 17 w 18"/>
                  <a:gd name="T1" fmla="*/ 44 h 48"/>
                  <a:gd name="T2" fmla="*/ 16 w 18"/>
                  <a:gd name="T3" fmla="*/ 17 h 48"/>
                  <a:gd name="T4" fmla="*/ 10 w 18"/>
                  <a:gd name="T5" fmla="*/ 15 h 48"/>
                  <a:gd name="T6" fmla="*/ 10 w 18"/>
                  <a:gd name="T7" fmla="*/ 15 h 48"/>
                  <a:gd name="T8" fmla="*/ 9 w 18"/>
                  <a:gd name="T9" fmla="*/ 16 h 48"/>
                  <a:gd name="T10" fmla="*/ 10 w 18"/>
                  <a:gd name="T11" fmla="*/ 4 h 48"/>
                  <a:gd name="T12" fmla="*/ 4 w 18"/>
                  <a:gd name="T13" fmla="*/ 3 h 48"/>
                  <a:gd name="T14" fmla="*/ 1 w 18"/>
                  <a:gd name="T15" fmla="*/ 29 h 48"/>
                  <a:gd name="T16" fmla="*/ 0 w 18"/>
                  <a:gd name="T17" fmla="*/ 30 h 48"/>
                  <a:gd name="T18" fmla="*/ 0 w 18"/>
                  <a:gd name="T19" fmla="*/ 43 h 48"/>
                  <a:gd name="T20" fmla="*/ 1 w 18"/>
                  <a:gd name="T21" fmla="*/ 43 h 48"/>
                  <a:gd name="T22" fmla="*/ 8 w 18"/>
                  <a:gd name="T23" fmla="*/ 43 h 48"/>
                  <a:gd name="T24" fmla="*/ 8 w 18"/>
                  <a:gd name="T25" fmla="*/ 42 h 48"/>
                  <a:gd name="T26" fmla="*/ 8 w 18"/>
                  <a:gd name="T27" fmla="*/ 45 h 48"/>
                  <a:gd name="T28" fmla="*/ 13 w 18"/>
                  <a:gd name="T29" fmla="*/ 46 h 48"/>
                  <a:gd name="T30" fmla="*/ 17 w 18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48">
                    <a:moveTo>
                      <a:pt x="17" y="44"/>
                    </a:moveTo>
                    <a:cubicBezTo>
                      <a:pt x="15" y="35"/>
                      <a:pt x="15" y="26"/>
                      <a:pt x="16" y="17"/>
                    </a:cubicBezTo>
                    <a:cubicBezTo>
                      <a:pt x="17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9" y="8"/>
                      <a:pt x="10" y="4"/>
                    </a:cubicBezTo>
                    <a:cubicBezTo>
                      <a:pt x="10" y="1"/>
                      <a:pt x="5" y="0"/>
                      <a:pt x="4" y="3"/>
                    </a:cubicBezTo>
                    <a:cubicBezTo>
                      <a:pt x="2" y="12"/>
                      <a:pt x="1" y="21"/>
                      <a:pt x="1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1" y="44"/>
                      <a:pt x="1" y="43"/>
                    </a:cubicBezTo>
                    <a:cubicBezTo>
                      <a:pt x="2" y="47"/>
                      <a:pt x="8" y="47"/>
                      <a:pt x="8" y="43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43"/>
                      <a:pt x="8" y="44"/>
                      <a:pt x="8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4" y="48"/>
                      <a:pt x="18" y="47"/>
                      <a:pt x="17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Freeform 284"/>
              <p:cNvSpPr/>
              <p:nvPr/>
            </p:nvSpPr>
            <p:spPr bwMode="auto">
              <a:xfrm>
                <a:off x="1374" y="3528"/>
                <a:ext cx="9" cy="61"/>
              </a:xfrm>
              <a:custGeom>
                <a:avLst/>
                <a:gdLst>
                  <a:gd name="T0" fmla="*/ 5 w 5"/>
                  <a:gd name="T1" fmla="*/ 3 h 33"/>
                  <a:gd name="T2" fmla="*/ 0 w 5"/>
                  <a:gd name="T3" fmla="*/ 3 h 33"/>
                  <a:gd name="T4" fmla="*/ 0 w 5"/>
                  <a:gd name="T5" fmla="*/ 30 h 33"/>
                  <a:gd name="T6" fmla="*/ 5 w 5"/>
                  <a:gd name="T7" fmla="*/ 30 h 33"/>
                  <a:gd name="T8" fmla="*/ 5 w 5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3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1"/>
                      <a:pt x="0" y="30"/>
                    </a:cubicBezTo>
                    <a:cubicBezTo>
                      <a:pt x="0" y="33"/>
                      <a:pt x="5" y="33"/>
                      <a:pt x="5" y="30"/>
                    </a:cubicBezTo>
                    <a:cubicBezTo>
                      <a:pt x="5" y="21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Freeform 285"/>
              <p:cNvSpPr/>
              <p:nvPr/>
            </p:nvSpPr>
            <p:spPr bwMode="auto">
              <a:xfrm>
                <a:off x="1401" y="3520"/>
                <a:ext cx="25" cy="77"/>
              </a:xfrm>
              <a:custGeom>
                <a:avLst/>
                <a:gdLst>
                  <a:gd name="T0" fmla="*/ 7 w 14"/>
                  <a:gd name="T1" fmla="*/ 7 h 41"/>
                  <a:gd name="T2" fmla="*/ 7 w 14"/>
                  <a:gd name="T3" fmla="*/ 4 h 41"/>
                  <a:gd name="T4" fmla="*/ 1 w 14"/>
                  <a:gd name="T5" fmla="*/ 6 h 41"/>
                  <a:gd name="T6" fmla="*/ 3 w 14"/>
                  <a:gd name="T7" fmla="*/ 30 h 41"/>
                  <a:gd name="T8" fmla="*/ 5 w 14"/>
                  <a:gd name="T9" fmla="*/ 32 h 41"/>
                  <a:gd name="T10" fmla="*/ 5 w 14"/>
                  <a:gd name="T11" fmla="*/ 38 h 41"/>
                  <a:gd name="T12" fmla="*/ 11 w 14"/>
                  <a:gd name="T13" fmla="*/ 38 h 41"/>
                  <a:gd name="T14" fmla="*/ 13 w 14"/>
                  <a:gd name="T15" fmla="*/ 10 h 41"/>
                  <a:gd name="T16" fmla="*/ 7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7"/>
                    </a:moveTo>
                    <a:cubicBezTo>
                      <a:pt x="7" y="6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3" y="14"/>
                      <a:pt x="2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6"/>
                      <a:pt x="5" y="38"/>
                    </a:cubicBezTo>
                    <a:cubicBezTo>
                      <a:pt x="6" y="41"/>
                      <a:pt x="10" y="41"/>
                      <a:pt x="11" y="38"/>
                    </a:cubicBezTo>
                    <a:cubicBezTo>
                      <a:pt x="12" y="29"/>
                      <a:pt x="11" y="19"/>
                      <a:pt x="13" y="10"/>
                    </a:cubicBezTo>
                    <a:cubicBezTo>
                      <a:pt x="14" y="6"/>
                      <a:pt x="9" y="4"/>
                      <a:pt x="7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Freeform 286"/>
              <p:cNvSpPr/>
              <p:nvPr/>
            </p:nvSpPr>
            <p:spPr bwMode="auto">
              <a:xfrm>
                <a:off x="1431" y="3520"/>
                <a:ext cx="28" cy="98"/>
              </a:xfrm>
              <a:custGeom>
                <a:avLst/>
                <a:gdLst>
                  <a:gd name="T0" fmla="*/ 7 w 16"/>
                  <a:gd name="T1" fmla="*/ 4 h 52"/>
                  <a:gd name="T2" fmla="*/ 6 w 16"/>
                  <a:gd name="T3" fmla="*/ 11 h 52"/>
                  <a:gd name="T4" fmla="*/ 3 w 16"/>
                  <a:gd name="T5" fmla="*/ 13 h 52"/>
                  <a:gd name="T6" fmla="*/ 2 w 16"/>
                  <a:gd name="T7" fmla="*/ 23 h 52"/>
                  <a:gd name="T8" fmla="*/ 4 w 16"/>
                  <a:gd name="T9" fmla="*/ 25 h 52"/>
                  <a:gd name="T10" fmla="*/ 4 w 16"/>
                  <a:gd name="T11" fmla="*/ 49 h 52"/>
                  <a:gd name="T12" fmla="*/ 10 w 16"/>
                  <a:gd name="T13" fmla="*/ 49 h 52"/>
                  <a:gd name="T14" fmla="*/ 15 w 16"/>
                  <a:gd name="T15" fmla="*/ 5 h 52"/>
                  <a:gd name="T16" fmla="*/ 7 w 16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2">
                    <a:moveTo>
                      <a:pt x="7" y="4"/>
                    </a:moveTo>
                    <a:cubicBezTo>
                      <a:pt x="7" y="6"/>
                      <a:pt x="7" y="9"/>
                      <a:pt x="6" y="11"/>
                    </a:cubicBezTo>
                    <a:cubicBezTo>
                      <a:pt x="5" y="10"/>
                      <a:pt x="3" y="11"/>
                      <a:pt x="3" y="13"/>
                    </a:cubicBezTo>
                    <a:cubicBezTo>
                      <a:pt x="3" y="16"/>
                      <a:pt x="3" y="20"/>
                      <a:pt x="2" y="23"/>
                    </a:cubicBezTo>
                    <a:cubicBezTo>
                      <a:pt x="0" y="24"/>
                      <a:pt x="3" y="26"/>
                      <a:pt x="4" y="25"/>
                    </a:cubicBezTo>
                    <a:cubicBezTo>
                      <a:pt x="3" y="33"/>
                      <a:pt x="3" y="41"/>
                      <a:pt x="4" y="49"/>
                    </a:cubicBezTo>
                    <a:cubicBezTo>
                      <a:pt x="5" y="52"/>
                      <a:pt x="10" y="52"/>
                      <a:pt x="10" y="49"/>
                    </a:cubicBezTo>
                    <a:cubicBezTo>
                      <a:pt x="13" y="34"/>
                      <a:pt x="13" y="20"/>
                      <a:pt x="15" y="5"/>
                    </a:cubicBezTo>
                    <a:cubicBezTo>
                      <a:pt x="16" y="1"/>
                      <a:pt x="8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Freeform 287"/>
              <p:cNvSpPr/>
              <p:nvPr/>
            </p:nvSpPr>
            <p:spPr bwMode="auto">
              <a:xfrm>
                <a:off x="1351" y="3528"/>
                <a:ext cx="22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3 w 12"/>
                  <a:gd name="T5" fmla="*/ 4 h 46"/>
                  <a:gd name="T6" fmla="*/ 5 w 12"/>
                  <a:gd name="T7" fmla="*/ 8 h 46"/>
                  <a:gd name="T8" fmla="*/ 3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1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1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6"/>
                      <a:pt x="7" y="4"/>
                      <a:pt x="7" y="3"/>
                    </a:cubicBezTo>
                    <a:cubicBezTo>
                      <a:pt x="6" y="0"/>
                      <a:pt x="3" y="1"/>
                      <a:pt x="3" y="4"/>
                    </a:cubicBezTo>
                    <a:cubicBezTo>
                      <a:pt x="4" y="5"/>
                      <a:pt x="4" y="6"/>
                      <a:pt x="5" y="8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1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1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Freeform 288"/>
              <p:cNvSpPr/>
              <p:nvPr/>
            </p:nvSpPr>
            <p:spPr bwMode="auto">
              <a:xfrm>
                <a:off x="1149" y="3514"/>
                <a:ext cx="32" cy="92"/>
              </a:xfrm>
              <a:custGeom>
                <a:avLst/>
                <a:gdLst>
                  <a:gd name="T0" fmla="*/ 17 w 18"/>
                  <a:gd name="T1" fmla="*/ 45 h 49"/>
                  <a:gd name="T2" fmla="*/ 16 w 18"/>
                  <a:gd name="T3" fmla="*/ 18 h 49"/>
                  <a:gd name="T4" fmla="*/ 10 w 18"/>
                  <a:gd name="T5" fmla="*/ 16 h 49"/>
                  <a:gd name="T6" fmla="*/ 10 w 18"/>
                  <a:gd name="T7" fmla="*/ 16 h 49"/>
                  <a:gd name="T8" fmla="*/ 9 w 18"/>
                  <a:gd name="T9" fmla="*/ 16 h 49"/>
                  <a:gd name="T10" fmla="*/ 10 w 18"/>
                  <a:gd name="T11" fmla="*/ 4 h 49"/>
                  <a:gd name="T12" fmla="*/ 4 w 18"/>
                  <a:gd name="T13" fmla="*/ 4 h 49"/>
                  <a:gd name="T14" fmla="*/ 1 w 18"/>
                  <a:gd name="T15" fmla="*/ 30 h 49"/>
                  <a:gd name="T16" fmla="*/ 0 w 18"/>
                  <a:gd name="T17" fmla="*/ 31 h 49"/>
                  <a:gd name="T18" fmla="*/ 0 w 18"/>
                  <a:gd name="T19" fmla="*/ 43 h 49"/>
                  <a:gd name="T20" fmla="*/ 1 w 18"/>
                  <a:gd name="T21" fmla="*/ 44 h 49"/>
                  <a:gd name="T22" fmla="*/ 8 w 18"/>
                  <a:gd name="T23" fmla="*/ 43 h 49"/>
                  <a:gd name="T24" fmla="*/ 8 w 18"/>
                  <a:gd name="T25" fmla="*/ 43 h 49"/>
                  <a:gd name="T26" fmla="*/ 8 w 18"/>
                  <a:gd name="T27" fmla="*/ 45 h 49"/>
                  <a:gd name="T28" fmla="*/ 13 w 18"/>
                  <a:gd name="T29" fmla="*/ 47 h 49"/>
                  <a:gd name="T30" fmla="*/ 17 w 18"/>
                  <a:gd name="T31" fmla="*/ 4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49">
                    <a:moveTo>
                      <a:pt x="17" y="45"/>
                    </a:moveTo>
                    <a:cubicBezTo>
                      <a:pt x="14" y="36"/>
                      <a:pt x="14" y="27"/>
                      <a:pt x="16" y="18"/>
                    </a:cubicBezTo>
                    <a:cubicBezTo>
                      <a:pt x="17" y="13"/>
                      <a:pt x="11" y="12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9" y="8"/>
                      <a:pt x="10" y="4"/>
                    </a:cubicBezTo>
                    <a:cubicBezTo>
                      <a:pt x="10" y="1"/>
                      <a:pt x="5" y="0"/>
                      <a:pt x="4" y="4"/>
                    </a:cubicBezTo>
                    <a:cubicBezTo>
                      <a:pt x="2" y="12"/>
                      <a:pt x="1" y="21"/>
                      <a:pt x="1" y="30"/>
                    </a:cubicBezTo>
                    <a:cubicBezTo>
                      <a:pt x="1" y="30"/>
                      <a:pt x="0" y="30"/>
                      <a:pt x="0" y="31"/>
                    </a:cubicBezTo>
                    <a:cubicBezTo>
                      <a:pt x="0" y="35"/>
                      <a:pt x="0" y="39"/>
                      <a:pt x="0" y="43"/>
                    </a:cubicBezTo>
                    <a:cubicBezTo>
                      <a:pt x="0" y="44"/>
                      <a:pt x="1" y="44"/>
                      <a:pt x="1" y="44"/>
                    </a:cubicBezTo>
                    <a:cubicBezTo>
                      <a:pt x="2" y="48"/>
                      <a:pt x="8" y="47"/>
                      <a:pt x="8" y="43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8" y="44"/>
                      <a:pt x="8" y="44"/>
                      <a:pt x="8" y="45"/>
                    </a:cubicBezTo>
                    <a:cubicBezTo>
                      <a:pt x="9" y="48"/>
                      <a:pt x="12" y="48"/>
                      <a:pt x="13" y="47"/>
                    </a:cubicBezTo>
                    <a:cubicBezTo>
                      <a:pt x="14" y="49"/>
                      <a:pt x="18" y="47"/>
                      <a:pt x="17" y="4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Freeform 289"/>
              <p:cNvSpPr/>
              <p:nvPr/>
            </p:nvSpPr>
            <p:spPr bwMode="auto">
              <a:xfrm>
                <a:off x="1215" y="3544"/>
                <a:ext cx="9" cy="61"/>
              </a:xfrm>
              <a:custGeom>
                <a:avLst/>
                <a:gdLst>
                  <a:gd name="T0" fmla="*/ 5 w 5"/>
                  <a:gd name="T1" fmla="*/ 3 h 32"/>
                  <a:gd name="T2" fmla="*/ 0 w 5"/>
                  <a:gd name="T3" fmla="*/ 3 h 32"/>
                  <a:gd name="T4" fmla="*/ 0 w 5"/>
                  <a:gd name="T5" fmla="*/ 29 h 32"/>
                  <a:gd name="T6" fmla="*/ 5 w 5"/>
                  <a:gd name="T7" fmla="*/ 29 h 32"/>
                  <a:gd name="T8" fmla="*/ 5 w 5"/>
                  <a:gd name="T9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2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0"/>
                      <a:pt x="0" y="29"/>
                    </a:cubicBezTo>
                    <a:cubicBezTo>
                      <a:pt x="0" y="32"/>
                      <a:pt x="5" y="32"/>
                      <a:pt x="5" y="29"/>
                    </a:cubicBezTo>
                    <a:cubicBezTo>
                      <a:pt x="5" y="20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4" name="Freeform 290"/>
              <p:cNvSpPr/>
              <p:nvPr/>
            </p:nvSpPr>
            <p:spPr bwMode="auto">
              <a:xfrm>
                <a:off x="1241" y="3537"/>
                <a:ext cx="25" cy="77"/>
              </a:xfrm>
              <a:custGeom>
                <a:avLst/>
                <a:gdLst>
                  <a:gd name="T0" fmla="*/ 7 w 14"/>
                  <a:gd name="T1" fmla="*/ 6 h 41"/>
                  <a:gd name="T2" fmla="*/ 7 w 14"/>
                  <a:gd name="T3" fmla="*/ 4 h 41"/>
                  <a:gd name="T4" fmla="*/ 1 w 14"/>
                  <a:gd name="T5" fmla="*/ 5 h 41"/>
                  <a:gd name="T6" fmla="*/ 3 w 14"/>
                  <a:gd name="T7" fmla="*/ 29 h 41"/>
                  <a:gd name="T8" fmla="*/ 5 w 14"/>
                  <a:gd name="T9" fmla="*/ 32 h 41"/>
                  <a:gd name="T10" fmla="*/ 5 w 14"/>
                  <a:gd name="T11" fmla="*/ 37 h 41"/>
                  <a:gd name="T12" fmla="*/ 10 w 14"/>
                  <a:gd name="T13" fmla="*/ 37 h 41"/>
                  <a:gd name="T14" fmla="*/ 13 w 14"/>
                  <a:gd name="T15" fmla="*/ 10 h 41"/>
                  <a:gd name="T16" fmla="*/ 7 w 14"/>
                  <a:gd name="T17" fmla="*/ 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6"/>
                    </a:moveTo>
                    <a:cubicBezTo>
                      <a:pt x="7" y="5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5"/>
                    </a:cubicBezTo>
                    <a:cubicBezTo>
                      <a:pt x="2" y="13"/>
                      <a:pt x="2" y="21"/>
                      <a:pt x="3" y="29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5"/>
                      <a:pt x="5" y="37"/>
                    </a:cubicBezTo>
                    <a:cubicBezTo>
                      <a:pt x="6" y="41"/>
                      <a:pt x="10" y="41"/>
                      <a:pt x="10" y="37"/>
                    </a:cubicBezTo>
                    <a:cubicBezTo>
                      <a:pt x="12" y="28"/>
                      <a:pt x="11" y="19"/>
                      <a:pt x="13" y="10"/>
                    </a:cubicBezTo>
                    <a:cubicBezTo>
                      <a:pt x="14" y="6"/>
                      <a:pt x="9" y="4"/>
                      <a:pt x="7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5" name="Freeform 291"/>
              <p:cNvSpPr/>
              <p:nvPr/>
            </p:nvSpPr>
            <p:spPr bwMode="auto">
              <a:xfrm>
                <a:off x="1192" y="3544"/>
                <a:ext cx="21" cy="87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2 h 46"/>
                  <a:gd name="T4" fmla="*/ 3 w 12"/>
                  <a:gd name="T5" fmla="*/ 3 h 46"/>
                  <a:gd name="T6" fmla="*/ 4 w 12"/>
                  <a:gd name="T7" fmla="*/ 7 h 46"/>
                  <a:gd name="T8" fmla="*/ 3 w 12"/>
                  <a:gd name="T9" fmla="*/ 10 h 46"/>
                  <a:gd name="T10" fmla="*/ 4 w 12"/>
                  <a:gd name="T11" fmla="*/ 42 h 46"/>
                  <a:gd name="T12" fmla="*/ 11 w 12"/>
                  <a:gd name="T13" fmla="*/ 41 h 46"/>
                  <a:gd name="T14" fmla="*/ 11 w 12"/>
                  <a:gd name="T15" fmla="*/ 28 h 46"/>
                  <a:gd name="T16" fmla="*/ 11 w 12"/>
                  <a:gd name="T17" fmla="*/ 27 h 46"/>
                  <a:gd name="T18" fmla="*/ 11 w 12"/>
                  <a:gd name="T19" fmla="*/ 21 h 46"/>
                  <a:gd name="T20" fmla="*/ 11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5"/>
                      <a:pt x="7" y="4"/>
                      <a:pt x="7" y="2"/>
                    </a:cubicBezTo>
                    <a:cubicBezTo>
                      <a:pt x="6" y="0"/>
                      <a:pt x="3" y="1"/>
                      <a:pt x="3" y="3"/>
                    </a:cubicBezTo>
                    <a:cubicBezTo>
                      <a:pt x="4" y="5"/>
                      <a:pt x="4" y="6"/>
                      <a:pt x="4" y="7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4" y="42"/>
                    </a:cubicBezTo>
                    <a:cubicBezTo>
                      <a:pt x="5" y="46"/>
                      <a:pt x="11" y="46"/>
                      <a:pt x="11" y="41"/>
                    </a:cubicBezTo>
                    <a:cubicBezTo>
                      <a:pt x="11" y="37"/>
                      <a:pt x="11" y="33"/>
                      <a:pt x="11" y="28"/>
                    </a:cubicBezTo>
                    <a:cubicBezTo>
                      <a:pt x="11" y="28"/>
                      <a:pt x="11" y="28"/>
                      <a:pt x="11" y="27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1" y="12"/>
                    </a:cubicBezTo>
                    <a:cubicBezTo>
                      <a:pt x="12" y="9"/>
                      <a:pt x="10" y="7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6" name="Freeform 292"/>
              <p:cNvSpPr/>
              <p:nvPr/>
            </p:nvSpPr>
            <p:spPr bwMode="auto">
              <a:xfrm>
                <a:off x="1183" y="3531"/>
                <a:ext cx="23" cy="53"/>
              </a:xfrm>
              <a:custGeom>
                <a:avLst/>
                <a:gdLst>
                  <a:gd name="T0" fmla="*/ 12 w 13"/>
                  <a:gd name="T1" fmla="*/ 25 h 28"/>
                  <a:gd name="T2" fmla="*/ 4 w 13"/>
                  <a:gd name="T3" fmla="*/ 3 h 28"/>
                  <a:gd name="T4" fmla="*/ 1 w 13"/>
                  <a:gd name="T5" fmla="*/ 4 h 28"/>
                  <a:gd name="T6" fmla="*/ 9 w 13"/>
                  <a:gd name="T7" fmla="*/ 26 h 28"/>
                  <a:gd name="T8" fmla="*/ 12 w 13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8">
                    <a:moveTo>
                      <a:pt x="12" y="25"/>
                    </a:moveTo>
                    <a:cubicBezTo>
                      <a:pt x="9" y="18"/>
                      <a:pt x="6" y="10"/>
                      <a:pt x="4" y="3"/>
                    </a:cubicBezTo>
                    <a:cubicBezTo>
                      <a:pt x="4" y="0"/>
                      <a:pt x="0" y="1"/>
                      <a:pt x="1" y="4"/>
                    </a:cubicBezTo>
                    <a:cubicBezTo>
                      <a:pt x="3" y="12"/>
                      <a:pt x="5" y="19"/>
                      <a:pt x="9" y="26"/>
                    </a:cubicBezTo>
                    <a:cubicBezTo>
                      <a:pt x="10" y="28"/>
                      <a:pt x="13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7" name="Freeform 293"/>
              <p:cNvSpPr/>
              <p:nvPr/>
            </p:nvSpPr>
            <p:spPr bwMode="auto">
              <a:xfrm>
                <a:off x="1252" y="3535"/>
                <a:ext cx="19" cy="62"/>
              </a:xfrm>
              <a:custGeom>
                <a:avLst/>
                <a:gdLst>
                  <a:gd name="T0" fmla="*/ 3 w 11"/>
                  <a:gd name="T1" fmla="*/ 4 h 33"/>
                  <a:gd name="T2" fmla="*/ 3 w 11"/>
                  <a:gd name="T3" fmla="*/ 29 h 33"/>
                  <a:gd name="T4" fmla="*/ 9 w 11"/>
                  <a:gd name="T5" fmla="*/ 27 h 33"/>
                  <a:gd name="T6" fmla="*/ 9 w 11"/>
                  <a:gd name="T7" fmla="*/ 6 h 33"/>
                  <a:gd name="T8" fmla="*/ 3 w 11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33">
                    <a:moveTo>
                      <a:pt x="3" y="4"/>
                    </a:moveTo>
                    <a:cubicBezTo>
                      <a:pt x="0" y="12"/>
                      <a:pt x="1" y="21"/>
                      <a:pt x="3" y="29"/>
                    </a:cubicBezTo>
                    <a:cubicBezTo>
                      <a:pt x="4" y="33"/>
                      <a:pt x="10" y="31"/>
                      <a:pt x="9" y="27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1" y="2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8" name="Freeform 294"/>
              <p:cNvSpPr/>
              <p:nvPr/>
            </p:nvSpPr>
            <p:spPr bwMode="auto">
              <a:xfrm>
                <a:off x="1474" y="3509"/>
                <a:ext cx="26" cy="94"/>
              </a:xfrm>
              <a:custGeom>
                <a:avLst/>
                <a:gdLst>
                  <a:gd name="T0" fmla="*/ 11 w 15"/>
                  <a:gd name="T1" fmla="*/ 27 h 50"/>
                  <a:gd name="T2" fmla="*/ 13 w 15"/>
                  <a:gd name="T3" fmla="*/ 6 h 50"/>
                  <a:gd name="T4" fmla="*/ 6 w 15"/>
                  <a:gd name="T5" fmla="*/ 4 h 50"/>
                  <a:gd name="T6" fmla="*/ 4 w 15"/>
                  <a:gd name="T7" fmla="*/ 15 h 50"/>
                  <a:gd name="T8" fmla="*/ 3 w 15"/>
                  <a:gd name="T9" fmla="*/ 16 h 50"/>
                  <a:gd name="T10" fmla="*/ 4 w 15"/>
                  <a:gd name="T11" fmla="*/ 46 h 50"/>
                  <a:gd name="T12" fmla="*/ 11 w 15"/>
                  <a:gd name="T13" fmla="*/ 42 h 50"/>
                  <a:gd name="T14" fmla="*/ 8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1" y="20"/>
                      <a:pt x="11" y="13"/>
                      <a:pt x="13" y="6"/>
                    </a:cubicBezTo>
                    <a:cubicBezTo>
                      <a:pt x="15" y="1"/>
                      <a:pt x="8" y="0"/>
                      <a:pt x="6" y="4"/>
                    </a:cubicBezTo>
                    <a:cubicBezTo>
                      <a:pt x="5" y="8"/>
                      <a:pt x="5" y="11"/>
                      <a:pt x="4" y="15"/>
                    </a:cubicBezTo>
                    <a:cubicBezTo>
                      <a:pt x="4" y="15"/>
                      <a:pt x="3" y="16"/>
                      <a:pt x="3" y="16"/>
                    </a:cubicBezTo>
                    <a:cubicBezTo>
                      <a:pt x="0" y="27"/>
                      <a:pt x="0" y="36"/>
                      <a:pt x="4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9" y="38"/>
                      <a:pt x="8" y="34"/>
                      <a:pt x="8" y="30"/>
                    </a:cubicBezTo>
                    <a:cubicBezTo>
                      <a:pt x="9" y="30"/>
                      <a:pt x="10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" name="Freeform 295"/>
              <p:cNvSpPr/>
              <p:nvPr/>
            </p:nvSpPr>
            <p:spPr bwMode="auto">
              <a:xfrm>
                <a:off x="1511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0 w 8"/>
                  <a:gd name="T3" fmla="*/ 5 h 32"/>
                  <a:gd name="T4" fmla="*/ 3 w 8"/>
                  <a:gd name="T5" fmla="*/ 29 h 32"/>
                  <a:gd name="T6" fmla="*/ 7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0" y="5"/>
                    </a:cubicBezTo>
                    <a:cubicBezTo>
                      <a:pt x="2" y="13"/>
                      <a:pt x="2" y="21"/>
                      <a:pt x="3" y="29"/>
                    </a:cubicBezTo>
                    <a:cubicBezTo>
                      <a:pt x="3" y="32"/>
                      <a:pt x="7" y="32"/>
                      <a:pt x="7" y="29"/>
                    </a:cubicBezTo>
                    <a:cubicBezTo>
                      <a:pt x="8" y="20"/>
                      <a:pt x="7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Freeform 296"/>
              <p:cNvSpPr/>
              <p:nvPr/>
            </p:nvSpPr>
            <p:spPr bwMode="auto">
              <a:xfrm>
                <a:off x="1289" y="3526"/>
                <a:ext cx="14" cy="58"/>
              </a:xfrm>
              <a:custGeom>
                <a:avLst/>
                <a:gdLst>
                  <a:gd name="T0" fmla="*/ 6 w 8"/>
                  <a:gd name="T1" fmla="*/ 3 h 31"/>
                  <a:gd name="T2" fmla="*/ 1 w 8"/>
                  <a:gd name="T3" fmla="*/ 5 h 31"/>
                  <a:gd name="T4" fmla="*/ 3 w 8"/>
                  <a:gd name="T5" fmla="*/ 28 h 31"/>
                  <a:gd name="T6" fmla="*/ 8 w 8"/>
                  <a:gd name="T7" fmla="*/ 28 h 31"/>
                  <a:gd name="T8" fmla="*/ 6 w 8"/>
                  <a:gd name="T9" fmla="*/ 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1">
                    <a:moveTo>
                      <a:pt x="6" y="3"/>
                    </a:moveTo>
                    <a:cubicBezTo>
                      <a:pt x="5" y="0"/>
                      <a:pt x="0" y="1"/>
                      <a:pt x="1" y="5"/>
                    </a:cubicBezTo>
                    <a:cubicBezTo>
                      <a:pt x="3" y="12"/>
                      <a:pt x="3" y="20"/>
                      <a:pt x="3" y="28"/>
                    </a:cubicBezTo>
                    <a:cubicBezTo>
                      <a:pt x="4" y="31"/>
                      <a:pt x="8" y="31"/>
                      <a:pt x="8" y="28"/>
                    </a:cubicBezTo>
                    <a:cubicBezTo>
                      <a:pt x="8" y="20"/>
                      <a:pt x="8" y="12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Freeform 297"/>
              <p:cNvSpPr/>
              <p:nvPr/>
            </p:nvSpPr>
            <p:spPr bwMode="auto">
              <a:xfrm>
                <a:off x="1521" y="3524"/>
                <a:ext cx="34" cy="101"/>
              </a:xfrm>
              <a:custGeom>
                <a:avLst/>
                <a:gdLst>
                  <a:gd name="T0" fmla="*/ 17 w 19"/>
                  <a:gd name="T1" fmla="*/ 47 h 54"/>
                  <a:gd name="T2" fmla="*/ 12 w 19"/>
                  <a:gd name="T3" fmla="*/ 15 h 54"/>
                  <a:gd name="T4" fmla="*/ 11 w 19"/>
                  <a:gd name="T5" fmla="*/ 13 h 54"/>
                  <a:gd name="T6" fmla="*/ 11 w 19"/>
                  <a:gd name="T7" fmla="*/ 4 h 54"/>
                  <a:gd name="T8" fmla="*/ 7 w 19"/>
                  <a:gd name="T9" fmla="*/ 4 h 54"/>
                  <a:gd name="T10" fmla="*/ 7 w 19"/>
                  <a:gd name="T11" fmla="*/ 13 h 54"/>
                  <a:gd name="T12" fmla="*/ 7 w 19"/>
                  <a:gd name="T13" fmla="*/ 14 h 54"/>
                  <a:gd name="T14" fmla="*/ 6 w 19"/>
                  <a:gd name="T15" fmla="*/ 23 h 54"/>
                  <a:gd name="T16" fmla="*/ 4 w 19"/>
                  <a:gd name="T17" fmla="*/ 23 h 54"/>
                  <a:gd name="T18" fmla="*/ 0 w 19"/>
                  <a:gd name="T19" fmla="*/ 40 h 54"/>
                  <a:gd name="T20" fmla="*/ 2 w 19"/>
                  <a:gd name="T21" fmla="*/ 40 h 54"/>
                  <a:gd name="T22" fmla="*/ 6 w 19"/>
                  <a:gd name="T23" fmla="*/ 26 h 54"/>
                  <a:gd name="T24" fmla="*/ 9 w 19"/>
                  <a:gd name="T25" fmla="*/ 49 h 54"/>
                  <a:gd name="T26" fmla="*/ 17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7" y="47"/>
                    </a:moveTo>
                    <a:cubicBezTo>
                      <a:pt x="14" y="36"/>
                      <a:pt x="13" y="25"/>
                      <a:pt x="12" y="15"/>
                    </a:cubicBezTo>
                    <a:cubicBezTo>
                      <a:pt x="12" y="14"/>
                      <a:pt x="12" y="13"/>
                      <a:pt x="11" y="13"/>
                    </a:cubicBezTo>
                    <a:cubicBezTo>
                      <a:pt x="11" y="10"/>
                      <a:pt x="11" y="8"/>
                      <a:pt x="11" y="4"/>
                    </a:cubicBezTo>
                    <a:cubicBezTo>
                      <a:pt x="11" y="0"/>
                      <a:pt x="7" y="0"/>
                      <a:pt x="7" y="4"/>
                    </a:cubicBezTo>
                    <a:cubicBezTo>
                      <a:pt x="7" y="8"/>
                      <a:pt x="7" y="10"/>
                      <a:pt x="7" y="13"/>
                    </a:cubicBezTo>
                    <a:cubicBezTo>
                      <a:pt x="7" y="13"/>
                      <a:pt x="7" y="14"/>
                      <a:pt x="7" y="14"/>
                    </a:cubicBezTo>
                    <a:cubicBezTo>
                      <a:pt x="6" y="17"/>
                      <a:pt x="6" y="20"/>
                      <a:pt x="6" y="23"/>
                    </a:cubicBezTo>
                    <a:cubicBezTo>
                      <a:pt x="5" y="22"/>
                      <a:pt x="4" y="22"/>
                      <a:pt x="4" y="23"/>
                    </a:cubicBezTo>
                    <a:cubicBezTo>
                      <a:pt x="2" y="29"/>
                      <a:pt x="2" y="34"/>
                      <a:pt x="0" y="40"/>
                    </a:cubicBezTo>
                    <a:cubicBezTo>
                      <a:pt x="0" y="41"/>
                      <a:pt x="2" y="41"/>
                      <a:pt x="2" y="40"/>
                    </a:cubicBezTo>
                    <a:cubicBezTo>
                      <a:pt x="4" y="35"/>
                      <a:pt x="4" y="30"/>
                      <a:pt x="6" y="26"/>
                    </a:cubicBezTo>
                    <a:cubicBezTo>
                      <a:pt x="5" y="34"/>
                      <a:pt x="6" y="42"/>
                      <a:pt x="9" y="49"/>
                    </a:cubicBezTo>
                    <a:cubicBezTo>
                      <a:pt x="11" y="54"/>
                      <a:pt x="19" y="52"/>
                      <a:pt x="17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Freeform 298"/>
              <p:cNvSpPr/>
              <p:nvPr/>
            </p:nvSpPr>
            <p:spPr bwMode="auto">
              <a:xfrm>
                <a:off x="1564" y="3574"/>
                <a:ext cx="12" cy="55"/>
              </a:xfrm>
              <a:custGeom>
                <a:avLst/>
                <a:gdLst>
                  <a:gd name="T0" fmla="*/ 6 w 7"/>
                  <a:gd name="T1" fmla="*/ 4 h 29"/>
                  <a:gd name="T2" fmla="*/ 1 w 7"/>
                  <a:gd name="T3" fmla="*/ 3 h 29"/>
                  <a:gd name="T4" fmla="*/ 0 w 7"/>
                  <a:gd name="T5" fmla="*/ 25 h 29"/>
                  <a:gd name="T6" fmla="*/ 7 w 7"/>
                  <a:gd name="T7" fmla="*/ 25 h 29"/>
                  <a:gd name="T8" fmla="*/ 6 w 7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6" y="4"/>
                    </a:moveTo>
                    <a:cubicBezTo>
                      <a:pt x="6" y="1"/>
                      <a:pt x="2" y="0"/>
                      <a:pt x="1" y="3"/>
                    </a:cubicBezTo>
                    <a:cubicBezTo>
                      <a:pt x="1" y="11"/>
                      <a:pt x="0" y="21"/>
                      <a:pt x="0" y="25"/>
                    </a:cubicBezTo>
                    <a:cubicBezTo>
                      <a:pt x="0" y="29"/>
                      <a:pt x="7" y="29"/>
                      <a:pt x="7" y="25"/>
                    </a:cubicBezTo>
                    <a:cubicBezTo>
                      <a:pt x="7" y="21"/>
                      <a:pt x="6" y="11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Freeform 299"/>
              <p:cNvSpPr/>
              <p:nvPr/>
            </p:nvSpPr>
            <p:spPr bwMode="auto">
              <a:xfrm>
                <a:off x="1578" y="3533"/>
                <a:ext cx="16" cy="75"/>
              </a:xfrm>
              <a:custGeom>
                <a:avLst/>
                <a:gdLst>
                  <a:gd name="T0" fmla="*/ 3 w 9"/>
                  <a:gd name="T1" fmla="*/ 3 h 40"/>
                  <a:gd name="T2" fmla="*/ 0 w 9"/>
                  <a:gd name="T3" fmla="*/ 35 h 40"/>
                  <a:gd name="T4" fmla="*/ 8 w 9"/>
                  <a:gd name="T5" fmla="*/ 35 h 40"/>
                  <a:gd name="T6" fmla="*/ 9 w 9"/>
                  <a:gd name="T7" fmla="*/ 4 h 40"/>
                  <a:gd name="T8" fmla="*/ 3 w 9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8" y="25"/>
                      <a:pt x="8" y="14"/>
                      <a:pt x="9" y="4"/>
                    </a:cubicBezTo>
                    <a:cubicBezTo>
                      <a:pt x="9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Freeform 300"/>
              <p:cNvSpPr/>
              <p:nvPr/>
            </p:nvSpPr>
            <p:spPr bwMode="auto">
              <a:xfrm>
                <a:off x="1594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4 w 17"/>
                  <a:gd name="T3" fmla="*/ 12 h 56"/>
                  <a:gd name="T4" fmla="*/ 4 w 17"/>
                  <a:gd name="T5" fmla="*/ 11 h 56"/>
                  <a:gd name="T6" fmla="*/ 1 w 17"/>
                  <a:gd name="T7" fmla="*/ 11 h 56"/>
                  <a:gd name="T8" fmla="*/ 2 w 17"/>
                  <a:gd name="T9" fmla="*/ 19 h 56"/>
                  <a:gd name="T10" fmla="*/ 6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9"/>
                      <a:pt x="1" y="10"/>
                      <a:pt x="1" y="11"/>
                    </a:cubicBezTo>
                    <a:cubicBezTo>
                      <a:pt x="2" y="14"/>
                      <a:pt x="2" y="17"/>
                      <a:pt x="2" y="19"/>
                    </a:cubicBezTo>
                    <a:cubicBezTo>
                      <a:pt x="0" y="31"/>
                      <a:pt x="1" y="43"/>
                      <a:pt x="6" y="54"/>
                    </a:cubicBezTo>
                    <a:cubicBezTo>
                      <a:pt x="8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5" y="9"/>
                    </a:cubicBezTo>
                    <a:cubicBezTo>
                      <a:pt x="17" y="4"/>
                      <a:pt x="10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Freeform 301"/>
              <p:cNvSpPr/>
              <p:nvPr/>
            </p:nvSpPr>
            <p:spPr bwMode="auto">
              <a:xfrm>
                <a:off x="1560" y="3513"/>
                <a:ext cx="15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7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0" y="36"/>
                      <a:pt x="7" y="36"/>
                      <a:pt x="7" y="32"/>
                    </a:cubicBezTo>
                    <a:cubicBezTo>
                      <a:pt x="7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Freeform 302"/>
              <p:cNvSpPr/>
              <p:nvPr/>
            </p:nvSpPr>
            <p:spPr bwMode="auto">
              <a:xfrm>
                <a:off x="1619" y="3528"/>
                <a:ext cx="28" cy="75"/>
              </a:xfrm>
              <a:custGeom>
                <a:avLst/>
                <a:gdLst>
                  <a:gd name="T0" fmla="*/ 5 w 16"/>
                  <a:gd name="T1" fmla="*/ 5 h 40"/>
                  <a:gd name="T2" fmla="*/ 4 w 16"/>
                  <a:gd name="T3" fmla="*/ 37 h 40"/>
                  <a:gd name="T4" fmla="*/ 10 w 16"/>
                  <a:gd name="T5" fmla="*/ 36 h 40"/>
                  <a:gd name="T6" fmla="*/ 13 w 16"/>
                  <a:gd name="T7" fmla="*/ 10 h 40"/>
                  <a:gd name="T8" fmla="*/ 5 w 16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0">
                    <a:moveTo>
                      <a:pt x="5" y="5"/>
                    </a:moveTo>
                    <a:cubicBezTo>
                      <a:pt x="1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10" y="27"/>
                      <a:pt x="9" y="18"/>
                      <a:pt x="13" y="10"/>
                    </a:cubicBezTo>
                    <a:cubicBezTo>
                      <a:pt x="16" y="4"/>
                      <a:pt x="8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Freeform 303"/>
              <p:cNvSpPr/>
              <p:nvPr/>
            </p:nvSpPr>
            <p:spPr bwMode="auto">
              <a:xfrm>
                <a:off x="1662" y="3558"/>
                <a:ext cx="14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1" y="32"/>
                      <a:pt x="6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Freeform 304"/>
              <p:cNvSpPr/>
              <p:nvPr/>
            </p:nvSpPr>
            <p:spPr bwMode="auto">
              <a:xfrm>
                <a:off x="1722" y="3507"/>
                <a:ext cx="23" cy="99"/>
              </a:xfrm>
              <a:custGeom>
                <a:avLst/>
                <a:gdLst>
                  <a:gd name="T0" fmla="*/ 10 w 13"/>
                  <a:gd name="T1" fmla="*/ 1 h 53"/>
                  <a:gd name="T2" fmla="*/ 4 w 13"/>
                  <a:gd name="T3" fmla="*/ 21 h 53"/>
                  <a:gd name="T4" fmla="*/ 0 w 13"/>
                  <a:gd name="T5" fmla="*/ 24 h 53"/>
                  <a:gd name="T6" fmla="*/ 4 w 13"/>
                  <a:gd name="T7" fmla="*/ 44 h 53"/>
                  <a:gd name="T8" fmla="*/ 4 w 13"/>
                  <a:gd name="T9" fmla="*/ 45 h 53"/>
                  <a:gd name="T10" fmla="*/ 5 w 13"/>
                  <a:gd name="T11" fmla="*/ 46 h 53"/>
                  <a:gd name="T12" fmla="*/ 7 w 13"/>
                  <a:gd name="T13" fmla="*/ 50 h 53"/>
                  <a:gd name="T14" fmla="*/ 12 w 13"/>
                  <a:gd name="T15" fmla="*/ 48 h 53"/>
                  <a:gd name="T16" fmla="*/ 8 w 13"/>
                  <a:gd name="T17" fmla="*/ 32 h 53"/>
                  <a:gd name="T18" fmla="*/ 13 w 13"/>
                  <a:gd name="T19" fmla="*/ 2 h 53"/>
                  <a:gd name="T20" fmla="*/ 10 w 13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53">
                    <a:moveTo>
                      <a:pt x="10" y="1"/>
                    </a:moveTo>
                    <a:cubicBezTo>
                      <a:pt x="7" y="8"/>
                      <a:pt x="5" y="14"/>
                      <a:pt x="4" y="21"/>
                    </a:cubicBezTo>
                    <a:cubicBezTo>
                      <a:pt x="2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6"/>
                      <a:pt x="5" y="46"/>
                    </a:cubicBezTo>
                    <a:cubicBezTo>
                      <a:pt x="5" y="48"/>
                      <a:pt x="6" y="49"/>
                      <a:pt x="7" y="50"/>
                    </a:cubicBezTo>
                    <a:cubicBezTo>
                      <a:pt x="9" y="53"/>
                      <a:pt x="13" y="51"/>
                      <a:pt x="12" y="48"/>
                    </a:cubicBezTo>
                    <a:cubicBezTo>
                      <a:pt x="10" y="43"/>
                      <a:pt x="9" y="38"/>
                      <a:pt x="8" y="32"/>
                    </a:cubicBezTo>
                    <a:cubicBezTo>
                      <a:pt x="8" y="22"/>
                      <a:pt x="9" y="12"/>
                      <a:pt x="13" y="2"/>
                    </a:cubicBezTo>
                    <a:cubicBezTo>
                      <a:pt x="13" y="1"/>
                      <a:pt x="11" y="0"/>
                      <a:pt x="10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Freeform 305"/>
              <p:cNvSpPr/>
              <p:nvPr/>
            </p:nvSpPr>
            <p:spPr bwMode="auto">
              <a:xfrm>
                <a:off x="1750" y="3505"/>
                <a:ext cx="30" cy="88"/>
              </a:xfrm>
              <a:custGeom>
                <a:avLst/>
                <a:gdLst>
                  <a:gd name="T0" fmla="*/ 12 w 17"/>
                  <a:gd name="T1" fmla="*/ 2 h 47"/>
                  <a:gd name="T2" fmla="*/ 1 w 17"/>
                  <a:gd name="T3" fmla="*/ 44 h 47"/>
                  <a:gd name="T4" fmla="*/ 7 w 17"/>
                  <a:gd name="T5" fmla="*/ 44 h 47"/>
                  <a:gd name="T6" fmla="*/ 15 w 17"/>
                  <a:gd name="T7" fmla="*/ 4 h 47"/>
                  <a:gd name="T8" fmla="*/ 12 w 17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12" y="2"/>
                    </a:moveTo>
                    <a:cubicBezTo>
                      <a:pt x="4" y="14"/>
                      <a:pt x="0" y="29"/>
                      <a:pt x="1" y="44"/>
                    </a:cubicBezTo>
                    <a:cubicBezTo>
                      <a:pt x="1" y="47"/>
                      <a:pt x="6" y="47"/>
                      <a:pt x="7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7" y="2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Freeform 306"/>
              <p:cNvSpPr/>
              <p:nvPr/>
            </p:nvSpPr>
            <p:spPr bwMode="auto">
              <a:xfrm>
                <a:off x="1786" y="3520"/>
                <a:ext cx="12" cy="85"/>
              </a:xfrm>
              <a:custGeom>
                <a:avLst/>
                <a:gdLst>
                  <a:gd name="T0" fmla="*/ 6 w 7"/>
                  <a:gd name="T1" fmla="*/ 3 h 45"/>
                  <a:gd name="T2" fmla="*/ 2 w 7"/>
                  <a:gd name="T3" fmla="*/ 3 h 45"/>
                  <a:gd name="T4" fmla="*/ 2 w 7"/>
                  <a:gd name="T5" fmla="*/ 15 h 45"/>
                  <a:gd name="T6" fmla="*/ 0 w 7"/>
                  <a:gd name="T7" fmla="*/ 17 h 45"/>
                  <a:gd name="T8" fmla="*/ 0 w 7"/>
                  <a:gd name="T9" fmla="*/ 34 h 45"/>
                  <a:gd name="T10" fmla="*/ 1 w 7"/>
                  <a:gd name="T11" fmla="*/ 36 h 45"/>
                  <a:gd name="T12" fmla="*/ 2 w 7"/>
                  <a:gd name="T13" fmla="*/ 42 h 45"/>
                  <a:gd name="T14" fmla="*/ 6 w 7"/>
                  <a:gd name="T15" fmla="*/ 42 h 45"/>
                  <a:gd name="T16" fmla="*/ 6 w 7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45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1" y="35"/>
                      <a:pt x="1" y="36"/>
                    </a:cubicBezTo>
                    <a:cubicBezTo>
                      <a:pt x="1" y="38"/>
                      <a:pt x="1" y="40"/>
                      <a:pt x="2" y="42"/>
                    </a:cubicBezTo>
                    <a:cubicBezTo>
                      <a:pt x="2" y="45"/>
                      <a:pt x="6" y="45"/>
                      <a:pt x="6" y="42"/>
                    </a:cubicBezTo>
                    <a:cubicBezTo>
                      <a:pt x="7" y="29"/>
                      <a:pt x="7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Freeform 307"/>
              <p:cNvSpPr/>
              <p:nvPr/>
            </p:nvSpPr>
            <p:spPr bwMode="auto">
              <a:xfrm>
                <a:off x="1823" y="3499"/>
                <a:ext cx="34" cy="90"/>
              </a:xfrm>
              <a:custGeom>
                <a:avLst/>
                <a:gdLst>
                  <a:gd name="T0" fmla="*/ 18 w 19"/>
                  <a:gd name="T1" fmla="*/ 44 h 48"/>
                  <a:gd name="T2" fmla="*/ 17 w 19"/>
                  <a:gd name="T3" fmla="*/ 17 h 48"/>
                  <a:gd name="T4" fmla="*/ 10 w 19"/>
                  <a:gd name="T5" fmla="*/ 15 h 48"/>
                  <a:gd name="T6" fmla="*/ 10 w 19"/>
                  <a:gd name="T7" fmla="*/ 15 h 48"/>
                  <a:gd name="T8" fmla="*/ 10 w 19"/>
                  <a:gd name="T9" fmla="*/ 16 h 48"/>
                  <a:gd name="T10" fmla="*/ 10 w 19"/>
                  <a:gd name="T11" fmla="*/ 4 h 48"/>
                  <a:gd name="T12" fmla="*/ 5 w 19"/>
                  <a:gd name="T13" fmla="*/ 3 h 48"/>
                  <a:gd name="T14" fmla="*/ 2 w 19"/>
                  <a:gd name="T15" fmla="*/ 29 h 48"/>
                  <a:gd name="T16" fmla="*/ 0 w 19"/>
                  <a:gd name="T17" fmla="*/ 30 h 48"/>
                  <a:gd name="T18" fmla="*/ 0 w 19"/>
                  <a:gd name="T19" fmla="*/ 43 h 48"/>
                  <a:gd name="T20" fmla="*/ 2 w 19"/>
                  <a:gd name="T21" fmla="*/ 43 h 48"/>
                  <a:gd name="T22" fmla="*/ 9 w 19"/>
                  <a:gd name="T23" fmla="*/ 43 h 48"/>
                  <a:gd name="T24" fmla="*/ 9 w 19"/>
                  <a:gd name="T25" fmla="*/ 42 h 48"/>
                  <a:gd name="T26" fmla="*/ 9 w 19"/>
                  <a:gd name="T27" fmla="*/ 45 h 48"/>
                  <a:gd name="T28" fmla="*/ 14 w 19"/>
                  <a:gd name="T29" fmla="*/ 46 h 48"/>
                  <a:gd name="T30" fmla="*/ 18 w 19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8">
                    <a:moveTo>
                      <a:pt x="18" y="44"/>
                    </a:moveTo>
                    <a:cubicBezTo>
                      <a:pt x="15" y="35"/>
                      <a:pt x="15" y="26"/>
                      <a:pt x="17" y="17"/>
                    </a:cubicBezTo>
                    <a:cubicBezTo>
                      <a:pt x="18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2"/>
                      <a:pt x="10" y="8"/>
                      <a:pt x="10" y="4"/>
                    </a:cubicBezTo>
                    <a:cubicBezTo>
                      <a:pt x="11" y="1"/>
                      <a:pt x="5" y="0"/>
                      <a:pt x="5" y="3"/>
                    </a:cubicBezTo>
                    <a:cubicBezTo>
                      <a:pt x="3" y="12"/>
                      <a:pt x="2" y="21"/>
                      <a:pt x="2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2" y="44"/>
                      <a:pt x="2" y="43"/>
                    </a:cubicBezTo>
                    <a:cubicBezTo>
                      <a:pt x="3" y="47"/>
                      <a:pt x="9" y="47"/>
                      <a:pt x="9" y="43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43"/>
                      <a:pt x="9" y="44"/>
                      <a:pt x="9" y="45"/>
                    </a:cubicBezTo>
                    <a:cubicBezTo>
                      <a:pt x="9" y="47"/>
                      <a:pt x="12" y="48"/>
                      <a:pt x="14" y="46"/>
                    </a:cubicBezTo>
                    <a:cubicBezTo>
                      <a:pt x="15" y="48"/>
                      <a:pt x="19" y="47"/>
                      <a:pt x="18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Freeform 308"/>
              <p:cNvSpPr/>
              <p:nvPr/>
            </p:nvSpPr>
            <p:spPr bwMode="auto">
              <a:xfrm>
                <a:off x="1888" y="3528"/>
                <a:ext cx="11" cy="61"/>
              </a:xfrm>
              <a:custGeom>
                <a:avLst/>
                <a:gdLst>
                  <a:gd name="T0" fmla="*/ 6 w 6"/>
                  <a:gd name="T1" fmla="*/ 3 h 33"/>
                  <a:gd name="T2" fmla="*/ 1 w 6"/>
                  <a:gd name="T3" fmla="*/ 3 h 33"/>
                  <a:gd name="T4" fmla="*/ 1 w 6"/>
                  <a:gd name="T5" fmla="*/ 30 h 33"/>
                  <a:gd name="T6" fmla="*/ 6 w 6"/>
                  <a:gd name="T7" fmla="*/ 30 h 33"/>
                  <a:gd name="T8" fmla="*/ 6 w 6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3">
                    <a:moveTo>
                      <a:pt x="6" y="3"/>
                    </a:moveTo>
                    <a:cubicBezTo>
                      <a:pt x="6" y="0"/>
                      <a:pt x="1" y="0"/>
                      <a:pt x="1" y="3"/>
                    </a:cubicBezTo>
                    <a:cubicBezTo>
                      <a:pt x="1" y="12"/>
                      <a:pt x="0" y="21"/>
                      <a:pt x="1" y="30"/>
                    </a:cubicBezTo>
                    <a:cubicBezTo>
                      <a:pt x="1" y="33"/>
                      <a:pt x="5" y="33"/>
                      <a:pt x="6" y="30"/>
                    </a:cubicBezTo>
                    <a:cubicBezTo>
                      <a:pt x="6" y="21"/>
                      <a:pt x="6" y="12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Freeform 309"/>
              <p:cNvSpPr/>
              <p:nvPr/>
            </p:nvSpPr>
            <p:spPr bwMode="auto">
              <a:xfrm>
                <a:off x="1917" y="3520"/>
                <a:ext cx="25" cy="77"/>
              </a:xfrm>
              <a:custGeom>
                <a:avLst/>
                <a:gdLst>
                  <a:gd name="T0" fmla="*/ 7 w 14"/>
                  <a:gd name="T1" fmla="*/ 7 h 41"/>
                  <a:gd name="T2" fmla="*/ 6 w 14"/>
                  <a:gd name="T3" fmla="*/ 4 h 41"/>
                  <a:gd name="T4" fmla="*/ 0 w 14"/>
                  <a:gd name="T5" fmla="*/ 6 h 41"/>
                  <a:gd name="T6" fmla="*/ 2 w 14"/>
                  <a:gd name="T7" fmla="*/ 30 h 41"/>
                  <a:gd name="T8" fmla="*/ 4 w 14"/>
                  <a:gd name="T9" fmla="*/ 32 h 41"/>
                  <a:gd name="T10" fmla="*/ 5 w 14"/>
                  <a:gd name="T11" fmla="*/ 38 h 41"/>
                  <a:gd name="T12" fmla="*/ 10 w 14"/>
                  <a:gd name="T13" fmla="*/ 38 h 41"/>
                  <a:gd name="T14" fmla="*/ 13 w 14"/>
                  <a:gd name="T15" fmla="*/ 10 h 41"/>
                  <a:gd name="T16" fmla="*/ 7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7"/>
                    </a:moveTo>
                    <a:cubicBezTo>
                      <a:pt x="7" y="6"/>
                      <a:pt x="7" y="5"/>
                      <a:pt x="6" y="4"/>
                    </a:cubicBezTo>
                    <a:cubicBezTo>
                      <a:pt x="5" y="0"/>
                      <a:pt x="0" y="2"/>
                      <a:pt x="0" y="6"/>
                    </a:cubicBezTo>
                    <a:cubicBezTo>
                      <a:pt x="2" y="14"/>
                      <a:pt x="2" y="22"/>
                      <a:pt x="2" y="30"/>
                    </a:cubicBezTo>
                    <a:cubicBezTo>
                      <a:pt x="2" y="31"/>
                      <a:pt x="3" y="32"/>
                      <a:pt x="4" y="32"/>
                    </a:cubicBezTo>
                    <a:cubicBezTo>
                      <a:pt x="5" y="34"/>
                      <a:pt x="5" y="36"/>
                      <a:pt x="5" y="38"/>
                    </a:cubicBezTo>
                    <a:cubicBezTo>
                      <a:pt x="5" y="41"/>
                      <a:pt x="10" y="41"/>
                      <a:pt x="10" y="38"/>
                    </a:cubicBezTo>
                    <a:cubicBezTo>
                      <a:pt x="11" y="29"/>
                      <a:pt x="11" y="19"/>
                      <a:pt x="13" y="10"/>
                    </a:cubicBezTo>
                    <a:cubicBezTo>
                      <a:pt x="14" y="6"/>
                      <a:pt x="9" y="4"/>
                      <a:pt x="7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Freeform 310"/>
              <p:cNvSpPr/>
              <p:nvPr/>
            </p:nvSpPr>
            <p:spPr bwMode="auto">
              <a:xfrm>
                <a:off x="1947" y="3520"/>
                <a:ext cx="27" cy="98"/>
              </a:xfrm>
              <a:custGeom>
                <a:avLst/>
                <a:gdLst>
                  <a:gd name="T0" fmla="*/ 7 w 15"/>
                  <a:gd name="T1" fmla="*/ 4 h 52"/>
                  <a:gd name="T2" fmla="*/ 6 w 15"/>
                  <a:gd name="T3" fmla="*/ 11 h 52"/>
                  <a:gd name="T4" fmla="*/ 2 w 15"/>
                  <a:gd name="T5" fmla="*/ 13 h 52"/>
                  <a:gd name="T6" fmla="*/ 1 w 15"/>
                  <a:gd name="T7" fmla="*/ 23 h 52"/>
                  <a:gd name="T8" fmla="*/ 4 w 15"/>
                  <a:gd name="T9" fmla="*/ 25 h 52"/>
                  <a:gd name="T10" fmla="*/ 4 w 15"/>
                  <a:gd name="T11" fmla="*/ 49 h 52"/>
                  <a:gd name="T12" fmla="*/ 10 w 15"/>
                  <a:gd name="T13" fmla="*/ 49 h 52"/>
                  <a:gd name="T14" fmla="*/ 15 w 15"/>
                  <a:gd name="T15" fmla="*/ 5 h 52"/>
                  <a:gd name="T16" fmla="*/ 7 w 15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4"/>
                    </a:moveTo>
                    <a:cubicBezTo>
                      <a:pt x="7" y="6"/>
                      <a:pt x="6" y="9"/>
                      <a:pt x="6" y="11"/>
                    </a:cubicBezTo>
                    <a:cubicBezTo>
                      <a:pt x="4" y="10"/>
                      <a:pt x="2" y="11"/>
                      <a:pt x="2" y="13"/>
                    </a:cubicBezTo>
                    <a:cubicBezTo>
                      <a:pt x="2" y="16"/>
                      <a:pt x="3" y="20"/>
                      <a:pt x="1" y="23"/>
                    </a:cubicBezTo>
                    <a:cubicBezTo>
                      <a:pt x="0" y="24"/>
                      <a:pt x="2" y="26"/>
                      <a:pt x="4" y="25"/>
                    </a:cubicBezTo>
                    <a:cubicBezTo>
                      <a:pt x="3" y="33"/>
                      <a:pt x="2" y="41"/>
                      <a:pt x="4" y="49"/>
                    </a:cubicBezTo>
                    <a:cubicBezTo>
                      <a:pt x="4" y="52"/>
                      <a:pt x="9" y="52"/>
                      <a:pt x="10" y="49"/>
                    </a:cubicBezTo>
                    <a:cubicBezTo>
                      <a:pt x="13" y="34"/>
                      <a:pt x="13" y="20"/>
                      <a:pt x="15" y="5"/>
                    </a:cubicBezTo>
                    <a:cubicBezTo>
                      <a:pt x="15" y="1"/>
                      <a:pt x="8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Freeform 311"/>
              <p:cNvSpPr/>
              <p:nvPr/>
            </p:nvSpPr>
            <p:spPr bwMode="auto">
              <a:xfrm>
                <a:off x="1867" y="3528"/>
                <a:ext cx="21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3 w 12"/>
                  <a:gd name="T5" fmla="*/ 4 h 46"/>
                  <a:gd name="T6" fmla="*/ 4 w 12"/>
                  <a:gd name="T7" fmla="*/ 8 h 46"/>
                  <a:gd name="T8" fmla="*/ 3 w 12"/>
                  <a:gd name="T9" fmla="*/ 10 h 46"/>
                  <a:gd name="T10" fmla="*/ 3 w 12"/>
                  <a:gd name="T11" fmla="*/ 43 h 46"/>
                  <a:gd name="T12" fmla="*/ 11 w 12"/>
                  <a:gd name="T13" fmla="*/ 42 h 46"/>
                  <a:gd name="T14" fmla="*/ 10 w 12"/>
                  <a:gd name="T15" fmla="*/ 29 h 46"/>
                  <a:gd name="T16" fmla="*/ 11 w 12"/>
                  <a:gd name="T17" fmla="*/ 28 h 46"/>
                  <a:gd name="T18" fmla="*/ 10 w 12"/>
                  <a:gd name="T19" fmla="*/ 21 h 46"/>
                  <a:gd name="T20" fmla="*/ 11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7" y="6"/>
                      <a:pt x="7" y="4"/>
                      <a:pt x="7" y="3"/>
                    </a:cubicBezTo>
                    <a:cubicBezTo>
                      <a:pt x="6" y="0"/>
                      <a:pt x="3" y="1"/>
                      <a:pt x="3" y="4"/>
                    </a:cubicBezTo>
                    <a:cubicBezTo>
                      <a:pt x="3" y="5"/>
                      <a:pt x="4" y="6"/>
                      <a:pt x="4" y="8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3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0" y="33"/>
                      <a:pt x="10" y="29"/>
                    </a:cubicBezTo>
                    <a:cubicBezTo>
                      <a:pt x="10" y="28"/>
                      <a:pt x="11" y="28"/>
                      <a:pt x="11" y="28"/>
                    </a:cubicBezTo>
                    <a:cubicBezTo>
                      <a:pt x="11" y="25"/>
                      <a:pt x="10" y="23"/>
                      <a:pt x="10" y="21"/>
                    </a:cubicBezTo>
                    <a:cubicBezTo>
                      <a:pt x="10" y="18"/>
                      <a:pt x="11" y="15"/>
                      <a:pt x="11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Freeform 312"/>
              <p:cNvSpPr/>
              <p:nvPr/>
            </p:nvSpPr>
            <p:spPr bwMode="auto">
              <a:xfrm>
                <a:off x="1699" y="3531"/>
                <a:ext cx="21" cy="53"/>
              </a:xfrm>
              <a:custGeom>
                <a:avLst/>
                <a:gdLst>
                  <a:gd name="T0" fmla="*/ 12 w 12"/>
                  <a:gd name="T1" fmla="*/ 25 h 28"/>
                  <a:gd name="T2" fmla="*/ 4 w 12"/>
                  <a:gd name="T3" fmla="*/ 3 h 28"/>
                  <a:gd name="T4" fmla="*/ 0 w 12"/>
                  <a:gd name="T5" fmla="*/ 4 h 28"/>
                  <a:gd name="T6" fmla="*/ 9 w 12"/>
                  <a:gd name="T7" fmla="*/ 26 h 28"/>
                  <a:gd name="T8" fmla="*/ 12 w 12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8">
                    <a:moveTo>
                      <a:pt x="12" y="25"/>
                    </a:moveTo>
                    <a:cubicBezTo>
                      <a:pt x="8" y="18"/>
                      <a:pt x="6" y="10"/>
                      <a:pt x="4" y="3"/>
                    </a:cubicBezTo>
                    <a:cubicBezTo>
                      <a:pt x="3" y="0"/>
                      <a:pt x="0" y="1"/>
                      <a:pt x="0" y="4"/>
                    </a:cubicBezTo>
                    <a:cubicBezTo>
                      <a:pt x="2" y="12"/>
                      <a:pt x="5" y="19"/>
                      <a:pt x="9" y="26"/>
                    </a:cubicBezTo>
                    <a:cubicBezTo>
                      <a:pt x="10" y="28"/>
                      <a:pt x="12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Freeform 313"/>
              <p:cNvSpPr/>
              <p:nvPr/>
            </p:nvSpPr>
            <p:spPr bwMode="auto">
              <a:xfrm>
                <a:off x="1654" y="3511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7" y="18"/>
                      <a:pt x="12" y="8"/>
                    </a:cubicBezTo>
                    <a:cubicBezTo>
                      <a:pt x="13" y="4"/>
                      <a:pt x="8" y="0"/>
                      <a:pt x="6" y="4"/>
                    </a:cubicBezTo>
                    <a:cubicBezTo>
                      <a:pt x="0" y="17"/>
                      <a:pt x="2" y="29"/>
                      <a:pt x="10" y="40"/>
                    </a:cubicBezTo>
                    <a:cubicBezTo>
                      <a:pt x="12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Freeform 314"/>
              <p:cNvSpPr/>
              <p:nvPr/>
            </p:nvSpPr>
            <p:spPr bwMode="auto">
              <a:xfrm>
                <a:off x="1768" y="3535"/>
                <a:ext cx="18" cy="62"/>
              </a:xfrm>
              <a:custGeom>
                <a:avLst/>
                <a:gdLst>
                  <a:gd name="T0" fmla="*/ 3 w 10"/>
                  <a:gd name="T1" fmla="*/ 4 h 33"/>
                  <a:gd name="T2" fmla="*/ 3 w 10"/>
                  <a:gd name="T3" fmla="*/ 29 h 33"/>
                  <a:gd name="T4" fmla="*/ 9 w 10"/>
                  <a:gd name="T5" fmla="*/ 27 h 33"/>
                  <a:gd name="T6" fmla="*/ 9 w 10"/>
                  <a:gd name="T7" fmla="*/ 6 h 33"/>
                  <a:gd name="T8" fmla="*/ 3 w 10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3">
                    <a:moveTo>
                      <a:pt x="3" y="4"/>
                    </a:moveTo>
                    <a:cubicBezTo>
                      <a:pt x="0" y="12"/>
                      <a:pt x="0" y="21"/>
                      <a:pt x="3" y="29"/>
                    </a:cubicBezTo>
                    <a:cubicBezTo>
                      <a:pt x="4" y="33"/>
                      <a:pt x="9" y="31"/>
                      <a:pt x="9" y="27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0" y="2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Freeform 315"/>
              <p:cNvSpPr/>
              <p:nvPr/>
            </p:nvSpPr>
            <p:spPr bwMode="auto">
              <a:xfrm>
                <a:off x="1988" y="3509"/>
                <a:ext cx="26" cy="94"/>
              </a:xfrm>
              <a:custGeom>
                <a:avLst/>
                <a:gdLst>
                  <a:gd name="T0" fmla="*/ 11 w 15"/>
                  <a:gd name="T1" fmla="*/ 27 h 50"/>
                  <a:gd name="T2" fmla="*/ 14 w 15"/>
                  <a:gd name="T3" fmla="*/ 6 h 50"/>
                  <a:gd name="T4" fmla="*/ 7 w 15"/>
                  <a:gd name="T5" fmla="*/ 4 h 50"/>
                  <a:gd name="T6" fmla="*/ 5 w 15"/>
                  <a:gd name="T7" fmla="*/ 15 h 50"/>
                  <a:gd name="T8" fmla="*/ 4 w 15"/>
                  <a:gd name="T9" fmla="*/ 16 h 50"/>
                  <a:gd name="T10" fmla="*/ 5 w 15"/>
                  <a:gd name="T11" fmla="*/ 46 h 50"/>
                  <a:gd name="T12" fmla="*/ 11 w 15"/>
                  <a:gd name="T13" fmla="*/ 42 h 50"/>
                  <a:gd name="T14" fmla="*/ 9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2" y="20"/>
                      <a:pt x="12" y="13"/>
                      <a:pt x="14" y="6"/>
                    </a:cubicBezTo>
                    <a:cubicBezTo>
                      <a:pt x="15" y="1"/>
                      <a:pt x="8" y="0"/>
                      <a:pt x="7" y="4"/>
                    </a:cubicBezTo>
                    <a:cubicBezTo>
                      <a:pt x="6" y="8"/>
                      <a:pt x="5" y="11"/>
                      <a:pt x="5" y="15"/>
                    </a:cubicBezTo>
                    <a:cubicBezTo>
                      <a:pt x="4" y="15"/>
                      <a:pt x="4" y="16"/>
                      <a:pt x="4" y="16"/>
                    </a:cubicBezTo>
                    <a:cubicBezTo>
                      <a:pt x="1" y="27"/>
                      <a:pt x="0" y="36"/>
                      <a:pt x="5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10" y="38"/>
                      <a:pt x="9" y="34"/>
                      <a:pt x="9" y="30"/>
                    </a:cubicBezTo>
                    <a:cubicBezTo>
                      <a:pt x="10" y="30"/>
                      <a:pt x="11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Freeform 316"/>
              <p:cNvSpPr/>
              <p:nvPr/>
            </p:nvSpPr>
            <p:spPr bwMode="auto">
              <a:xfrm>
                <a:off x="2025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1 w 8"/>
                  <a:gd name="T3" fmla="*/ 5 h 32"/>
                  <a:gd name="T4" fmla="*/ 3 w 8"/>
                  <a:gd name="T5" fmla="*/ 29 h 32"/>
                  <a:gd name="T6" fmla="*/ 8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1" y="5"/>
                    </a:cubicBezTo>
                    <a:cubicBezTo>
                      <a:pt x="3" y="13"/>
                      <a:pt x="3" y="21"/>
                      <a:pt x="3" y="29"/>
                    </a:cubicBezTo>
                    <a:cubicBezTo>
                      <a:pt x="4" y="32"/>
                      <a:pt x="8" y="32"/>
                      <a:pt x="8" y="29"/>
                    </a:cubicBezTo>
                    <a:cubicBezTo>
                      <a:pt x="8" y="20"/>
                      <a:pt x="8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Freeform 317"/>
              <p:cNvSpPr/>
              <p:nvPr/>
            </p:nvSpPr>
            <p:spPr bwMode="auto">
              <a:xfrm>
                <a:off x="2036" y="3524"/>
                <a:ext cx="35" cy="101"/>
              </a:xfrm>
              <a:custGeom>
                <a:avLst/>
                <a:gdLst>
                  <a:gd name="T0" fmla="*/ 18 w 20"/>
                  <a:gd name="T1" fmla="*/ 47 h 54"/>
                  <a:gd name="T2" fmla="*/ 13 w 20"/>
                  <a:gd name="T3" fmla="*/ 15 h 54"/>
                  <a:gd name="T4" fmla="*/ 12 w 20"/>
                  <a:gd name="T5" fmla="*/ 13 h 54"/>
                  <a:gd name="T6" fmla="*/ 12 w 20"/>
                  <a:gd name="T7" fmla="*/ 4 h 54"/>
                  <a:gd name="T8" fmla="*/ 8 w 20"/>
                  <a:gd name="T9" fmla="*/ 4 h 54"/>
                  <a:gd name="T10" fmla="*/ 8 w 20"/>
                  <a:gd name="T11" fmla="*/ 13 h 54"/>
                  <a:gd name="T12" fmla="*/ 7 w 20"/>
                  <a:gd name="T13" fmla="*/ 14 h 54"/>
                  <a:gd name="T14" fmla="*/ 6 w 20"/>
                  <a:gd name="T15" fmla="*/ 23 h 54"/>
                  <a:gd name="T16" fmla="*/ 5 w 20"/>
                  <a:gd name="T17" fmla="*/ 23 h 54"/>
                  <a:gd name="T18" fmla="*/ 1 w 20"/>
                  <a:gd name="T19" fmla="*/ 40 h 54"/>
                  <a:gd name="T20" fmla="*/ 3 w 20"/>
                  <a:gd name="T21" fmla="*/ 40 h 54"/>
                  <a:gd name="T22" fmla="*/ 6 w 20"/>
                  <a:gd name="T23" fmla="*/ 26 h 54"/>
                  <a:gd name="T24" fmla="*/ 10 w 20"/>
                  <a:gd name="T25" fmla="*/ 49 h 54"/>
                  <a:gd name="T26" fmla="*/ 18 w 20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" h="54">
                    <a:moveTo>
                      <a:pt x="18" y="47"/>
                    </a:moveTo>
                    <a:cubicBezTo>
                      <a:pt x="14" y="36"/>
                      <a:pt x="14" y="25"/>
                      <a:pt x="13" y="15"/>
                    </a:cubicBezTo>
                    <a:cubicBezTo>
                      <a:pt x="13" y="14"/>
                      <a:pt x="12" y="13"/>
                      <a:pt x="12" y="13"/>
                    </a:cubicBezTo>
                    <a:cubicBezTo>
                      <a:pt x="12" y="10"/>
                      <a:pt x="12" y="8"/>
                      <a:pt x="12" y="4"/>
                    </a:cubicBezTo>
                    <a:cubicBezTo>
                      <a:pt x="12" y="0"/>
                      <a:pt x="8" y="0"/>
                      <a:pt x="8" y="4"/>
                    </a:cubicBezTo>
                    <a:cubicBezTo>
                      <a:pt x="8" y="8"/>
                      <a:pt x="8" y="10"/>
                      <a:pt x="8" y="13"/>
                    </a:cubicBezTo>
                    <a:cubicBezTo>
                      <a:pt x="8" y="13"/>
                      <a:pt x="7" y="14"/>
                      <a:pt x="7" y="14"/>
                    </a:cubicBezTo>
                    <a:cubicBezTo>
                      <a:pt x="7" y="17"/>
                      <a:pt x="7" y="20"/>
                      <a:pt x="6" y="23"/>
                    </a:cubicBezTo>
                    <a:cubicBezTo>
                      <a:pt x="6" y="22"/>
                      <a:pt x="5" y="22"/>
                      <a:pt x="5" y="23"/>
                    </a:cubicBezTo>
                    <a:cubicBezTo>
                      <a:pt x="3" y="29"/>
                      <a:pt x="2" y="34"/>
                      <a:pt x="1" y="40"/>
                    </a:cubicBezTo>
                    <a:cubicBezTo>
                      <a:pt x="0" y="41"/>
                      <a:pt x="2" y="41"/>
                      <a:pt x="3" y="40"/>
                    </a:cubicBezTo>
                    <a:cubicBezTo>
                      <a:pt x="4" y="35"/>
                      <a:pt x="5" y="30"/>
                      <a:pt x="6" y="26"/>
                    </a:cubicBezTo>
                    <a:cubicBezTo>
                      <a:pt x="6" y="34"/>
                      <a:pt x="7" y="42"/>
                      <a:pt x="10" y="49"/>
                    </a:cubicBezTo>
                    <a:cubicBezTo>
                      <a:pt x="12" y="54"/>
                      <a:pt x="20" y="52"/>
                      <a:pt x="18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Freeform 318"/>
              <p:cNvSpPr/>
              <p:nvPr/>
            </p:nvSpPr>
            <p:spPr bwMode="auto">
              <a:xfrm>
                <a:off x="2080" y="3574"/>
                <a:ext cx="11" cy="55"/>
              </a:xfrm>
              <a:custGeom>
                <a:avLst/>
                <a:gdLst>
                  <a:gd name="T0" fmla="*/ 5 w 6"/>
                  <a:gd name="T1" fmla="*/ 4 h 29"/>
                  <a:gd name="T2" fmla="*/ 1 w 6"/>
                  <a:gd name="T3" fmla="*/ 3 h 29"/>
                  <a:gd name="T4" fmla="*/ 0 w 6"/>
                  <a:gd name="T5" fmla="*/ 25 h 29"/>
                  <a:gd name="T6" fmla="*/ 6 w 6"/>
                  <a:gd name="T7" fmla="*/ 25 h 29"/>
                  <a:gd name="T8" fmla="*/ 5 w 6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5" y="4"/>
                    </a:moveTo>
                    <a:cubicBezTo>
                      <a:pt x="5" y="1"/>
                      <a:pt x="1" y="0"/>
                      <a:pt x="1" y="3"/>
                    </a:cubicBezTo>
                    <a:cubicBezTo>
                      <a:pt x="1" y="11"/>
                      <a:pt x="0" y="21"/>
                      <a:pt x="0" y="25"/>
                    </a:cubicBezTo>
                    <a:cubicBezTo>
                      <a:pt x="0" y="29"/>
                      <a:pt x="6" y="29"/>
                      <a:pt x="6" y="25"/>
                    </a:cubicBezTo>
                    <a:cubicBezTo>
                      <a:pt x="6" y="21"/>
                      <a:pt x="6" y="11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Freeform 319"/>
              <p:cNvSpPr/>
              <p:nvPr/>
            </p:nvSpPr>
            <p:spPr bwMode="auto">
              <a:xfrm>
                <a:off x="2092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0 w 10"/>
                  <a:gd name="T3" fmla="*/ 35 h 40"/>
                  <a:gd name="T4" fmla="*/ 8 w 10"/>
                  <a:gd name="T5" fmla="*/ 35 h 40"/>
                  <a:gd name="T6" fmla="*/ 10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9" y="25"/>
                      <a:pt x="9" y="14"/>
                      <a:pt x="10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Freeform 320"/>
              <p:cNvSpPr/>
              <p:nvPr/>
            </p:nvSpPr>
            <p:spPr bwMode="auto">
              <a:xfrm>
                <a:off x="2110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4 w 17"/>
                  <a:gd name="T3" fmla="*/ 12 h 56"/>
                  <a:gd name="T4" fmla="*/ 4 w 17"/>
                  <a:gd name="T5" fmla="*/ 11 h 56"/>
                  <a:gd name="T6" fmla="*/ 1 w 17"/>
                  <a:gd name="T7" fmla="*/ 11 h 56"/>
                  <a:gd name="T8" fmla="*/ 2 w 17"/>
                  <a:gd name="T9" fmla="*/ 19 h 56"/>
                  <a:gd name="T10" fmla="*/ 6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9"/>
                      <a:pt x="1" y="10"/>
                      <a:pt x="1" y="11"/>
                    </a:cubicBezTo>
                    <a:cubicBezTo>
                      <a:pt x="1" y="14"/>
                      <a:pt x="2" y="17"/>
                      <a:pt x="2" y="19"/>
                    </a:cubicBezTo>
                    <a:cubicBezTo>
                      <a:pt x="0" y="31"/>
                      <a:pt x="1" y="43"/>
                      <a:pt x="6" y="54"/>
                    </a:cubicBezTo>
                    <a:cubicBezTo>
                      <a:pt x="7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5" y="9"/>
                    </a:cubicBezTo>
                    <a:cubicBezTo>
                      <a:pt x="17" y="4"/>
                      <a:pt x="9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Freeform 321"/>
              <p:cNvSpPr/>
              <p:nvPr/>
            </p:nvSpPr>
            <p:spPr bwMode="auto">
              <a:xfrm>
                <a:off x="2075" y="3513"/>
                <a:ext cx="14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8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1" y="36"/>
                      <a:pt x="8" y="36"/>
                      <a:pt x="8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Freeform 322"/>
              <p:cNvSpPr/>
              <p:nvPr/>
            </p:nvSpPr>
            <p:spPr bwMode="auto">
              <a:xfrm>
                <a:off x="2135" y="3528"/>
                <a:ext cx="26" cy="75"/>
              </a:xfrm>
              <a:custGeom>
                <a:avLst/>
                <a:gdLst>
                  <a:gd name="T0" fmla="*/ 5 w 15"/>
                  <a:gd name="T1" fmla="*/ 5 h 40"/>
                  <a:gd name="T2" fmla="*/ 4 w 15"/>
                  <a:gd name="T3" fmla="*/ 37 h 40"/>
                  <a:gd name="T4" fmla="*/ 10 w 15"/>
                  <a:gd name="T5" fmla="*/ 36 h 40"/>
                  <a:gd name="T6" fmla="*/ 13 w 15"/>
                  <a:gd name="T7" fmla="*/ 10 h 40"/>
                  <a:gd name="T8" fmla="*/ 5 w 15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5" y="5"/>
                    </a:moveTo>
                    <a:cubicBezTo>
                      <a:pt x="0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10" y="27"/>
                      <a:pt x="9" y="18"/>
                      <a:pt x="13" y="10"/>
                    </a:cubicBezTo>
                    <a:cubicBezTo>
                      <a:pt x="15" y="4"/>
                      <a:pt x="7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Freeform 323"/>
              <p:cNvSpPr/>
              <p:nvPr/>
            </p:nvSpPr>
            <p:spPr bwMode="auto">
              <a:xfrm>
                <a:off x="2176" y="3558"/>
                <a:ext cx="14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2" y="32"/>
                      <a:pt x="7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Freeform 324"/>
              <p:cNvSpPr/>
              <p:nvPr/>
            </p:nvSpPr>
            <p:spPr bwMode="auto">
              <a:xfrm>
                <a:off x="2236" y="3507"/>
                <a:ext cx="25" cy="99"/>
              </a:xfrm>
              <a:custGeom>
                <a:avLst/>
                <a:gdLst>
                  <a:gd name="T0" fmla="*/ 11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8 w 14"/>
                  <a:gd name="T13" fmla="*/ 50 h 53"/>
                  <a:gd name="T14" fmla="*/ 13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1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1" y="1"/>
                    </a:moveTo>
                    <a:cubicBezTo>
                      <a:pt x="8" y="8"/>
                      <a:pt x="6" y="14"/>
                      <a:pt x="5" y="21"/>
                    </a:cubicBezTo>
                    <a:cubicBezTo>
                      <a:pt x="3" y="20"/>
                      <a:pt x="0" y="21"/>
                      <a:pt x="0" y="24"/>
                    </a:cubicBezTo>
                    <a:cubicBezTo>
                      <a:pt x="0" y="31"/>
                      <a:pt x="2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5" y="46"/>
                      <a:pt x="5" y="46"/>
                    </a:cubicBezTo>
                    <a:cubicBezTo>
                      <a:pt x="6" y="48"/>
                      <a:pt x="7" y="49"/>
                      <a:pt x="8" y="50"/>
                    </a:cubicBezTo>
                    <a:cubicBezTo>
                      <a:pt x="9" y="53"/>
                      <a:pt x="14" y="51"/>
                      <a:pt x="13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2" y="0"/>
                      <a:pt x="11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Freeform 325"/>
              <p:cNvSpPr/>
              <p:nvPr/>
            </p:nvSpPr>
            <p:spPr bwMode="auto">
              <a:xfrm>
                <a:off x="2266" y="3505"/>
                <a:ext cx="28" cy="88"/>
              </a:xfrm>
              <a:custGeom>
                <a:avLst/>
                <a:gdLst>
                  <a:gd name="T0" fmla="*/ 12 w 16"/>
                  <a:gd name="T1" fmla="*/ 2 h 47"/>
                  <a:gd name="T2" fmla="*/ 0 w 16"/>
                  <a:gd name="T3" fmla="*/ 44 h 47"/>
                  <a:gd name="T4" fmla="*/ 6 w 16"/>
                  <a:gd name="T5" fmla="*/ 44 h 47"/>
                  <a:gd name="T6" fmla="*/ 15 w 16"/>
                  <a:gd name="T7" fmla="*/ 4 h 47"/>
                  <a:gd name="T8" fmla="*/ 12 w 16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7">
                    <a:moveTo>
                      <a:pt x="12" y="2"/>
                    </a:moveTo>
                    <a:cubicBezTo>
                      <a:pt x="3" y="14"/>
                      <a:pt x="0" y="29"/>
                      <a:pt x="0" y="44"/>
                    </a:cubicBezTo>
                    <a:cubicBezTo>
                      <a:pt x="0" y="47"/>
                      <a:pt x="6" y="47"/>
                      <a:pt x="6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6" y="2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Freeform 326"/>
              <p:cNvSpPr/>
              <p:nvPr/>
            </p:nvSpPr>
            <p:spPr bwMode="auto">
              <a:xfrm>
                <a:off x="2300" y="3520"/>
                <a:ext cx="14" cy="85"/>
              </a:xfrm>
              <a:custGeom>
                <a:avLst/>
                <a:gdLst>
                  <a:gd name="T0" fmla="*/ 7 w 8"/>
                  <a:gd name="T1" fmla="*/ 3 h 45"/>
                  <a:gd name="T2" fmla="*/ 3 w 8"/>
                  <a:gd name="T3" fmla="*/ 3 h 45"/>
                  <a:gd name="T4" fmla="*/ 2 w 8"/>
                  <a:gd name="T5" fmla="*/ 15 h 45"/>
                  <a:gd name="T6" fmla="*/ 0 w 8"/>
                  <a:gd name="T7" fmla="*/ 17 h 45"/>
                  <a:gd name="T8" fmla="*/ 1 w 8"/>
                  <a:gd name="T9" fmla="*/ 34 h 45"/>
                  <a:gd name="T10" fmla="*/ 2 w 8"/>
                  <a:gd name="T11" fmla="*/ 36 h 45"/>
                  <a:gd name="T12" fmla="*/ 2 w 8"/>
                  <a:gd name="T13" fmla="*/ 42 h 45"/>
                  <a:gd name="T14" fmla="*/ 7 w 8"/>
                  <a:gd name="T15" fmla="*/ 42 h 45"/>
                  <a:gd name="T16" fmla="*/ 7 w 8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5">
                    <a:moveTo>
                      <a:pt x="7" y="3"/>
                    </a:moveTo>
                    <a:cubicBezTo>
                      <a:pt x="7" y="0"/>
                      <a:pt x="3" y="0"/>
                      <a:pt x="3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1" y="34"/>
                    </a:cubicBezTo>
                    <a:cubicBezTo>
                      <a:pt x="1" y="35"/>
                      <a:pt x="1" y="35"/>
                      <a:pt x="2" y="36"/>
                    </a:cubicBezTo>
                    <a:cubicBezTo>
                      <a:pt x="2" y="38"/>
                      <a:pt x="2" y="40"/>
                      <a:pt x="2" y="42"/>
                    </a:cubicBezTo>
                    <a:cubicBezTo>
                      <a:pt x="2" y="45"/>
                      <a:pt x="7" y="45"/>
                      <a:pt x="7" y="42"/>
                    </a:cubicBezTo>
                    <a:cubicBezTo>
                      <a:pt x="8" y="29"/>
                      <a:pt x="7" y="16"/>
                      <a:pt x="7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Freeform 327"/>
              <p:cNvSpPr/>
              <p:nvPr/>
            </p:nvSpPr>
            <p:spPr bwMode="auto">
              <a:xfrm>
                <a:off x="2339" y="3499"/>
                <a:ext cx="33" cy="90"/>
              </a:xfrm>
              <a:custGeom>
                <a:avLst/>
                <a:gdLst>
                  <a:gd name="T0" fmla="*/ 18 w 19"/>
                  <a:gd name="T1" fmla="*/ 44 h 48"/>
                  <a:gd name="T2" fmla="*/ 16 w 19"/>
                  <a:gd name="T3" fmla="*/ 17 h 48"/>
                  <a:gd name="T4" fmla="*/ 10 w 19"/>
                  <a:gd name="T5" fmla="*/ 15 h 48"/>
                  <a:gd name="T6" fmla="*/ 10 w 19"/>
                  <a:gd name="T7" fmla="*/ 15 h 48"/>
                  <a:gd name="T8" fmla="*/ 9 w 19"/>
                  <a:gd name="T9" fmla="*/ 16 h 48"/>
                  <a:gd name="T10" fmla="*/ 10 w 19"/>
                  <a:gd name="T11" fmla="*/ 4 h 48"/>
                  <a:gd name="T12" fmla="*/ 4 w 19"/>
                  <a:gd name="T13" fmla="*/ 3 h 48"/>
                  <a:gd name="T14" fmla="*/ 1 w 19"/>
                  <a:gd name="T15" fmla="*/ 29 h 48"/>
                  <a:gd name="T16" fmla="*/ 0 w 19"/>
                  <a:gd name="T17" fmla="*/ 30 h 48"/>
                  <a:gd name="T18" fmla="*/ 0 w 19"/>
                  <a:gd name="T19" fmla="*/ 43 h 48"/>
                  <a:gd name="T20" fmla="*/ 2 w 19"/>
                  <a:gd name="T21" fmla="*/ 43 h 48"/>
                  <a:gd name="T22" fmla="*/ 9 w 19"/>
                  <a:gd name="T23" fmla="*/ 43 h 48"/>
                  <a:gd name="T24" fmla="*/ 9 w 19"/>
                  <a:gd name="T25" fmla="*/ 42 h 48"/>
                  <a:gd name="T26" fmla="*/ 9 w 19"/>
                  <a:gd name="T27" fmla="*/ 45 h 48"/>
                  <a:gd name="T28" fmla="*/ 13 w 19"/>
                  <a:gd name="T29" fmla="*/ 46 h 48"/>
                  <a:gd name="T30" fmla="*/ 18 w 19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8">
                    <a:moveTo>
                      <a:pt x="18" y="44"/>
                    </a:moveTo>
                    <a:cubicBezTo>
                      <a:pt x="15" y="35"/>
                      <a:pt x="15" y="26"/>
                      <a:pt x="16" y="17"/>
                    </a:cubicBezTo>
                    <a:cubicBezTo>
                      <a:pt x="17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10" y="8"/>
                      <a:pt x="10" y="4"/>
                    </a:cubicBezTo>
                    <a:cubicBezTo>
                      <a:pt x="10" y="1"/>
                      <a:pt x="5" y="0"/>
                      <a:pt x="4" y="3"/>
                    </a:cubicBezTo>
                    <a:cubicBezTo>
                      <a:pt x="3" y="12"/>
                      <a:pt x="2" y="21"/>
                      <a:pt x="1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1" y="44"/>
                      <a:pt x="2" y="43"/>
                    </a:cubicBezTo>
                    <a:cubicBezTo>
                      <a:pt x="2" y="47"/>
                      <a:pt x="8" y="47"/>
                      <a:pt x="9" y="43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43"/>
                      <a:pt x="9" y="44"/>
                      <a:pt x="9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5" y="48"/>
                      <a:pt x="19" y="47"/>
                      <a:pt x="18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Freeform 328"/>
              <p:cNvSpPr/>
              <p:nvPr/>
            </p:nvSpPr>
            <p:spPr bwMode="auto">
              <a:xfrm>
                <a:off x="2404" y="3528"/>
                <a:ext cx="11" cy="61"/>
              </a:xfrm>
              <a:custGeom>
                <a:avLst/>
                <a:gdLst>
                  <a:gd name="T0" fmla="*/ 5 w 6"/>
                  <a:gd name="T1" fmla="*/ 3 h 33"/>
                  <a:gd name="T2" fmla="*/ 0 w 6"/>
                  <a:gd name="T3" fmla="*/ 3 h 33"/>
                  <a:gd name="T4" fmla="*/ 0 w 6"/>
                  <a:gd name="T5" fmla="*/ 30 h 33"/>
                  <a:gd name="T6" fmla="*/ 5 w 6"/>
                  <a:gd name="T7" fmla="*/ 30 h 33"/>
                  <a:gd name="T8" fmla="*/ 5 w 6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3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1"/>
                      <a:pt x="0" y="30"/>
                    </a:cubicBezTo>
                    <a:cubicBezTo>
                      <a:pt x="0" y="33"/>
                      <a:pt x="5" y="33"/>
                      <a:pt x="5" y="30"/>
                    </a:cubicBezTo>
                    <a:cubicBezTo>
                      <a:pt x="6" y="21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Freeform 329"/>
              <p:cNvSpPr/>
              <p:nvPr/>
            </p:nvSpPr>
            <p:spPr bwMode="auto">
              <a:xfrm>
                <a:off x="2431" y="3520"/>
                <a:ext cx="25" cy="77"/>
              </a:xfrm>
              <a:custGeom>
                <a:avLst/>
                <a:gdLst>
                  <a:gd name="T0" fmla="*/ 8 w 14"/>
                  <a:gd name="T1" fmla="*/ 7 h 41"/>
                  <a:gd name="T2" fmla="*/ 7 w 14"/>
                  <a:gd name="T3" fmla="*/ 4 h 41"/>
                  <a:gd name="T4" fmla="*/ 1 w 14"/>
                  <a:gd name="T5" fmla="*/ 6 h 41"/>
                  <a:gd name="T6" fmla="*/ 3 w 14"/>
                  <a:gd name="T7" fmla="*/ 30 h 41"/>
                  <a:gd name="T8" fmla="*/ 5 w 14"/>
                  <a:gd name="T9" fmla="*/ 32 h 41"/>
                  <a:gd name="T10" fmla="*/ 6 w 14"/>
                  <a:gd name="T11" fmla="*/ 38 h 41"/>
                  <a:gd name="T12" fmla="*/ 11 w 14"/>
                  <a:gd name="T13" fmla="*/ 38 h 41"/>
                  <a:gd name="T14" fmla="*/ 14 w 14"/>
                  <a:gd name="T15" fmla="*/ 10 h 41"/>
                  <a:gd name="T16" fmla="*/ 8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8" y="7"/>
                    </a:moveTo>
                    <a:cubicBezTo>
                      <a:pt x="7" y="6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3" y="14"/>
                      <a:pt x="3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6"/>
                      <a:pt x="6" y="38"/>
                    </a:cubicBezTo>
                    <a:cubicBezTo>
                      <a:pt x="6" y="41"/>
                      <a:pt x="10" y="41"/>
                      <a:pt x="11" y="38"/>
                    </a:cubicBezTo>
                    <a:cubicBezTo>
                      <a:pt x="12" y="29"/>
                      <a:pt x="12" y="19"/>
                      <a:pt x="14" y="10"/>
                    </a:cubicBezTo>
                    <a:cubicBezTo>
                      <a:pt x="14" y="6"/>
                      <a:pt x="10" y="4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Freeform 330"/>
              <p:cNvSpPr/>
              <p:nvPr/>
            </p:nvSpPr>
            <p:spPr bwMode="auto">
              <a:xfrm>
                <a:off x="2463" y="3520"/>
                <a:ext cx="26" cy="98"/>
              </a:xfrm>
              <a:custGeom>
                <a:avLst/>
                <a:gdLst>
                  <a:gd name="T0" fmla="*/ 7 w 15"/>
                  <a:gd name="T1" fmla="*/ 4 h 52"/>
                  <a:gd name="T2" fmla="*/ 6 w 15"/>
                  <a:gd name="T3" fmla="*/ 11 h 52"/>
                  <a:gd name="T4" fmla="*/ 2 w 15"/>
                  <a:gd name="T5" fmla="*/ 13 h 52"/>
                  <a:gd name="T6" fmla="*/ 1 w 15"/>
                  <a:gd name="T7" fmla="*/ 23 h 52"/>
                  <a:gd name="T8" fmla="*/ 3 w 15"/>
                  <a:gd name="T9" fmla="*/ 25 h 52"/>
                  <a:gd name="T10" fmla="*/ 4 w 15"/>
                  <a:gd name="T11" fmla="*/ 49 h 52"/>
                  <a:gd name="T12" fmla="*/ 9 w 15"/>
                  <a:gd name="T13" fmla="*/ 49 h 52"/>
                  <a:gd name="T14" fmla="*/ 14 w 15"/>
                  <a:gd name="T15" fmla="*/ 5 h 52"/>
                  <a:gd name="T16" fmla="*/ 7 w 15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4"/>
                    </a:moveTo>
                    <a:cubicBezTo>
                      <a:pt x="6" y="6"/>
                      <a:pt x="6" y="9"/>
                      <a:pt x="6" y="11"/>
                    </a:cubicBezTo>
                    <a:cubicBezTo>
                      <a:pt x="4" y="10"/>
                      <a:pt x="2" y="11"/>
                      <a:pt x="2" y="13"/>
                    </a:cubicBezTo>
                    <a:cubicBezTo>
                      <a:pt x="2" y="16"/>
                      <a:pt x="3" y="20"/>
                      <a:pt x="1" y="23"/>
                    </a:cubicBezTo>
                    <a:cubicBezTo>
                      <a:pt x="0" y="24"/>
                      <a:pt x="2" y="26"/>
                      <a:pt x="3" y="25"/>
                    </a:cubicBezTo>
                    <a:cubicBezTo>
                      <a:pt x="2" y="33"/>
                      <a:pt x="2" y="41"/>
                      <a:pt x="4" y="49"/>
                    </a:cubicBezTo>
                    <a:cubicBezTo>
                      <a:pt x="4" y="52"/>
                      <a:pt x="9" y="52"/>
                      <a:pt x="9" y="49"/>
                    </a:cubicBezTo>
                    <a:cubicBezTo>
                      <a:pt x="12" y="34"/>
                      <a:pt x="13" y="20"/>
                      <a:pt x="14" y="5"/>
                    </a:cubicBezTo>
                    <a:cubicBezTo>
                      <a:pt x="15" y="1"/>
                      <a:pt x="7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Freeform 331"/>
              <p:cNvSpPr/>
              <p:nvPr/>
            </p:nvSpPr>
            <p:spPr bwMode="auto">
              <a:xfrm>
                <a:off x="2381" y="3528"/>
                <a:ext cx="22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4 w 12"/>
                  <a:gd name="T5" fmla="*/ 4 h 46"/>
                  <a:gd name="T6" fmla="*/ 5 w 12"/>
                  <a:gd name="T7" fmla="*/ 8 h 46"/>
                  <a:gd name="T8" fmla="*/ 3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1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2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6"/>
                      <a:pt x="8" y="4"/>
                      <a:pt x="7" y="3"/>
                    </a:cubicBezTo>
                    <a:cubicBezTo>
                      <a:pt x="7" y="0"/>
                      <a:pt x="3" y="1"/>
                      <a:pt x="4" y="4"/>
                    </a:cubicBezTo>
                    <a:cubicBezTo>
                      <a:pt x="4" y="5"/>
                      <a:pt x="4" y="6"/>
                      <a:pt x="5" y="8"/>
                    </a:cubicBezTo>
                    <a:cubicBezTo>
                      <a:pt x="4" y="8"/>
                      <a:pt x="4" y="9"/>
                      <a:pt x="3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1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2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Freeform 332"/>
              <p:cNvSpPr/>
              <p:nvPr/>
            </p:nvSpPr>
            <p:spPr bwMode="auto">
              <a:xfrm>
                <a:off x="2213" y="3531"/>
                <a:ext cx="23" cy="53"/>
              </a:xfrm>
              <a:custGeom>
                <a:avLst/>
                <a:gdLst>
                  <a:gd name="T0" fmla="*/ 12 w 13"/>
                  <a:gd name="T1" fmla="*/ 25 h 28"/>
                  <a:gd name="T2" fmla="*/ 4 w 13"/>
                  <a:gd name="T3" fmla="*/ 3 h 28"/>
                  <a:gd name="T4" fmla="*/ 1 w 13"/>
                  <a:gd name="T5" fmla="*/ 4 h 28"/>
                  <a:gd name="T6" fmla="*/ 9 w 13"/>
                  <a:gd name="T7" fmla="*/ 26 h 28"/>
                  <a:gd name="T8" fmla="*/ 12 w 13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8">
                    <a:moveTo>
                      <a:pt x="12" y="25"/>
                    </a:moveTo>
                    <a:cubicBezTo>
                      <a:pt x="9" y="18"/>
                      <a:pt x="6" y="10"/>
                      <a:pt x="4" y="3"/>
                    </a:cubicBezTo>
                    <a:cubicBezTo>
                      <a:pt x="4" y="0"/>
                      <a:pt x="0" y="1"/>
                      <a:pt x="1" y="4"/>
                    </a:cubicBezTo>
                    <a:cubicBezTo>
                      <a:pt x="3" y="12"/>
                      <a:pt x="6" y="19"/>
                      <a:pt x="9" y="26"/>
                    </a:cubicBezTo>
                    <a:cubicBezTo>
                      <a:pt x="10" y="28"/>
                      <a:pt x="13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Freeform 333"/>
              <p:cNvSpPr/>
              <p:nvPr/>
            </p:nvSpPr>
            <p:spPr bwMode="auto">
              <a:xfrm>
                <a:off x="2169" y="3511"/>
                <a:ext cx="31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8" y="18"/>
                      <a:pt x="12" y="8"/>
                    </a:cubicBezTo>
                    <a:cubicBezTo>
                      <a:pt x="14" y="4"/>
                      <a:pt x="8" y="0"/>
                      <a:pt x="6" y="4"/>
                    </a:cubicBezTo>
                    <a:cubicBezTo>
                      <a:pt x="0" y="17"/>
                      <a:pt x="3" y="29"/>
                      <a:pt x="10" y="40"/>
                    </a:cubicBezTo>
                    <a:cubicBezTo>
                      <a:pt x="13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Freeform 334"/>
              <p:cNvSpPr/>
              <p:nvPr/>
            </p:nvSpPr>
            <p:spPr bwMode="auto">
              <a:xfrm>
                <a:off x="2284" y="3535"/>
                <a:ext cx="17" cy="62"/>
              </a:xfrm>
              <a:custGeom>
                <a:avLst/>
                <a:gdLst>
                  <a:gd name="T0" fmla="*/ 2 w 10"/>
                  <a:gd name="T1" fmla="*/ 4 h 33"/>
                  <a:gd name="T2" fmla="*/ 2 w 10"/>
                  <a:gd name="T3" fmla="*/ 29 h 33"/>
                  <a:gd name="T4" fmla="*/ 9 w 10"/>
                  <a:gd name="T5" fmla="*/ 27 h 33"/>
                  <a:gd name="T6" fmla="*/ 9 w 10"/>
                  <a:gd name="T7" fmla="*/ 6 h 33"/>
                  <a:gd name="T8" fmla="*/ 2 w 10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3">
                    <a:moveTo>
                      <a:pt x="2" y="4"/>
                    </a:moveTo>
                    <a:cubicBezTo>
                      <a:pt x="0" y="12"/>
                      <a:pt x="0" y="21"/>
                      <a:pt x="2" y="29"/>
                    </a:cubicBezTo>
                    <a:cubicBezTo>
                      <a:pt x="4" y="33"/>
                      <a:pt x="9" y="31"/>
                      <a:pt x="9" y="27"/>
                    </a:cubicBezTo>
                    <a:cubicBezTo>
                      <a:pt x="7" y="20"/>
                      <a:pt x="7" y="13"/>
                      <a:pt x="9" y="6"/>
                    </a:cubicBezTo>
                    <a:cubicBezTo>
                      <a:pt x="10" y="2"/>
                      <a:pt x="4" y="0"/>
                      <a:pt x="2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Freeform 335"/>
              <p:cNvSpPr/>
              <p:nvPr/>
            </p:nvSpPr>
            <p:spPr bwMode="auto">
              <a:xfrm>
                <a:off x="2504" y="3509"/>
                <a:ext cx="26" cy="94"/>
              </a:xfrm>
              <a:custGeom>
                <a:avLst/>
                <a:gdLst>
                  <a:gd name="T0" fmla="*/ 11 w 15"/>
                  <a:gd name="T1" fmla="*/ 27 h 50"/>
                  <a:gd name="T2" fmla="*/ 13 w 15"/>
                  <a:gd name="T3" fmla="*/ 6 h 50"/>
                  <a:gd name="T4" fmla="*/ 6 w 15"/>
                  <a:gd name="T5" fmla="*/ 4 h 50"/>
                  <a:gd name="T6" fmla="*/ 5 w 15"/>
                  <a:gd name="T7" fmla="*/ 15 h 50"/>
                  <a:gd name="T8" fmla="*/ 3 w 15"/>
                  <a:gd name="T9" fmla="*/ 16 h 50"/>
                  <a:gd name="T10" fmla="*/ 5 w 15"/>
                  <a:gd name="T11" fmla="*/ 46 h 50"/>
                  <a:gd name="T12" fmla="*/ 11 w 15"/>
                  <a:gd name="T13" fmla="*/ 42 h 50"/>
                  <a:gd name="T14" fmla="*/ 8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1" y="20"/>
                      <a:pt x="11" y="13"/>
                      <a:pt x="13" y="6"/>
                    </a:cubicBezTo>
                    <a:cubicBezTo>
                      <a:pt x="15" y="1"/>
                      <a:pt x="8" y="0"/>
                      <a:pt x="6" y="4"/>
                    </a:cubicBezTo>
                    <a:cubicBezTo>
                      <a:pt x="5" y="8"/>
                      <a:pt x="5" y="11"/>
                      <a:pt x="5" y="15"/>
                    </a:cubicBezTo>
                    <a:cubicBezTo>
                      <a:pt x="4" y="15"/>
                      <a:pt x="4" y="16"/>
                      <a:pt x="3" y="16"/>
                    </a:cubicBezTo>
                    <a:cubicBezTo>
                      <a:pt x="0" y="27"/>
                      <a:pt x="0" y="36"/>
                      <a:pt x="5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9" y="38"/>
                      <a:pt x="9" y="34"/>
                      <a:pt x="8" y="30"/>
                    </a:cubicBezTo>
                    <a:cubicBezTo>
                      <a:pt x="10" y="30"/>
                      <a:pt x="11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Freeform 336"/>
              <p:cNvSpPr/>
              <p:nvPr/>
            </p:nvSpPr>
            <p:spPr bwMode="auto">
              <a:xfrm>
                <a:off x="2541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1 w 8"/>
                  <a:gd name="T3" fmla="*/ 5 h 32"/>
                  <a:gd name="T4" fmla="*/ 3 w 8"/>
                  <a:gd name="T5" fmla="*/ 29 h 32"/>
                  <a:gd name="T6" fmla="*/ 7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1" y="5"/>
                    </a:cubicBezTo>
                    <a:cubicBezTo>
                      <a:pt x="3" y="13"/>
                      <a:pt x="3" y="21"/>
                      <a:pt x="3" y="29"/>
                    </a:cubicBezTo>
                    <a:cubicBezTo>
                      <a:pt x="3" y="32"/>
                      <a:pt x="7" y="32"/>
                      <a:pt x="7" y="29"/>
                    </a:cubicBezTo>
                    <a:cubicBezTo>
                      <a:pt x="8" y="20"/>
                      <a:pt x="8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Freeform 337"/>
              <p:cNvSpPr/>
              <p:nvPr/>
            </p:nvSpPr>
            <p:spPr bwMode="auto">
              <a:xfrm>
                <a:off x="2551" y="3524"/>
                <a:ext cx="34" cy="101"/>
              </a:xfrm>
              <a:custGeom>
                <a:avLst/>
                <a:gdLst>
                  <a:gd name="T0" fmla="*/ 17 w 19"/>
                  <a:gd name="T1" fmla="*/ 47 h 54"/>
                  <a:gd name="T2" fmla="*/ 12 w 19"/>
                  <a:gd name="T3" fmla="*/ 15 h 54"/>
                  <a:gd name="T4" fmla="*/ 12 w 19"/>
                  <a:gd name="T5" fmla="*/ 13 h 54"/>
                  <a:gd name="T6" fmla="*/ 12 w 19"/>
                  <a:gd name="T7" fmla="*/ 4 h 54"/>
                  <a:gd name="T8" fmla="*/ 7 w 19"/>
                  <a:gd name="T9" fmla="*/ 4 h 54"/>
                  <a:gd name="T10" fmla="*/ 8 w 19"/>
                  <a:gd name="T11" fmla="*/ 13 h 54"/>
                  <a:gd name="T12" fmla="*/ 7 w 19"/>
                  <a:gd name="T13" fmla="*/ 14 h 54"/>
                  <a:gd name="T14" fmla="*/ 6 w 19"/>
                  <a:gd name="T15" fmla="*/ 23 h 54"/>
                  <a:gd name="T16" fmla="*/ 4 w 19"/>
                  <a:gd name="T17" fmla="*/ 23 h 54"/>
                  <a:gd name="T18" fmla="*/ 0 w 19"/>
                  <a:gd name="T19" fmla="*/ 40 h 54"/>
                  <a:gd name="T20" fmla="*/ 2 w 19"/>
                  <a:gd name="T21" fmla="*/ 40 h 54"/>
                  <a:gd name="T22" fmla="*/ 6 w 19"/>
                  <a:gd name="T23" fmla="*/ 26 h 54"/>
                  <a:gd name="T24" fmla="*/ 10 w 19"/>
                  <a:gd name="T25" fmla="*/ 49 h 54"/>
                  <a:gd name="T26" fmla="*/ 17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7" y="47"/>
                    </a:moveTo>
                    <a:cubicBezTo>
                      <a:pt x="14" y="36"/>
                      <a:pt x="14" y="25"/>
                      <a:pt x="12" y="15"/>
                    </a:cubicBezTo>
                    <a:cubicBezTo>
                      <a:pt x="12" y="14"/>
                      <a:pt x="12" y="13"/>
                      <a:pt x="12" y="13"/>
                    </a:cubicBezTo>
                    <a:cubicBezTo>
                      <a:pt x="12" y="10"/>
                      <a:pt x="12" y="8"/>
                      <a:pt x="12" y="4"/>
                    </a:cubicBezTo>
                    <a:cubicBezTo>
                      <a:pt x="12" y="0"/>
                      <a:pt x="7" y="0"/>
                      <a:pt x="7" y="4"/>
                    </a:cubicBezTo>
                    <a:cubicBezTo>
                      <a:pt x="7" y="8"/>
                      <a:pt x="7" y="10"/>
                      <a:pt x="8" y="13"/>
                    </a:cubicBezTo>
                    <a:cubicBezTo>
                      <a:pt x="7" y="13"/>
                      <a:pt x="7" y="14"/>
                      <a:pt x="7" y="14"/>
                    </a:cubicBezTo>
                    <a:cubicBezTo>
                      <a:pt x="6" y="17"/>
                      <a:pt x="6" y="20"/>
                      <a:pt x="6" y="23"/>
                    </a:cubicBezTo>
                    <a:cubicBezTo>
                      <a:pt x="5" y="22"/>
                      <a:pt x="5" y="22"/>
                      <a:pt x="4" y="23"/>
                    </a:cubicBezTo>
                    <a:cubicBezTo>
                      <a:pt x="3" y="29"/>
                      <a:pt x="2" y="34"/>
                      <a:pt x="0" y="40"/>
                    </a:cubicBezTo>
                    <a:cubicBezTo>
                      <a:pt x="0" y="41"/>
                      <a:pt x="2" y="41"/>
                      <a:pt x="2" y="40"/>
                    </a:cubicBezTo>
                    <a:cubicBezTo>
                      <a:pt x="4" y="35"/>
                      <a:pt x="5" y="30"/>
                      <a:pt x="6" y="26"/>
                    </a:cubicBezTo>
                    <a:cubicBezTo>
                      <a:pt x="6" y="34"/>
                      <a:pt x="7" y="42"/>
                      <a:pt x="10" y="49"/>
                    </a:cubicBezTo>
                    <a:cubicBezTo>
                      <a:pt x="12" y="54"/>
                      <a:pt x="19" y="52"/>
                      <a:pt x="17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Freeform 338"/>
              <p:cNvSpPr/>
              <p:nvPr/>
            </p:nvSpPr>
            <p:spPr bwMode="auto">
              <a:xfrm>
                <a:off x="2596" y="3574"/>
                <a:ext cx="10" cy="55"/>
              </a:xfrm>
              <a:custGeom>
                <a:avLst/>
                <a:gdLst>
                  <a:gd name="T0" fmla="*/ 5 w 6"/>
                  <a:gd name="T1" fmla="*/ 4 h 29"/>
                  <a:gd name="T2" fmla="*/ 1 w 6"/>
                  <a:gd name="T3" fmla="*/ 3 h 29"/>
                  <a:gd name="T4" fmla="*/ 0 w 6"/>
                  <a:gd name="T5" fmla="*/ 25 h 29"/>
                  <a:gd name="T6" fmla="*/ 6 w 6"/>
                  <a:gd name="T7" fmla="*/ 25 h 29"/>
                  <a:gd name="T8" fmla="*/ 5 w 6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5" y="4"/>
                    </a:moveTo>
                    <a:cubicBezTo>
                      <a:pt x="5" y="1"/>
                      <a:pt x="1" y="0"/>
                      <a:pt x="1" y="3"/>
                    </a:cubicBezTo>
                    <a:cubicBezTo>
                      <a:pt x="0" y="11"/>
                      <a:pt x="0" y="21"/>
                      <a:pt x="0" y="25"/>
                    </a:cubicBezTo>
                    <a:cubicBezTo>
                      <a:pt x="0" y="29"/>
                      <a:pt x="6" y="29"/>
                      <a:pt x="6" y="25"/>
                    </a:cubicBezTo>
                    <a:cubicBezTo>
                      <a:pt x="6" y="21"/>
                      <a:pt x="5" y="11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Freeform 339"/>
              <p:cNvSpPr/>
              <p:nvPr/>
            </p:nvSpPr>
            <p:spPr bwMode="auto">
              <a:xfrm>
                <a:off x="2608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0 w 10"/>
                  <a:gd name="T3" fmla="*/ 35 h 40"/>
                  <a:gd name="T4" fmla="*/ 8 w 10"/>
                  <a:gd name="T5" fmla="*/ 35 h 40"/>
                  <a:gd name="T6" fmla="*/ 9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8" y="25"/>
                      <a:pt x="8" y="14"/>
                      <a:pt x="9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Freeform 340"/>
              <p:cNvSpPr/>
              <p:nvPr/>
            </p:nvSpPr>
            <p:spPr bwMode="auto">
              <a:xfrm>
                <a:off x="2624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5 w 17"/>
                  <a:gd name="T3" fmla="*/ 12 h 56"/>
                  <a:gd name="T4" fmla="*/ 5 w 17"/>
                  <a:gd name="T5" fmla="*/ 11 h 56"/>
                  <a:gd name="T6" fmla="*/ 2 w 17"/>
                  <a:gd name="T7" fmla="*/ 11 h 56"/>
                  <a:gd name="T8" fmla="*/ 3 w 17"/>
                  <a:gd name="T9" fmla="*/ 19 h 56"/>
                  <a:gd name="T10" fmla="*/ 7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6" y="9"/>
                      <a:pt x="5" y="1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9"/>
                      <a:pt x="1" y="10"/>
                      <a:pt x="2" y="11"/>
                    </a:cubicBezTo>
                    <a:cubicBezTo>
                      <a:pt x="2" y="14"/>
                      <a:pt x="2" y="17"/>
                      <a:pt x="3" y="19"/>
                    </a:cubicBezTo>
                    <a:cubicBezTo>
                      <a:pt x="0" y="31"/>
                      <a:pt x="1" y="43"/>
                      <a:pt x="7" y="54"/>
                    </a:cubicBezTo>
                    <a:cubicBezTo>
                      <a:pt x="8" y="56"/>
                      <a:pt x="13" y="55"/>
                      <a:pt x="12" y="52"/>
                    </a:cubicBezTo>
                    <a:cubicBezTo>
                      <a:pt x="12" y="38"/>
                      <a:pt x="9" y="23"/>
                      <a:pt x="15" y="9"/>
                    </a:cubicBezTo>
                    <a:cubicBezTo>
                      <a:pt x="17" y="4"/>
                      <a:pt x="10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Freeform 341"/>
              <p:cNvSpPr/>
              <p:nvPr/>
            </p:nvSpPr>
            <p:spPr bwMode="auto">
              <a:xfrm>
                <a:off x="2590" y="3513"/>
                <a:ext cx="15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8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0" y="36"/>
                      <a:pt x="7" y="36"/>
                      <a:pt x="8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Freeform 342"/>
              <p:cNvSpPr/>
              <p:nvPr/>
            </p:nvSpPr>
            <p:spPr bwMode="auto">
              <a:xfrm>
                <a:off x="2651" y="3528"/>
                <a:ext cx="26" cy="75"/>
              </a:xfrm>
              <a:custGeom>
                <a:avLst/>
                <a:gdLst>
                  <a:gd name="T0" fmla="*/ 5 w 15"/>
                  <a:gd name="T1" fmla="*/ 5 h 40"/>
                  <a:gd name="T2" fmla="*/ 4 w 15"/>
                  <a:gd name="T3" fmla="*/ 37 h 40"/>
                  <a:gd name="T4" fmla="*/ 10 w 15"/>
                  <a:gd name="T5" fmla="*/ 36 h 40"/>
                  <a:gd name="T6" fmla="*/ 13 w 15"/>
                  <a:gd name="T7" fmla="*/ 10 h 40"/>
                  <a:gd name="T8" fmla="*/ 5 w 15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5" y="5"/>
                    </a:moveTo>
                    <a:cubicBezTo>
                      <a:pt x="0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9" y="27"/>
                      <a:pt x="9" y="18"/>
                      <a:pt x="13" y="10"/>
                    </a:cubicBezTo>
                    <a:cubicBezTo>
                      <a:pt x="15" y="4"/>
                      <a:pt x="7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Freeform 343"/>
              <p:cNvSpPr/>
              <p:nvPr/>
            </p:nvSpPr>
            <p:spPr bwMode="auto">
              <a:xfrm>
                <a:off x="2691" y="3558"/>
                <a:ext cx="15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1" y="32"/>
                      <a:pt x="6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Freeform 344"/>
              <p:cNvSpPr/>
              <p:nvPr/>
            </p:nvSpPr>
            <p:spPr bwMode="auto">
              <a:xfrm>
                <a:off x="2752" y="3507"/>
                <a:ext cx="25" cy="99"/>
              </a:xfrm>
              <a:custGeom>
                <a:avLst/>
                <a:gdLst>
                  <a:gd name="T0" fmla="*/ 10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7 w 14"/>
                  <a:gd name="T13" fmla="*/ 50 h 53"/>
                  <a:gd name="T14" fmla="*/ 12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0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0" y="1"/>
                    </a:moveTo>
                    <a:cubicBezTo>
                      <a:pt x="8" y="8"/>
                      <a:pt x="6" y="14"/>
                      <a:pt x="5" y="21"/>
                    </a:cubicBezTo>
                    <a:cubicBezTo>
                      <a:pt x="3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6"/>
                      <a:pt x="5" y="46"/>
                    </a:cubicBezTo>
                    <a:cubicBezTo>
                      <a:pt x="6" y="48"/>
                      <a:pt x="6" y="49"/>
                      <a:pt x="7" y="50"/>
                    </a:cubicBezTo>
                    <a:cubicBezTo>
                      <a:pt x="9" y="53"/>
                      <a:pt x="13" y="51"/>
                      <a:pt x="12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1" y="0"/>
                      <a:pt x="10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Freeform 345"/>
              <p:cNvSpPr/>
              <p:nvPr/>
            </p:nvSpPr>
            <p:spPr bwMode="auto">
              <a:xfrm>
                <a:off x="2780" y="3505"/>
                <a:ext cx="30" cy="88"/>
              </a:xfrm>
              <a:custGeom>
                <a:avLst/>
                <a:gdLst>
                  <a:gd name="T0" fmla="*/ 12 w 17"/>
                  <a:gd name="T1" fmla="*/ 2 h 47"/>
                  <a:gd name="T2" fmla="*/ 1 w 17"/>
                  <a:gd name="T3" fmla="*/ 44 h 47"/>
                  <a:gd name="T4" fmla="*/ 7 w 17"/>
                  <a:gd name="T5" fmla="*/ 44 h 47"/>
                  <a:gd name="T6" fmla="*/ 16 w 17"/>
                  <a:gd name="T7" fmla="*/ 4 h 47"/>
                  <a:gd name="T8" fmla="*/ 12 w 17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12" y="2"/>
                    </a:moveTo>
                    <a:cubicBezTo>
                      <a:pt x="4" y="14"/>
                      <a:pt x="0" y="29"/>
                      <a:pt x="1" y="44"/>
                    </a:cubicBezTo>
                    <a:cubicBezTo>
                      <a:pt x="1" y="47"/>
                      <a:pt x="7" y="47"/>
                      <a:pt x="7" y="44"/>
                    </a:cubicBezTo>
                    <a:cubicBezTo>
                      <a:pt x="8" y="30"/>
                      <a:pt x="9" y="16"/>
                      <a:pt x="16" y="4"/>
                    </a:cubicBezTo>
                    <a:cubicBezTo>
                      <a:pt x="17" y="2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Freeform 346"/>
              <p:cNvSpPr/>
              <p:nvPr/>
            </p:nvSpPr>
            <p:spPr bwMode="auto">
              <a:xfrm>
                <a:off x="2816" y="3520"/>
                <a:ext cx="14" cy="85"/>
              </a:xfrm>
              <a:custGeom>
                <a:avLst/>
                <a:gdLst>
                  <a:gd name="T0" fmla="*/ 6 w 8"/>
                  <a:gd name="T1" fmla="*/ 3 h 45"/>
                  <a:gd name="T2" fmla="*/ 2 w 8"/>
                  <a:gd name="T3" fmla="*/ 3 h 45"/>
                  <a:gd name="T4" fmla="*/ 2 w 8"/>
                  <a:gd name="T5" fmla="*/ 15 h 45"/>
                  <a:gd name="T6" fmla="*/ 0 w 8"/>
                  <a:gd name="T7" fmla="*/ 17 h 45"/>
                  <a:gd name="T8" fmla="*/ 0 w 8"/>
                  <a:gd name="T9" fmla="*/ 34 h 45"/>
                  <a:gd name="T10" fmla="*/ 2 w 8"/>
                  <a:gd name="T11" fmla="*/ 36 h 45"/>
                  <a:gd name="T12" fmla="*/ 2 w 8"/>
                  <a:gd name="T13" fmla="*/ 42 h 45"/>
                  <a:gd name="T14" fmla="*/ 7 w 8"/>
                  <a:gd name="T15" fmla="*/ 42 h 45"/>
                  <a:gd name="T16" fmla="*/ 6 w 8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5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1" y="35"/>
                      <a:pt x="2" y="36"/>
                    </a:cubicBezTo>
                    <a:cubicBezTo>
                      <a:pt x="2" y="38"/>
                      <a:pt x="2" y="40"/>
                      <a:pt x="2" y="42"/>
                    </a:cubicBezTo>
                    <a:cubicBezTo>
                      <a:pt x="2" y="45"/>
                      <a:pt x="6" y="45"/>
                      <a:pt x="7" y="42"/>
                    </a:cubicBezTo>
                    <a:cubicBezTo>
                      <a:pt x="8" y="29"/>
                      <a:pt x="7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Freeform 347"/>
              <p:cNvSpPr/>
              <p:nvPr/>
            </p:nvSpPr>
            <p:spPr bwMode="auto">
              <a:xfrm>
                <a:off x="2855" y="3499"/>
                <a:ext cx="32" cy="90"/>
              </a:xfrm>
              <a:custGeom>
                <a:avLst/>
                <a:gdLst>
                  <a:gd name="T0" fmla="*/ 17 w 18"/>
                  <a:gd name="T1" fmla="*/ 44 h 48"/>
                  <a:gd name="T2" fmla="*/ 16 w 18"/>
                  <a:gd name="T3" fmla="*/ 17 h 48"/>
                  <a:gd name="T4" fmla="*/ 10 w 18"/>
                  <a:gd name="T5" fmla="*/ 15 h 48"/>
                  <a:gd name="T6" fmla="*/ 10 w 18"/>
                  <a:gd name="T7" fmla="*/ 15 h 48"/>
                  <a:gd name="T8" fmla="*/ 9 w 18"/>
                  <a:gd name="T9" fmla="*/ 16 h 48"/>
                  <a:gd name="T10" fmla="*/ 10 w 18"/>
                  <a:gd name="T11" fmla="*/ 4 h 48"/>
                  <a:gd name="T12" fmla="*/ 4 w 18"/>
                  <a:gd name="T13" fmla="*/ 3 h 48"/>
                  <a:gd name="T14" fmla="*/ 1 w 18"/>
                  <a:gd name="T15" fmla="*/ 29 h 48"/>
                  <a:gd name="T16" fmla="*/ 0 w 18"/>
                  <a:gd name="T17" fmla="*/ 30 h 48"/>
                  <a:gd name="T18" fmla="*/ 0 w 18"/>
                  <a:gd name="T19" fmla="*/ 43 h 48"/>
                  <a:gd name="T20" fmla="*/ 1 w 18"/>
                  <a:gd name="T21" fmla="*/ 43 h 48"/>
                  <a:gd name="T22" fmla="*/ 8 w 18"/>
                  <a:gd name="T23" fmla="*/ 43 h 48"/>
                  <a:gd name="T24" fmla="*/ 8 w 18"/>
                  <a:gd name="T25" fmla="*/ 42 h 48"/>
                  <a:gd name="T26" fmla="*/ 8 w 18"/>
                  <a:gd name="T27" fmla="*/ 45 h 48"/>
                  <a:gd name="T28" fmla="*/ 13 w 18"/>
                  <a:gd name="T29" fmla="*/ 46 h 48"/>
                  <a:gd name="T30" fmla="*/ 17 w 18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48">
                    <a:moveTo>
                      <a:pt x="17" y="44"/>
                    </a:moveTo>
                    <a:cubicBezTo>
                      <a:pt x="14" y="35"/>
                      <a:pt x="14" y="26"/>
                      <a:pt x="16" y="17"/>
                    </a:cubicBezTo>
                    <a:cubicBezTo>
                      <a:pt x="17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9" y="8"/>
                      <a:pt x="10" y="4"/>
                    </a:cubicBezTo>
                    <a:cubicBezTo>
                      <a:pt x="10" y="1"/>
                      <a:pt x="5" y="0"/>
                      <a:pt x="4" y="3"/>
                    </a:cubicBezTo>
                    <a:cubicBezTo>
                      <a:pt x="2" y="12"/>
                      <a:pt x="1" y="21"/>
                      <a:pt x="1" y="29"/>
                    </a:cubicBezTo>
                    <a:cubicBezTo>
                      <a:pt x="0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1" y="44"/>
                      <a:pt x="1" y="43"/>
                    </a:cubicBezTo>
                    <a:cubicBezTo>
                      <a:pt x="2" y="47"/>
                      <a:pt x="8" y="47"/>
                      <a:pt x="8" y="43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43"/>
                      <a:pt x="8" y="44"/>
                      <a:pt x="8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4" y="48"/>
                      <a:pt x="18" y="47"/>
                      <a:pt x="17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Freeform 348"/>
              <p:cNvSpPr/>
              <p:nvPr/>
            </p:nvSpPr>
            <p:spPr bwMode="auto">
              <a:xfrm>
                <a:off x="2920" y="3528"/>
                <a:ext cx="9" cy="61"/>
              </a:xfrm>
              <a:custGeom>
                <a:avLst/>
                <a:gdLst>
                  <a:gd name="T0" fmla="*/ 5 w 5"/>
                  <a:gd name="T1" fmla="*/ 3 h 33"/>
                  <a:gd name="T2" fmla="*/ 0 w 5"/>
                  <a:gd name="T3" fmla="*/ 3 h 33"/>
                  <a:gd name="T4" fmla="*/ 0 w 5"/>
                  <a:gd name="T5" fmla="*/ 30 h 33"/>
                  <a:gd name="T6" fmla="*/ 5 w 5"/>
                  <a:gd name="T7" fmla="*/ 30 h 33"/>
                  <a:gd name="T8" fmla="*/ 5 w 5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3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1"/>
                      <a:pt x="0" y="30"/>
                    </a:cubicBezTo>
                    <a:cubicBezTo>
                      <a:pt x="0" y="33"/>
                      <a:pt x="5" y="33"/>
                      <a:pt x="5" y="30"/>
                    </a:cubicBezTo>
                    <a:cubicBezTo>
                      <a:pt x="5" y="21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Freeform 349"/>
              <p:cNvSpPr/>
              <p:nvPr/>
            </p:nvSpPr>
            <p:spPr bwMode="auto">
              <a:xfrm>
                <a:off x="2947" y="3520"/>
                <a:ext cx="25" cy="77"/>
              </a:xfrm>
              <a:custGeom>
                <a:avLst/>
                <a:gdLst>
                  <a:gd name="T0" fmla="*/ 7 w 14"/>
                  <a:gd name="T1" fmla="*/ 7 h 41"/>
                  <a:gd name="T2" fmla="*/ 7 w 14"/>
                  <a:gd name="T3" fmla="*/ 4 h 41"/>
                  <a:gd name="T4" fmla="*/ 1 w 14"/>
                  <a:gd name="T5" fmla="*/ 6 h 41"/>
                  <a:gd name="T6" fmla="*/ 3 w 14"/>
                  <a:gd name="T7" fmla="*/ 30 h 41"/>
                  <a:gd name="T8" fmla="*/ 5 w 14"/>
                  <a:gd name="T9" fmla="*/ 32 h 41"/>
                  <a:gd name="T10" fmla="*/ 5 w 14"/>
                  <a:gd name="T11" fmla="*/ 38 h 41"/>
                  <a:gd name="T12" fmla="*/ 10 w 14"/>
                  <a:gd name="T13" fmla="*/ 38 h 41"/>
                  <a:gd name="T14" fmla="*/ 13 w 14"/>
                  <a:gd name="T15" fmla="*/ 10 h 41"/>
                  <a:gd name="T16" fmla="*/ 7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7"/>
                    </a:moveTo>
                    <a:cubicBezTo>
                      <a:pt x="7" y="6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2" y="14"/>
                      <a:pt x="2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6"/>
                      <a:pt x="5" y="38"/>
                    </a:cubicBezTo>
                    <a:cubicBezTo>
                      <a:pt x="6" y="41"/>
                      <a:pt x="10" y="41"/>
                      <a:pt x="10" y="38"/>
                    </a:cubicBezTo>
                    <a:cubicBezTo>
                      <a:pt x="12" y="29"/>
                      <a:pt x="11" y="19"/>
                      <a:pt x="13" y="10"/>
                    </a:cubicBezTo>
                    <a:cubicBezTo>
                      <a:pt x="14" y="6"/>
                      <a:pt x="9" y="4"/>
                      <a:pt x="7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Freeform 350"/>
              <p:cNvSpPr/>
              <p:nvPr/>
            </p:nvSpPr>
            <p:spPr bwMode="auto">
              <a:xfrm>
                <a:off x="2977" y="3520"/>
                <a:ext cx="28" cy="98"/>
              </a:xfrm>
              <a:custGeom>
                <a:avLst/>
                <a:gdLst>
                  <a:gd name="T0" fmla="*/ 7 w 16"/>
                  <a:gd name="T1" fmla="*/ 4 h 52"/>
                  <a:gd name="T2" fmla="*/ 6 w 16"/>
                  <a:gd name="T3" fmla="*/ 11 h 52"/>
                  <a:gd name="T4" fmla="*/ 3 w 16"/>
                  <a:gd name="T5" fmla="*/ 13 h 52"/>
                  <a:gd name="T6" fmla="*/ 1 w 16"/>
                  <a:gd name="T7" fmla="*/ 23 h 52"/>
                  <a:gd name="T8" fmla="*/ 4 w 16"/>
                  <a:gd name="T9" fmla="*/ 25 h 52"/>
                  <a:gd name="T10" fmla="*/ 4 w 16"/>
                  <a:gd name="T11" fmla="*/ 49 h 52"/>
                  <a:gd name="T12" fmla="*/ 10 w 16"/>
                  <a:gd name="T13" fmla="*/ 49 h 52"/>
                  <a:gd name="T14" fmla="*/ 15 w 16"/>
                  <a:gd name="T15" fmla="*/ 5 h 52"/>
                  <a:gd name="T16" fmla="*/ 7 w 16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2">
                    <a:moveTo>
                      <a:pt x="7" y="4"/>
                    </a:moveTo>
                    <a:cubicBezTo>
                      <a:pt x="7" y="6"/>
                      <a:pt x="7" y="9"/>
                      <a:pt x="6" y="11"/>
                    </a:cubicBezTo>
                    <a:cubicBezTo>
                      <a:pt x="5" y="10"/>
                      <a:pt x="3" y="11"/>
                      <a:pt x="3" y="13"/>
                    </a:cubicBezTo>
                    <a:cubicBezTo>
                      <a:pt x="3" y="16"/>
                      <a:pt x="3" y="20"/>
                      <a:pt x="1" y="23"/>
                    </a:cubicBezTo>
                    <a:cubicBezTo>
                      <a:pt x="0" y="24"/>
                      <a:pt x="3" y="26"/>
                      <a:pt x="4" y="25"/>
                    </a:cubicBezTo>
                    <a:cubicBezTo>
                      <a:pt x="3" y="33"/>
                      <a:pt x="3" y="41"/>
                      <a:pt x="4" y="49"/>
                    </a:cubicBezTo>
                    <a:cubicBezTo>
                      <a:pt x="5" y="52"/>
                      <a:pt x="9" y="52"/>
                      <a:pt x="10" y="49"/>
                    </a:cubicBezTo>
                    <a:cubicBezTo>
                      <a:pt x="13" y="34"/>
                      <a:pt x="13" y="20"/>
                      <a:pt x="15" y="5"/>
                    </a:cubicBezTo>
                    <a:cubicBezTo>
                      <a:pt x="16" y="1"/>
                      <a:pt x="8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5" name="Freeform 351"/>
              <p:cNvSpPr/>
              <p:nvPr/>
            </p:nvSpPr>
            <p:spPr bwMode="auto">
              <a:xfrm>
                <a:off x="2897" y="3528"/>
                <a:ext cx="21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3 w 12"/>
                  <a:gd name="T5" fmla="*/ 4 h 46"/>
                  <a:gd name="T6" fmla="*/ 4 w 12"/>
                  <a:gd name="T7" fmla="*/ 8 h 46"/>
                  <a:gd name="T8" fmla="*/ 3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0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1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6"/>
                      <a:pt x="7" y="4"/>
                      <a:pt x="7" y="3"/>
                    </a:cubicBezTo>
                    <a:cubicBezTo>
                      <a:pt x="6" y="0"/>
                      <a:pt x="3" y="1"/>
                      <a:pt x="3" y="4"/>
                    </a:cubicBezTo>
                    <a:cubicBezTo>
                      <a:pt x="4" y="5"/>
                      <a:pt x="4" y="6"/>
                      <a:pt x="4" y="8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0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1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6" name="Freeform 352"/>
              <p:cNvSpPr/>
              <p:nvPr/>
            </p:nvSpPr>
            <p:spPr bwMode="auto">
              <a:xfrm>
                <a:off x="2729" y="3531"/>
                <a:ext cx="23" cy="53"/>
              </a:xfrm>
              <a:custGeom>
                <a:avLst/>
                <a:gdLst>
                  <a:gd name="T0" fmla="*/ 12 w 13"/>
                  <a:gd name="T1" fmla="*/ 25 h 28"/>
                  <a:gd name="T2" fmla="*/ 4 w 13"/>
                  <a:gd name="T3" fmla="*/ 3 h 28"/>
                  <a:gd name="T4" fmla="*/ 0 w 13"/>
                  <a:gd name="T5" fmla="*/ 4 h 28"/>
                  <a:gd name="T6" fmla="*/ 9 w 13"/>
                  <a:gd name="T7" fmla="*/ 26 h 28"/>
                  <a:gd name="T8" fmla="*/ 12 w 13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8">
                    <a:moveTo>
                      <a:pt x="12" y="25"/>
                    </a:moveTo>
                    <a:cubicBezTo>
                      <a:pt x="9" y="18"/>
                      <a:pt x="6" y="10"/>
                      <a:pt x="4" y="3"/>
                    </a:cubicBezTo>
                    <a:cubicBezTo>
                      <a:pt x="3" y="0"/>
                      <a:pt x="0" y="1"/>
                      <a:pt x="0" y="4"/>
                    </a:cubicBezTo>
                    <a:cubicBezTo>
                      <a:pt x="3" y="12"/>
                      <a:pt x="5" y="19"/>
                      <a:pt x="9" y="26"/>
                    </a:cubicBezTo>
                    <a:cubicBezTo>
                      <a:pt x="10" y="28"/>
                      <a:pt x="13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7" name="Freeform 353"/>
              <p:cNvSpPr/>
              <p:nvPr/>
            </p:nvSpPr>
            <p:spPr bwMode="auto">
              <a:xfrm>
                <a:off x="2684" y="3511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7" y="18"/>
                      <a:pt x="12" y="8"/>
                    </a:cubicBezTo>
                    <a:cubicBezTo>
                      <a:pt x="14" y="4"/>
                      <a:pt x="8" y="0"/>
                      <a:pt x="6" y="4"/>
                    </a:cubicBezTo>
                    <a:cubicBezTo>
                      <a:pt x="0" y="17"/>
                      <a:pt x="3" y="29"/>
                      <a:pt x="10" y="40"/>
                    </a:cubicBezTo>
                    <a:cubicBezTo>
                      <a:pt x="12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8" name="Freeform 354"/>
              <p:cNvSpPr/>
              <p:nvPr/>
            </p:nvSpPr>
            <p:spPr bwMode="auto">
              <a:xfrm>
                <a:off x="2798" y="3535"/>
                <a:ext cx="19" cy="62"/>
              </a:xfrm>
              <a:custGeom>
                <a:avLst/>
                <a:gdLst>
                  <a:gd name="T0" fmla="*/ 3 w 11"/>
                  <a:gd name="T1" fmla="*/ 4 h 33"/>
                  <a:gd name="T2" fmla="*/ 3 w 11"/>
                  <a:gd name="T3" fmla="*/ 29 h 33"/>
                  <a:gd name="T4" fmla="*/ 9 w 11"/>
                  <a:gd name="T5" fmla="*/ 27 h 33"/>
                  <a:gd name="T6" fmla="*/ 9 w 11"/>
                  <a:gd name="T7" fmla="*/ 6 h 33"/>
                  <a:gd name="T8" fmla="*/ 3 w 11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33">
                    <a:moveTo>
                      <a:pt x="3" y="4"/>
                    </a:moveTo>
                    <a:cubicBezTo>
                      <a:pt x="0" y="12"/>
                      <a:pt x="1" y="21"/>
                      <a:pt x="3" y="29"/>
                    </a:cubicBezTo>
                    <a:cubicBezTo>
                      <a:pt x="4" y="33"/>
                      <a:pt x="10" y="31"/>
                      <a:pt x="9" y="27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1" y="2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9" name="Freeform 355"/>
              <p:cNvSpPr/>
              <p:nvPr/>
            </p:nvSpPr>
            <p:spPr bwMode="auto">
              <a:xfrm>
                <a:off x="3019" y="3509"/>
                <a:ext cx="27" cy="94"/>
              </a:xfrm>
              <a:custGeom>
                <a:avLst/>
                <a:gdLst>
                  <a:gd name="T0" fmla="*/ 10 w 15"/>
                  <a:gd name="T1" fmla="*/ 27 h 50"/>
                  <a:gd name="T2" fmla="*/ 13 w 15"/>
                  <a:gd name="T3" fmla="*/ 6 h 50"/>
                  <a:gd name="T4" fmla="*/ 6 w 15"/>
                  <a:gd name="T5" fmla="*/ 4 h 50"/>
                  <a:gd name="T6" fmla="*/ 4 w 15"/>
                  <a:gd name="T7" fmla="*/ 15 h 50"/>
                  <a:gd name="T8" fmla="*/ 3 w 15"/>
                  <a:gd name="T9" fmla="*/ 16 h 50"/>
                  <a:gd name="T10" fmla="*/ 4 w 15"/>
                  <a:gd name="T11" fmla="*/ 46 h 50"/>
                  <a:gd name="T12" fmla="*/ 11 w 15"/>
                  <a:gd name="T13" fmla="*/ 42 h 50"/>
                  <a:gd name="T14" fmla="*/ 8 w 15"/>
                  <a:gd name="T15" fmla="*/ 30 h 50"/>
                  <a:gd name="T16" fmla="*/ 10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0" y="27"/>
                    </a:moveTo>
                    <a:cubicBezTo>
                      <a:pt x="11" y="20"/>
                      <a:pt x="11" y="13"/>
                      <a:pt x="13" y="6"/>
                    </a:cubicBezTo>
                    <a:cubicBezTo>
                      <a:pt x="15" y="1"/>
                      <a:pt x="7" y="0"/>
                      <a:pt x="6" y="4"/>
                    </a:cubicBezTo>
                    <a:cubicBezTo>
                      <a:pt x="5" y="8"/>
                      <a:pt x="4" y="11"/>
                      <a:pt x="4" y="15"/>
                    </a:cubicBezTo>
                    <a:cubicBezTo>
                      <a:pt x="4" y="15"/>
                      <a:pt x="3" y="16"/>
                      <a:pt x="3" y="16"/>
                    </a:cubicBezTo>
                    <a:cubicBezTo>
                      <a:pt x="0" y="27"/>
                      <a:pt x="0" y="36"/>
                      <a:pt x="4" y="46"/>
                    </a:cubicBezTo>
                    <a:cubicBezTo>
                      <a:pt x="6" y="50"/>
                      <a:pt x="13" y="46"/>
                      <a:pt x="11" y="42"/>
                    </a:cubicBezTo>
                    <a:cubicBezTo>
                      <a:pt x="9" y="38"/>
                      <a:pt x="8" y="34"/>
                      <a:pt x="8" y="30"/>
                    </a:cubicBezTo>
                    <a:cubicBezTo>
                      <a:pt x="9" y="30"/>
                      <a:pt x="10" y="29"/>
                      <a:pt x="10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0" name="Freeform 356"/>
              <p:cNvSpPr/>
              <p:nvPr/>
            </p:nvSpPr>
            <p:spPr bwMode="auto">
              <a:xfrm>
                <a:off x="3057" y="3533"/>
                <a:ext cx="14" cy="60"/>
              </a:xfrm>
              <a:custGeom>
                <a:avLst/>
                <a:gdLst>
                  <a:gd name="T0" fmla="*/ 5 w 8"/>
                  <a:gd name="T1" fmla="*/ 4 h 32"/>
                  <a:gd name="T2" fmla="*/ 0 w 8"/>
                  <a:gd name="T3" fmla="*/ 5 h 32"/>
                  <a:gd name="T4" fmla="*/ 3 w 8"/>
                  <a:gd name="T5" fmla="*/ 29 h 32"/>
                  <a:gd name="T6" fmla="*/ 7 w 8"/>
                  <a:gd name="T7" fmla="*/ 29 h 32"/>
                  <a:gd name="T8" fmla="*/ 5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5" y="4"/>
                    </a:moveTo>
                    <a:cubicBezTo>
                      <a:pt x="5" y="0"/>
                      <a:pt x="0" y="2"/>
                      <a:pt x="0" y="5"/>
                    </a:cubicBezTo>
                    <a:cubicBezTo>
                      <a:pt x="2" y="13"/>
                      <a:pt x="2" y="21"/>
                      <a:pt x="3" y="29"/>
                    </a:cubicBezTo>
                    <a:cubicBezTo>
                      <a:pt x="3" y="32"/>
                      <a:pt x="7" y="32"/>
                      <a:pt x="7" y="29"/>
                    </a:cubicBezTo>
                    <a:cubicBezTo>
                      <a:pt x="8" y="20"/>
                      <a:pt x="7" y="12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1" name="Freeform 357"/>
              <p:cNvSpPr/>
              <p:nvPr/>
            </p:nvSpPr>
            <p:spPr bwMode="auto">
              <a:xfrm>
                <a:off x="3067" y="3524"/>
                <a:ext cx="34" cy="101"/>
              </a:xfrm>
              <a:custGeom>
                <a:avLst/>
                <a:gdLst>
                  <a:gd name="T0" fmla="*/ 17 w 19"/>
                  <a:gd name="T1" fmla="*/ 47 h 54"/>
                  <a:gd name="T2" fmla="*/ 12 w 19"/>
                  <a:gd name="T3" fmla="*/ 15 h 54"/>
                  <a:gd name="T4" fmla="*/ 11 w 19"/>
                  <a:gd name="T5" fmla="*/ 13 h 54"/>
                  <a:gd name="T6" fmla="*/ 11 w 19"/>
                  <a:gd name="T7" fmla="*/ 4 h 54"/>
                  <a:gd name="T8" fmla="*/ 7 w 19"/>
                  <a:gd name="T9" fmla="*/ 4 h 54"/>
                  <a:gd name="T10" fmla="*/ 7 w 19"/>
                  <a:gd name="T11" fmla="*/ 13 h 54"/>
                  <a:gd name="T12" fmla="*/ 6 w 19"/>
                  <a:gd name="T13" fmla="*/ 14 h 54"/>
                  <a:gd name="T14" fmla="*/ 6 w 19"/>
                  <a:gd name="T15" fmla="*/ 23 h 54"/>
                  <a:gd name="T16" fmla="*/ 4 w 19"/>
                  <a:gd name="T17" fmla="*/ 23 h 54"/>
                  <a:gd name="T18" fmla="*/ 0 w 19"/>
                  <a:gd name="T19" fmla="*/ 40 h 54"/>
                  <a:gd name="T20" fmla="*/ 2 w 19"/>
                  <a:gd name="T21" fmla="*/ 40 h 54"/>
                  <a:gd name="T22" fmla="*/ 5 w 19"/>
                  <a:gd name="T23" fmla="*/ 26 h 54"/>
                  <a:gd name="T24" fmla="*/ 9 w 19"/>
                  <a:gd name="T25" fmla="*/ 49 h 54"/>
                  <a:gd name="T26" fmla="*/ 17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7" y="47"/>
                    </a:moveTo>
                    <a:cubicBezTo>
                      <a:pt x="14" y="36"/>
                      <a:pt x="13" y="25"/>
                      <a:pt x="12" y="15"/>
                    </a:cubicBezTo>
                    <a:cubicBezTo>
                      <a:pt x="12" y="14"/>
                      <a:pt x="12" y="13"/>
                      <a:pt x="11" y="13"/>
                    </a:cubicBezTo>
                    <a:cubicBezTo>
                      <a:pt x="11" y="10"/>
                      <a:pt x="11" y="8"/>
                      <a:pt x="11" y="4"/>
                    </a:cubicBezTo>
                    <a:cubicBezTo>
                      <a:pt x="11" y="0"/>
                      <a:pt x="7" y="0"/>
                      <a:pt x="7" y="4"/>
                    </a:cubicBezTo>
                    <a:cubicBezTo>
                      <a:pt x="7" y="8"/>
                      <a:pt x="7" y="10"/>
                      <a:pt x="7" y="13"/>
                    </a:cubicBezTo>
                    <a:cubicBezTo>
                      <a:pt x="7" y="13"/>
                      <a:pt x="6" y="14"/>
                      <a:pt x="6" y="14"/>
                    </a:cubicBezTo>
                    <a:cubicBezTo>
                      <a:pt x="6" y="17"/>
                      <a:pt x="6" y="20"/>
                      <a:pt x="6" y="23"/>
                    </a:cubicBezTo>
                    <a:cubicBezTo>
                      <a:pt x="5" y="22"/>
                      <a:pt x="4" y="22"/>
                      <a:pt x="4" y="23"/>
                    </a:cubicBezTo>
                    <a:cubicBezTo>
                      <a:pt x="2" y="29"/>
                      <a:pt x="2" y="34"/>
                      <a:pt x="0" y="40"/>
                    </a:cubicBezTo>
                    <a:cubicBezTo>
                      <a:pt x="0" y="41"/>
                      <a:pt x="2" y="41"/>
                      <a:pt x="2" y="40"/>
                    </a:cubicBezTo>
                    <a:cubicBezTo>
                      <a:pt x="3" y="35"/>
                      <a:pt x="4" y="30"/>
                      <a:pt x="5" y="26"/>
                    </a:cubicBezTo>
                    <a:cubicBezTo>
                      <a:pt x="5" y="34"/>
                      <a:pt x="6" y="42"/>
                      <a:pt x="9" y="49"/>
                    </a:cubicBezTo>
                    <a:cubicBezTo>
                      <a:pt x="11" y="54"/>
                      <a:pt x="19" y="52"/>
                      <a:pt x="17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2" name="Freeform 358"/>
              <p:cNvSpPr/>
              <p:nvPr/>
            </p:nvSpPr>
            <p:spPr bwMode="auto">
              <a:xfrm>
                <a:off x="3110" y="3574"/>
                <a:ext cx="12" cy="55"/>
              </a:xfrm>
              <a:custGeom>
                <a:avLst/>
                <a:gdLst>
                  <a:gd name="T0" fmla="*/ 6 w 7"/>
                  <a:gd name="T1" fmla="*/ 4 h 29"/>
                  <a:gd name="T2" fmla="*/ 1 w 7"/>
                  <a:gd name="T3" fmla="*/ 3 h 29"/>
                  <a:gd name="T4" fmla="*/ 0 w 7"/>
                  <a:gd name="T5" fmla="*/ 25 h 29"/>
                  <a:gd name="T6" fmla="*/ 7 w 7"/>
                  <a:gd name="T7" fmla="*/ 25 h 29"/>
                  <a:gd name="T8" fmla="*/ 6 w 7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6" y="4"/>
                    </a:moveTo>
                    <a:cubicBezTo>
                      <a:pt x="5" y="1"/>
                      <a:pt x="2" y="0"/>
                      <a:pt x="1" y="3"/>
                    </a:cubicBezTo>
                    <a:cubicBezTo>
                      <a:pt x="1" y="11"/>
                      <a:pt x="0" y="21"/>
                      <a:pt x="0" y="25"/>
                    </a:cubicBezTo>
                    <a:cubicBezTo>
                      <a:pt x="0" y="29"/>
                      <a:pt x="7" y="29"/>
                      <a:pt x="7" y="25"/>
                    </a:cubicBezTo>
                    <a:cubicBezTo>
                      <a:pt x="7" y="21"/>
                      <a:pt x="6" y="11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3" name="Freeform 359"/>
              <p:cNvSpPr/>
              <p:nvPr/>
            </p:nvSpPr>
            <p:spPr bwMode="auto">
              <a:xfrm>
                <a:off x="3122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1 w 10"/>
                  <a:gd name="T3" fmla="*/ 35 h 40"/>
                  <a:gd name="T4" fmla="*/ 9 w 10"/>
                  <a:gd name="T5" fmla="*/ 35 h 40"/>
                  <a:gd name="T6" fmla="*/ 10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1" y="14"/>
                      <a:pt x="0" y="24"/>
                      <a:pt x="1" y="35"/>
                    </a:cubicBezTo>
                    <a:cubicBezTo>
                      <a:pt x="1" y="40"/>
                      <a:pt x="9" y="40"/>
                      <a:pt x="9" y="35"/>
                    </a:cubicBezTo>
                    <a:cubicBezTo>
                      <a:pt x="9" y="25"/>
                      <a:pt x="9" y="14"/>
                      <a:pt x="10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4" name="Freeform 360"/>
              <p:cNvSpPr/>
              <p:nvPr/>
            </p:nvSpPr>
            <p:spPr bwMode="auto">
              <a:xfrm>
                <a:off x="3140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4 w 17"/>
                  <a:gd name="T3" fmla="*/ 12 h 56"/>
                  <a:gd name="T4" fmla="*/ 4 w 17"/>
                  <a:gd name="T5" fmla="*/ 11 h 56"/>
                  <a:gd name="T6" fmla="*/ 1 w 17"/>
                  <a:gd name="T7" fmla="*/ 11 h 56"/>
                  <a:gd name="T8" fmla="*/ 2 w 17"/>
                  <a:gd name="T9" fmla="*/ 19 h 56"/>
                  <a:gd name="T10" fmla="*/ 6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9"/>
                      <a:pt x="1" y="10"/>
                      <a:pt x="1" y="11"/>
                    </a:cubicBezTo>
                    <a:cubicBezTo>
                      <a:pt x="2" y="14"/>
                      <a:pt x="2" y="17"/>
                      <a:pt x="2" y="19"/>
                    </a:cubicBezTo>
                    <a:cubicBezTo>
                      <a:pt x="0" y="31"/>
                      <a:pt x="1" y="43"/>
                      <a:pt x="6" y="54"/>
                    </a:cubicBezTo>
                    <a:cubicBezTo>
                      <a:pt x="8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5" y="9"/>
                    </a:cubicBezTo>
                    <a:cubicBezTo>
                      <a:pt x="17" y="4"/>
                      <a:pt x="10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5" name="Freeform 361"/>
              <p:cNvSpPr/>
              <p:nvPr/>
            </p:nvSpPr>
            <p:spPr bwMode="auto">
              <a:xfrm>
                <a:off x="3105" y="3513"/>
                <a:ext cx="14" cy="67"/>
              </a:xfrm>
              <a:custGeom>
                <a:avLst/>
                <a:gdLst>
                  <a:gd name="T0" fmla="*/ 0 w 8"/>
                  <a:gd name="T1" fmla="*/ 5 h 36"/>
                  <a:gd name="T2" fmla="*/ 1 w 8"/>
                  <a:gd name="T3" fmla="*/ 32 h 36"/>
                  <a:gd name="T4" fmla="*/ 8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1" y="32"/>
                    </a:cubicBezTo>
                    <a:cubicBezTo>
                      <a:pt x="1" y="36"/>
                      <a:pt x="8" y="36"/>
                      <a:pt x="8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6" name="Freeform 362"/>
              <p:cNvSpPr/>
              <p:nvPr/>
            </p:nvSpPr>
            <p:spPr bwMode="auto">
              <a:xfrm>
                <a:off x="3165" y="3528"/>
                <a:ext cx="28" cy="75"/>
              </a:xfrm>
              <a:custGeom>
                <a:avLst/>
                <a:gdLst>
                  <a:gd name="T0" fmla="*/ 5 w 16"/>
                  <a:gd name="T1" fmla="*/ 5 h 40"/>
                  <a:gd name="T2" fmla="*/ 4 w 16"/>
                  <a:gd name="T3" fmla="*/ 37 h 40"/>
                  <a:gd name="T4" fmla="*/ 10 w 16"/>
                  <a:gd name="T5" fmla="*/ 36 h 40"/>
                  <a:gd name="T6" fmla="*/ 13 w 16"/>
                  <a:gd name="T7" fmla="*/ 10 h 40"/>
                  <a:gd name="T8" fmla="*/ 5 w 16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0">
                    <a:moveTo>
                      <a:pt x="5" y="5"/>
                    </a:moveTo>
                    <a:cubicBezTo>
                      <a:pt x="1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10" y="27"/>
                      <a:pt x="9" y="18"/>
                      <a:pt x="13" y="10"/>
                    </a:cubicBezTo>
                    <a:cubicBezTo>
                      <a:pt x="16" y="4"/>
                      <a:pt x="8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7" name="Freeform 363"/>
              <p:cNvSpPr/>
              <p:nvPr/>
            </p:nvSpPr>
            <p:spPr bwMode="auto">
              <a:xfrm>
                <a:off x="3207" y="3558"/>
                <a:ext cx="15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6 w 8"/>
                  <a:gd name="T5" fmla="*/ 28 h 32"/>
                  <a:gd name="T6" fmla="*/ 7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1" y="32"/>
                      <a:pt x="6" y="32"/>
                      <a:pt x="6" y="28"/>
                    </a:cubicBezTo>
                    <a:cubicBezTo>
                      <a:pt x="7" y="20"/>
                      <a:pt x="7" y="13"/>
                      <a:pt x="7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8" name="Freeform 364"/>
              <p:cNvSpPr/>
              <p:nvPr/>
            </p:nvSpPr>
            <p:spPr bwMode="auto">
              <a:xfrm>
                <a:off x="3268" y="3507"/>
                <a:ext cx="23" cy="99"/>
              </a:xfrm>
              <a:custGeom>
                <a:avLst/>
                <a:gdLst>
                  <a:gd name="T0" fmla="*/ 10 w 13"/>
                  <a:gd name="T1" fmla="*/ 1 h 53"/>
                  <a:gd name="T2" fmla="*/ 4 w 13"/>
                  <a:gd name="T3" fmla="*/ 21 h 53"/>
                  <a:gd name="T4" fmla="*/ 0 w 13"/>
                  <a:gd name="T5" fmla="*/ 24 h 53"/>
                  <a:gd name="T6" fmla="*/ 3 w 13"/>
                  <a:gd name="T7" fmla="*/ 44 h 53"/>
                  <a:gd name="T8" fmla="*/ 4 w 13"/>
                  <a:gd name="T9" fmla="*/ 45 h 53"/>
                  <a:gd name="T10" fmla="*/ 5 w 13"/>
                  <a:gd name="T11" fmla="*/ 46 h 53"/>
                  <a:gd name="T12" fmla="*/ 7 w 13"/>
                  <a:gd name="T13" fmla="*/ 50 h 53"/>
                  <a:gd name="T14" fmla="*/ 12 w 13"/>
                  <a:gd name="T15" fmla="*/ 48 h 53"/>
                  <a:gd name="T16" fmla="*/ 8 w 13"/>
                  <a:gd name="T17" fmla="*/ 32 h 53"/>
                  <a:gd name="T18" fmla="*/ 13 w 13"/>
                  <a:gd name="T19" fmla="*/ 2 h 53"/>
                  <a:gd name="T20" fmla="*/ 10 w 13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53">
                    <a:moveTo>
                      <a:pt x="10" y="1"/>
                    </a:moveTo>
                    <a:cubicBezTo>
                      <a:pt x="7" y="8"/>
                      <a:pt x="5" y="14"/>
                      <a:pt x="4" y="21"/>
                    </a:cubicBezTo>
                    <a:cubicBezTo>
                      <a:pt x="2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3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6"/>
                      <a:pt x="5" y="46"/>
                    </a:cubicBezTo>
                    <a:cubicBezTo>
                      <a:pt x="5" y="48"/>
                      <a:pt x="6" y="49"/>
                      <a:pt x="7" y="50"/>
                    </a:cubicBezTo>
                    <a:cubicBezTo>
                      <a:pt x="9" y="53"/>
                      <a:pt x="13" y="51"/>
                      <a:pt x="12" y="48"/>
                    </a:cubicBezTo>
                    <a:cubicBezTo>
                      <a:pt x="10" y="43"/>
                      <a:pt x="9" y="38"/>
                      <a:pt x="8" y="32"/>
                    </a:cubicBezTo>
                    <a:cubicBezTo>
                      <a:pt x="8" y="22"/>
                      <a:pt x="9" y="12"/>
                      <a:pt x="13" y="2"/>
                    </a:cubicBezTo>
                    <a:cubicBezTo>
                      <a:pt x="13" y="1"/>
                      <a:pt x="11" y="0"/>
                      <a:pt x="10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9" name="Freeform 365"/>
              <p:cNvSpPr/>
              <p:nvPr/>
            </p:nvSpPr>
            <p:spPr bwMode="auto">
              <a:xfrm>
                <a:off x="3296" y="3505"/>
                <a:ext cx="30" cy="88"/>
              </a:xfrm>
              <a:custGeom>
                <a:avLst/>
                <a:gdLst>
                  <a:gd name="T0" fmla="*/ 12 w 17"/>
                  <a:gd name="T1" fmla="*/ 2 h 47"/>
                  <a:gd name="T2" fmla="*/ 1 w 17"/>
                  <a:gd name="T3" fmla="*/ 44 h 47"/>
                  <a:gd name="T4" fmla="*/ 6 w 17"/>
                  <a:gd name="T5" fmla="*/ 44 h 47"/>
                  <a:gd name="T6" fmla="*/ 15 w 17"/>
                  <a:gd name="T7" fmla="*/ 4 h 47"/>
                  <a:gd name="T8" fmla="*/ 12 w 17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12" y="2"/>
                    </a:moveTo>
                    <a:cubicBezTo>
                      <a:pt x="4" y="14"/>
                      <a:pt x="0" y="29"/>
                      <a:pt x="1" y="44"/>
                    </a:cubicBezTo>
                    <a:cubicBezTo>
                      <a:pt x="1" y="47"/>
                      <a:pt x="6" y="47"/>
                      <a:pt x="6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7" y="2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0" name="Freeform 366"/>
              <p:cNvSpPr/>
              <p:nvPr/>
            </p:nvSpPr>
            <p:spPr bwMode="auto">
              <a:xfrm>
                <a:off x="3331" y="3520"/>
                <a:ext cx="13" cy="85"/>
              </a:xfrm>
              <a:custGeom>
                <a:avLst/>
                <a:gdLst>
                  <a:gd name="T0" fmla="*/ 6 w 7"/>
                  <a:gd name="T1" fmla="*/ 3 h 45"/>
                  <a:gd name="T2" fmla="*/ 2 w 7"/>
                  <a:gd name="T3" fmla="*/ 3 h 45"/>
                  <a:gd name="T4" fmla="*/ 1 w 7"/>
                  <a:gd name="T5" fmla="*/ 15 h 45"/>
                  <a:gd name="T6" fmla="*/ 0 w 7"/>
                  <a:gd name="T7" fmla="*/ 17 h 45"/>
                  <a:gd name="T8" fmla="*/ 0 w 7"/>
                  <a:gd name="T9" fmla="*/ 34 h 45"/>
                  <a:gd name="T10" fmla="*/ 1 w 7"/>
                  <a:gd name="T11" fmla="*/ 36 h 45"/>
                  <a:gd name="T12" fmla="*/ 2 w 7"/>
                  <a:gd name="T13" fmla="*/ 42 h 45"/>
                  <a:gd name="T14" fmla="*/ 6 w 7"/>
                  <a:gd name="T15" fmla="*/ 42 h 45"/>
                  <a:gd name="T16" fmla="*/ 6 w 7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45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1" y="15"/>
                    </a:cubicBezTo>
                    <a:cubicBezTo>
                      <a:pt x="0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0" y="35"/>
                      <a:pt x="1" y="36"/>
                    </a:cubicBezTo>
                    <a:cubicBezTo>
                      <a:pt x="1" y="38"/>
                      <a:pt x="1" y="40"/>
                      <a:pt x="2" y="42"/>
                    </a:cubicBezTo>
                    <a:cubicBezTo>
                      <a:pt x="2" y="45"/>
                      <a:pt x="6" y="45"/>
                      <a:pt x="6" y="42"/>
                    </a:cubicBezTo>
                    <a:cubicBezTo>
                      <a:pt x="7" y="29"/>
                      <a:pt x="6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1" name="Freeform 367"/>
              <p:cNvSpPr/>
              <p:nvPr/>
            </p:nvSpPr>
            <p:spPr bwMode="auto">
              <a:xfrm>
                <a:off x="3369" y="3499"/>
                <a:ext cx="33" cy="90"/>
              </a:xfrm>
              <a:custGeom>
                <a:avLst/>
                <a:gdLst>
                  <a:gd name="T0" fmla="*/ 18 w 19"/>
                  <a:gd name="T1" fmla="*/ 44 h 48"/>
                  <a:gd name="T2" fmla="*/ 17 w 19"/>
                  <a:gd name="T3" fmla="*/ 17 h 48"/>
                  <a:gd name="T4" fmla="*/ 10 w 19"/>
                  <a:gd name="T5" fmla="*/ 15 h 48"/>
                  <a:gd name="T6" fmla="*/ 10 w 19"/>
                  <a:gd name="T7" fmla="*/ 15 h 48"/>
                  <a:gd name="T8" fmla="*/ 9 w 19"/>
                  <a:gd name="T9" fmla="*/ 16 h 48"/>
                  <a:gd name="T10" fmla="*/ 10 w 19"/>
                  <a:gd name="T11" fmla="*/ 4 h 48"/>
                  <a:gd name="T12" fmla="*/ 5 w 19"/>
                  <a:gd name="T13" fmla="*/ 3 h 48"/>
                  <a:gd name="T14" fmla="*/ 2 w 19"/>
                  <a:gd name="T15" fmla="*/ 29 h 48"/>
                  <a:gd name="T16" fmla="*/ 0 w 19"/>
                  <a:gd name="T17" fmla="*/ 30 h 48"/>
                  <a:gd name="T18" fmla="*/ 0 w 19"/>
                  <a:gd name="T19" fmla="*/ 43 h 48"/>
                  <a:gd name="T20" fmla="*/ 2 w 19"/>
                  <a:gd name="T21" fmla="*/ 43 h 48"/>
                  <a:gd name="T22" fmla="*/ 9 w 19"/>
                  <a:gd name="T23" fmla="*/ 43 h 48"/>
                  <a:gd name="T24" fmla="*/ 9 w 19"/>
                  <a:gd name="T25" fmla="*/ 42 h 48"/>
                  <a:gd name="T26" fmla="*/ 9 w 19"/>
                  <a:gd name="T27" fmla="*/ 45 h 48"/>
                  <a:gd name="T28" fmla="*/ 13 w 19"/>
                  <a:gd name="T29" fmla="*/ 46 h 48"/>
                  <a:gd name="T30" fmla="*/ 18 w 19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8">
                    <a:moveTo>
                      <a:pt x="18" y="44"/>
                    </a:moveTo>
                    <a:cubicBezTo>
                      <a:pt x="15" y="35"/>
                      <a:pt x="15" y="26"/>
                      <a:pt x="17" y="17"/>
                    </a:cubicBezTo>
                    <a:cubicBezTo>
                      <a:pt x="17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2"/>
                      <a:pt x="10" y="8"/>
                      <a:pt x="10" y="4"/>
                    </a:cubicBezTo>
                    <a:cubicBezTo>
                      <a:pt x="11" y="1"/>
                      <a:pt x="5" y="0"/>
                      <a:pt x="5" y="3"/>
                    </a:cubicBezTo>
                    <a:cubicBezTo>
                      <a:pt x="3" y="12"/>
                      <a:pt x="2" y="21"/>
                      <a:pt x="2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2" y="44"/>
                      <a:pt x="2" y="43"/>
                    </a:cubicBezTo>
                    <a:cubicBezTo>
                      <a:pt x="3" y="47"/>
                      <a:pt x="9" y="47"/>
                      <a:pt x="9" y="43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43"/>
                      <a:pt x="9" y="44"/>
                      <a:pt x="9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5" y="48"/>
                      <a:pt x="19" y="47"/>
                      <a:pt x="18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2" name="Freeform 368"/>
              <p:cNvSpPr/>
              <p:nvPr/>
            </p:nvSpPr>
            <p:spPr bwMode="auto">
              <a:xfrm>
                <a:off x="3434" y="3528"/>
                <a:ext cx="11" cy="61"/>
              </a:xfrm>
              <a:custGeom>
                <a:avLst/>
                <a:gdLst>
                  <a:gd name="T0" fmla="*/ 5 w 6"/>
                  <a:gd name="T1" fmla="*/ 3 h 33"/>
                  <a:gd name="T2" fmla="*/ 1 w 6"/>
                  <a:gd name="T3" fmla="*/ 3 h 33"/>
                  <a:gd name="T4" fmla="*/ 1 w 6"/>
                  <a:gd name="T5" fmla="*/ 30 h 33"/>
                  <a:gd name="T6" fmla="*/ 5 w 6"/>
                  <a:gd name="T7" fmla="*/ 30 h 33"/>
                  <a:gd name="T8" fmla="*/ 5 w 6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3">
                    <a:moveTo>
                      <a:pt x="5" y="3"/>
                    </a:moveTo>
                    <a:cubicBezTo>
                      <a:pt x="5" y="0"/>
                      <a:pt x="1" y="0"/>
                      <a:pt x="1" y="3"/>
                    </a:cubicBezTo>
                    <a:cubicBezTo>
                      <a:pt x="0" y="12"/>
                      <a:pt x="0" y="21"/>
                      <a:pt x="1" y="30"/>
                    </a:cubicBezTo>
                    <a:cubicBezTo>
                      <a:pt x="1" y="33"/>
                      <a:pt x="5" y="33"/>
                      <a:pt x="5" y="30"/>
                    </a:cubicBezTo>
                    <a:cubicBezTo>
                      <a:pt x="6" y="21"/>
                      <a:pt x="6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3" name="Freeform 369"/>
              <p:cNvSpPr/>
              <p:nvPr/>
            </p:nvSpPr>
            <p:spPr bwMode="auto">
              <a:xfrm>
                <a:off x="3461" y="3520"/>
                <a:ext cx="26" cy="77"/>
              </a:xfrm>
              <a:custGeom>
                <a:avLst/>
                <a:gdLst>
                  <a:gd name="T0" fmla="*/ 8 w 15"/>
                  <a:gd name="T1" fmla="*/ 7 h 41"/>
                  <a:gd name="T2" fmla="*/ 7 w 15"/>
                  <a:gd name="T3" fmla="*/ 4 h 41"/>
                  <a:gd name="T4" fmla="*/ 1 w 15"/>
                  <a:gd name="T5" fmla="*/ 6 h 41"/>
                  <a:gd name="T6" fmla="*/ 3 w 15"/>
                  <a:gd name="T7" fmla="*/ 30 h 41"/>
                  <a:gd name="T8" fmla="*/ 5 w 15"/>
                  <a:gd name="T9" fmla="*/ 32 h 41"/>
                  <a:gd name="T10" fmla="*/ 6 w 15"/>
                  <a:gd name="T11" fmla="*/ 38 h 41"/>
                  <a:gd name="T12" fmla="*/ 11 w 15"/>
                  <a:gd name="T13" fmla="*/ 38 h 41"/>
                  <a:gd name="T14" fmla="*/ 14 w 15"/>
                  <a:gd name="T15" fmla="*/ 10 h 41"/>
                  <a:gd name="T16" fmla="*/ 8 w 15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41">
                    <a:moveTo>
                      <a:pt x="8" y="7"/>
                    </a:moveTo>
                    <a:cubicBezTo>
                      <a:pt x="8" y="6"/>
                      <a:pt x="8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3" y="14"/>
                      <a:pt x="3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6" y="36"/>
                      <a:pt x="6" y="38"/>
                    </a:cubicBezTo>
                    <a:cubicBezTo>
                      <a:pt x="6" y="41"/>
                      <a:pt x="11" y="41"/>
                      <a:pt x="11" y="38"/>
                    </a:cubicBezTo>
                    <a:cubicBezTo>
                      <a:pt x="12" y="29"/>
                      <a:pt x="12" y="19"/>
                      <a:pt x="14" y="10"/>
                    </a:cubicBezTo>
                    <a:cubicBezTo>
                      <a:pt x="15" y="6"/>
                      <a:pt x="10" y="4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4" name="Freeform 370"/>
              <p:cNvSpPr/>
              <p:nvPr/>
            </p:nvSpPr>
            <p:spPr bwMode="auto">
              <a:xfrm>
                <a:off x="3493" y="3520"/>
                <a:ext cx="26" cy="98"/>
              </a:xfrm>
              <a:custGeom>
                <a:avLst/>
                <a:gdLst>
                  <a:gd name="T0" fmla="*/ 7 w 15"/>
                  <a:gd name="T1" fmla="*/ 4 h 52"/>
                  <a:gd name="T2" fmla="*/ 6 w 15"/>
                  <a:gd name="T3" fmla="*/ 11 h 52"/>
                  <a:gd name="T4" fmla="*/ 2 w 15"/>
                  <a:gd name="T5" fmla="*/ 13 h 52"/>
                  <a:gd name="T6" fmla="*/ 1 w 15"/>
                  <a:gd name="T7" fmla="*/ 23 h 52"/>
                  <a:gd name="T8" fmla="*/ 4 w 15"/>
                  <a:gd name="T9" fmla="*/ 25 h 52"/>
                  <a:gd name="T10" fmla="*/ 4 w 15"/>
                  <a:gd name="T11" fmla="*/ 49 h 52"/>
                  <a:gd name="T12" fmla="*/ 10 w 15"/>
                  <a:gd name="T13" fmla="*/ 49 h 52"/>
                  <a:gd name="T14" fmla="*/ 15 w 15"/>
                  <a:gd name="T15" fmla="*/ 5 h 52"/>
                  <a:gd name="T16" fmla="*/ 7 w 15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4"/>
                    </a:moveTo>
                    <a:cubicBezTo>
                      <a:pt x="7" y="6"/>
                      <a:pt x="6" y="9"/>
                      <a:pt x="6" y="11"/>
                    </a:cubicBezTo>
                    <a:cubicBezTo>
                      <a:pt x="4" y="10"/>
                      <a:pt x="2" y="11"/>
                      <a:pt x="2" y="13"/>
                    </a:cubicBezTo>
                    <a:cubicBezTo>
                      <a:pt x="2" y="16"/>
                      <a:pt x="3" y="20"/>
                      <a:pt x="1" y="23"/>
                    </a:cubicBezTo>
                    <a:cubicBezTo>
                      <a:pt x="0" y="24"/>
                      <a:pt x="2" y="26"/>
                      <a:pt x="4" y="25"/>
                    </a:cubicBezTo>
                    <a:cubicBezTo>
                      <a:pt x="3" y="33"/>
                      <a:pt x="2" y="41"/>
                      <a:pt x="4" y="49"/>
                    </a:cubicBezTo>
                    <a:cubicBezTo>
                      <a:pt x="4" y="52"/>
                      <a:pt x="9" y="52"/>
                      <a:pt x="10" y="49"/>
                    </a:cubicBezTo>
                    <a:cubicBezTo>
                      <a:pt x="13" y="34"/>
                      <a:pt x="13" y="20"/>
                      <a:pt x="15" y="5"/>
                    </a:cubicBezTo>
                    <a:cubicBezTo>
                      <a:pt x="15" y="1"/>
                      <a:pt x="8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5" name="Freeform 371"/>
              <p:cNvSpPr/>
              <p:nvPr/>
            </p:nvSpPr>
            <p:spPr bwMode="auto">
              <a:xfrm>
                <a:off x="3411" y="3528"/>
                <a:ext cx="22" cy="86"/>
              </a:xfrm>
              <a:custGeom>
                <a:avLst/>
                <a:gdLst>
                  <a:gd name="T0" fmla="*/ 9 w 12"/>
                  <a:gd name="T1" fmla="*/ 7 h 46"/>
                  <a:gd name="T2" fmla="*/ 8 w 12"/>
                  <a:gd name="T3" fmla="*/ 3 h 46"/>
                  <a:gd name="T4" fmla="*/ 4 w 12"/>
                  <a:gd name="T5" fmla="*/ 4 h 46"/>
                  <a:gd name="T6" fmla="*/ 5 w 12"/>
                  <a:gd name="T7" fmla="*/ 8 h 46"/>
                  <a:gd name="T8" fmla="*/ 4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1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2 w 12"/>
                  <a:gd name="T21" fmla="*/ 12 h 46"/>
                  <a:gd name="T22" fmla="*/ 9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9" y="7"/>
                    </a:moveTo>
                    <a:cubicBezTo>
                      <a:pt x="8" y="6"/>
                      <a:pt x="8" y="4"/>
                      <a:pt x="8" y="3"/>
                    </a:cubicBezTo>
                    <a:cubicBezTo>
                      <a:pt x="7" y="0"/>
                      <a:pt x="3" y="1"/>
                      <a:pt x="4" y="4"/>
                    </a:cubicBezTo>
                    <a:cubicBezTo>
                      <a:pt x="4" y="5"/>
                      <a:pt x="5" y="6"/>
                      <a:pt x="5" y="8"/>
                    </a:cubicBezTo>
                    <a:cubicBezTo>
                      <a:pt x="4" y="8"/>
                      <a:pt x="4" y="9"/>
                      <a:pt x="4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6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1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2" y="15"/>
                      <a:pt x="12" y="12"/>
                    </a:cubicBezTo>
                    <a:cubicBezTo>
                      <a:pt x="12" y="10"/>
                      <a:pt x="11" y="8"/>
                      <a:pt x="9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6" name="Freeform 372"/>
              <p:cNvSpPr/>
              <p:nvPr/>
            </p:nvSpPr>
            <p:spPr bwMode="auto">
              <a:xfrm>
                <a:off x="3245" y="3531"/>
                <a:ext cx="21" cy="53"/>
              </a:xfrm>
              <a:custGeom>
                <a:avLst/>
                <a:gdLst>
                  <a:gd name="T0" fmla="*/ 11 w 12"/>
                  <a:gd name="T1" fmla="*/ 25 h 28"/>
                  <a:gd name="T2" fmla="*/ 4 w 12"/>
                  <a:gd name="T3" fmla="*/ 3 h 28"/>
                  <a:gd name="T4" fmla="*/ 0 w 12"/>
                  <a:gd name="T5" fmla="*/ 4 h 28"/>
                  <a:gd name="T6" fmla="*/ 9 w 12"/>
                  <a:gd name="T7" fmla="*/ 26 h 28"/>
                  <a:gd name="T8" fmla="*/ 11 w 12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8">
                    <a:moveTo>
                      <a:pt x="11" y="25"/>
                    </a:moveTo>
                    <a:cubicBezTo>
                      <a:pt x="8" y="18"/>
                      <a:pt x="6" y="10"/>
                      <a:pt x="4" y="3"/>
                    </a:cubicBezTo>
                    <a:cubicBezTo>
                      <a:pt x="3" y="0"/>
                      <a:pt x="0" y="1"/>
                      <a:pt x="0" y="4"/>
                    </a:cubicBezTo>
                    <a:cubicBezTo>
                      <a:pt x="2" y="12"/>
                      <a:pt x="5" y="19"/>
                      <a:pt x="9" y="26"/>
                    </a:cubicBezTo>
                    <a:cubicBezTo>
                      <a:pt x="10" y="28"/>
                      <a:pt x="12" y="27"/>
                      <a:pt x="11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Freeform 373"/>
              <p:cNvSpPr/>
              <p:nvPr/>
            </p:nvSpPr>
            <p:spPr bwMode="auto">
              <a:xfrm>
                <a:off x="3200" y="3511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7" y="18"/>
                      <a:pt x="12" y="8"/>
                    </a:cubicBezTo>
                    <a:cubicBezTo>
                      <a:pt x="13" y="4"/>
                      <a:pt x="8" y="0"/>
                      <a:pt x="6" y="4"/>
                    </a:cubicBezTo>
                    <a:cubicBezTo>
                      <a:pt x="0" y="17"/>
                      <a:pt x="2" y="29"/>
                      <a:pt x="10" y="40"/>
                    </a:cubicBezTo>
                    <a:cubicBezTo>
                      <a:pt x="12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Freeform 374"/>
              <p:cNvSpPr/>
              <p:nvPr/>
            </p:nvSpPr>
            <p:spPr bwMode="auto">
              <a:xfrm>
                <a:off x="3314" y="3535"/>
                <a:ext cx="17" cy="62"/>
              </a:xfrm>
              <a:custGeom>
                <a:avLst/>
                <a:gdLst>
                  <a:gd name="T0" fmla="*/ 3 w 10"/>
                  <a:gd name="T1" fmla="*/ 4 h 33"/>
                  <a:gd name="T2" fmla="*/ 3 w 10"/>
                  <a:gd name="T3" fmla="*/ 29 h 33"/>
                  <a:gd name="T4" fmla="*/ 9 w 10"/>
                  <a:gd name="T5" fmla="*/ 27 h 33"/>
                  <a:gd name="T6" fmla="*/ 9 w 10"/>
                  <a:gd name="T7" fmla="*/ 6 h 33"/>
                  <a:gd name="T8" fmla="*/ 3 w 10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3">
                    <a:moveTo>
                      <a:pt x="3" y="4"/>
                    </a:moveTo>
                    <a:cubicBezTo>
                      <a:pt x="0" y="12"/>
                      <a:pt x="0" y="21"/>
                      <a:pt x="3" y="29"/>
                    </a:cubicBezTo>
                    <a:cubicBezTo>
                      <a:pt x="4" y="33"/>
                      <a:pt x="9" y="31"/>
                      <a:pt x="9" y="27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0" y="2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9" name="Freeform 375"/>
              <p:cNvSpPr/>
              <p:nvPr/>
            </p:nvSpPr>
            <p:spPr bwMode="auto">
              <a:xfrm>
                <a:off x="3534" y="3509"/>
                <a:ext cx="26" cy="94"/>
              </a:xfrm>
              <a:custGeom>
                <a:avLst/>
                <a:gdLst>
                  <a:gd name="T0" fmla="*/ 11 w 15"/>
                  <a:gd name="T1" fmla="*/ 27 h 50"/>
                  <a:gd name="T2" fmla="*/ 14 w 15"/>
                  <a:gd name="T3" fmla="*/ 6 h 50"/>
                  <a:gd name="T4" fmla="*/ 7 w 15"/>
                  <a:gd name="T5" fmla="*/ 4 h 50"/>
                  <a:gd name="T6" fmla="*/ 5 w 15"/>
                  <a:gd name="T7" fmla="*/ 15 h 50"/>
                  <a:gd name="T8" fmla="*/ 4 w 15"/>
                  <a:gd name="T9" fmla="*/ 16 h 50"/>
                  <a:gd name="T10" fmla="*/ 5 w 15"/>
                  <a:gd name="T11" fmla="*/ 46 h 50"/>
                  <a:gd name="T12" fmla="*/ 11 w 15"/>
                  <a:gd name="T13" fmla="*/ 42 h 50"/>
                  <a:gd name="T14" fmla="*/ 9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2" y="20"/>
                      <a:pt x="12" y="13"/>
                      <a:pt x="14" y="6"/>
                    </a:cubicBezTo>
                    <a:cubicBezTo>
                      <a:pt x="15" y="1"/>
                      <a:pt x="8" y="0"/>
                      <a:pt x="7" y="4"/>
                    </a:cubicBezTo>
                    <a:cubicBezTo>
                      <a:pt x="6" y="8"/>
                      <a:pt x="5" y="11"/>
                      <a:pt x="5" y="15"/>
                    </a:cubicBezTo>
                    <a:cubicBezTo>
                      <a:pt x="4" y="15"/>
                      <a:pt x="4" y="16"/>
                      <a:pt x="4" y="16"/>
                    </a:cubicBezTo>
                    <a:cubicBezTo>
                      <a:pt x="1" y="27"/>
                      <a:pt x="0" y="36"/>
                      <a:pt x="5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10" y="38"/>
                      <a:pt x="9" y="34"/>
                      <a:pt x="9" y="30"/>
                    </a:cubicBezTo>
                    <a:cubicBezTo>
                      <a:pt x="10" y="30"/>
                      <a:pt x="11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0" name="Freeform 376"/>
              <p:cNvSpPr/>
              <p:nvPr/>
            </p:nvSpPr>
            <p:spPr bwMode="auto">
              <a:xfrm>
                <a:off x="3571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1 w 8"/>
                  <a:gd name="T3" fmla="*/ 5 h 32"/>
                  <a:gd name="T4" fmla="*/ 3 w 8"/>
                  <a:gd name="T5" fmla="*/ 29 h 32"/>
                  <a:gd name="T6" fmla="*/ 8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1" y="5"/>
                    </a:cubicBezTo>
                    <a:cubicBezTo>
                      <a:pt x="3" y="13"/>
                      <a:pt x="3" y="21"/>
                      <a:pt x="3" y="29"/>
                    </a:cubicBezTo>
                    <a:cubicBezTo>
                      <a:pt x="4" y="32"/>
                      <a:pt x="8" y="32"/>
                      <a:pt x="8" y="29"/>
                    </a:cubicBezTo>
                    <a:cubicBezTo>
                      <a:pt x="8" y="20"/>
                      <a:pt x="8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1" name="Freeform 377"/>
              <p:cNvSpPr/>
              <p:nvPr/>
            </p:nvSpPr>
            <p:spPr bwMode="auto">
              <a:xfrm>
                <a:off x="3581" y="3524"/>
                <a:ext cx="34" cy="101"/>
              </a:xfrm>
              <a:custGeom>
                <a:avLst/>
                <a:gdLst>
                  <a:gd name="T0" fmla="*/ 18 w 19"/>
                  <a:gd name="T1" fmla="*/ 47 h 54"/>
                  <a:gd name="T2" fmla="*/ 12 w 19"/>
                  <a:gd name="T3" fmla="*/ 15 h 54"/>
                  <a:gd name="T4" fmla="*/ 12 w 19"/>
                  <a:gd name="T5" fmla="*/ 13 h 54"/>
                  <a:gd name="T6" fmla="*/ 12 w 19"/>
                  <a:gd name="T7" fmla="*/ 4 h 54"/>
                  <a:gd name="T8" fmla="*/ 8 w 19"/>
                  <a:gd name="T9" fmla="*/ 4 h 54"/>
                  <a:gd name="T10" fmla="*/ 8 w 19"/>
                  <a:gd name="T11" fmla="*/ 13 h 54"/>
                  <a:gd name="T12" fmla="*/ 7 w 19"/>
                  <a:gd name="T13" fmla="*/ 14 h 54"/>
                  <a:gd name="T14" fmla="*/ 6 w 19"/>
                  <a:gd name="T15" fmla="*/ 23 h 54"/>
                  <a:gd name="T16" fmla="*/ 5 w 19"/>
                  <a:gd name="T17" fmla="*/ 23 h 54"/>
                  <a:gd name="T18" fmla="*/ 1 w 19"/>
                  <a:gd name="T19" fmla="*/ 40 h 54"/>
                  <a:gd name="T20" fmla="*/ 3 w 19"/>
                  <a:gd name="T21" fmla="*/ 40 h 54"/>
                  <a:gd name="T22" fmla="*/ 6 w 19"/>
                  <a:gd name="T23" fmla="*/ 26 h 54"/>
                  <a:gd name="T24" fmla="*/ 10 w 19"/>
                  <a:gd name="T25" fmla="*/ 49 h 54"/>
                  <a:gd name="T26" fmla="*/ 18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8" y="47"/>
                    </a:moveTo>
                    <a:cubicBezTo>
                      <a:pt x="14" y="36"/>
                      <a:pt x="14" y="25"/>
                      <a:pt x="12" y="15"/>
                    </a:cubicBezTo>
                    <a:cubicBezTo>
                      <a:pt x="12" y="14"/>
                      <a:pt x="12" y="13"/>
                      <a:pt x="12" y="13"/>
                    </a:cubicBezTo>
                    <a:cubicBezTo>
                      <a:pt x="12" y="10"/>
                      <a:pt x="12" y="8"/>
                      <a:pt x="12" y="4"/>
                    </a:cubicBezTo>
                    <a:cubicBezTo>
                      <a:pt x="12" y="0"/>
                      <a:pt x="8" y="0"/>
                      <a:pt x="8" y="4"/>
                    </a:cubicBezTo>
                    <a:cubicBezTo>
                      <a:pt x="8" y="8"/>
                      <a:pt x="8" y="10"/>
                      <a:pt x="8" y="13"/>
                    </a:cubicBezTo>
                    <a:cubicBezTo>
                      <a:pt x="7" y="13"/>
                      <a:pt x="7" y="14"/>
                      <a:pt x="7" y="14"/>
                    </a:cubicBezTo>
                    <a:cubicBezTo>
                      <a:pt x="7" y="17"/>
                      <a:pt x="6" y="20"/>
                      <a:pt x="6" y="23"/>
                    </a:cubicBezTo>
                    <a:cubicBezTo>
                      <a:pt x="6" y="22"/>
                      <a:pt x="5" y="22"/>
                      <a:pt x="5" y="23"/>
                    </a:cubicBezTo>
                    <a:cubicBezTo>
                      <a:pt x="3" y="29"/>
                      <a:pt x="2" y="34"/>
                      <a:pt x="1" y="40"/>
                    </a:cubicBezTo>
                    <a:cubicBezTo>
                      <a:pt x="0" y="41"/>
                      <a:pt x="2" y="41"/>
                      <a:pt x="3" y="40"/>
                    </a:cubicBezTo>
                    <a:cubicBezTo>
                      <a:pt x="4" y="35"/>
                      <a:pt x="5" y="30"/>
                      <a:pt x="6" y="26"/>
                    </a:cubicBezTo>
                    <a:cubicBezTo>
                      <a:pt x="6" y="34"/>
                      <a:pt x="7" y="42"/>
                      <a:pt x="10" y="49"/>
                    </a:cubicBezTo>
                    <a:cubicBezTo>
                      <a:pt x="12" y="54"/>
                      <a:pt x="19" y="52"/>
                      <a:pt x="18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2" name="Freeform 378"/>
              <p:cNvSpPr/>
              <p:nvPr/>
            </p:nvSpPr>
            <p:spPr bwMode="auto">
              <a:xfrm>
                <a:off x="3626" y="3574"/>
                <a:ext cx="10" cy="55"/>
              </a:xfrm>
              <a:custGeom>
                <a:avLst/>
                <a:gdLst>
                  <a:gd name="T0" fmla="*/ 5 w 6"/>
                  <a:gd name="T1" fmla="*/ 4 h 29"/>
                  <a:gd name="T2" fmla="*/ 1 w 6"/>
                  <a:gd name="T3" fmla="*/ 3 h 29"/>
                  <a:gd name="T4" fmla="*/ 0 w 6"/>
                  <a:gd name="T5" fmla="*/ 25 h 29"/>
                  <a:gd name="T6" fmla="*/ 6 w 6"/>
                  <a:gd name="T7" fmla="*/ 25 h 29"/>
                  <a:gd name="T8" fmla="*/ 5 w 6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5" y="4"/>
                    </a:moveTo>
                    <a:cubicBezTo>
                      <a:pt x="5" y="1"/>
                      <a:pt x="1" y="0"/>
                      <a:pt x="1" y="3"/>
                    </a:cubicBezTo>
                    <a:cubicBezTo>
                      <a:pt x="0" y="11"/>
                      <a:pt x="0" y="21"/>
                      <a:pt x="0" y="25"/>
                    </a:cubicBezTo>
                    <a:cubicBezTo>
                      <a:pt x="0" y="29"/>
                      <a:pt x="6" y="29"/>
                      <a:pt x="6" y="25"/>
                    </a:cubicBezTo>
                    <a:cubicBezTo>
                      <a:pt x="6" y="21"/>
                      <a:pt x="6" y="11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3" name="Freeform 379"/>
              <p:cNvSpPr/>
              <p:nvPr/>
            </p:nvSpPr>
            <p:spPr bwMode="auto">
              <a:xfrm>
                <a:off x="3638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0 w 10"/>
                  <a:gd name="T3" fmla="*/ 35 h 40"/>
                  <a:gd name="T4" fmla="*/ 8 w 10"/>
                  <a:gd name="T5" fmla="*/ 35 h 40"/>
                  <a:gd name="T6" fmla="*/ 10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8" y="25"/>
                      <a:pt x="9" y="14"/>
                      <a:pt x="10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4" name="Freeform 380"/>
              <p:cNvSpPr/>
              <p:nvPr/>
            </p:nvSpPr>
            <p:spPr bwMode="auto">
              <a:xfrm>
                <a:off x="3656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4 w 17"/>
                  <a:gd name="T3" fmla="*/ 12 h 56"/>
                  <a:gd name="T4" fmla="*/ 4 w 17"/>
                  <a:gd name="T5" fmla="*/ 11 h 56"/>
                  <a:gd name="T6" fmla="*/ 1 w 17"/>
                  <a:gd name="T7" fmla="*/ 11 h 56"/>
                  <a:gd name="T8" fmla="*/ 2 w 17"/>
                  <a:gd name="T9" fmla="*/ 19 h 56"/>
                  <a:gd name="T10" fmla="*/ 6 w 17"/>
                  <a:gd name="T11" fmla="*/ 54 h 56"/>
                  <a:gd name="T12" fmla="*/ 12 w 17"/>
                  <a:gd name="T13" fmla="*/ 52 h 56"/>
                  <a:gd name="T14" fmla="*/ 14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9"/>
                      <a:pt x="1" y="10"/>
                      <a:pt x="1" y="11"/>
                    </a:cubicBezTo>
                    <a:cubicBezTo>
                      <a:pt x="1" y="14"/>
                      <a:pt x="2" y="17"/>
                      <a:pt x="2" y="19"/>
                    </a:cubicBezTo>
                    <a:cubicBezTo>
                      <a:pt x="0" y="31"/>
                      <a:pt x="1" y="43"/>
                      <a:pt x="6" y="54"/>
                    </a:cubicBezTo>
                    <a:cubicBezTo>
                      <a:pt x="7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4" y="9"/>
                    </a:cubicBezTo>
                    <a:cubicBezTo>
                      <a:pt x="17" y="4"/>
                      <a:pt x="9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5" name="Freeform 381"/>
              <p:cNvSpPr/>
              <p:nvPr/>
            </p:nvSpPr>
            <p:spPr bwMode="auto">
              <a:xfrm>
                <a:off x="3620" y="3513"/>
                <a:ext cx="15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8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1" y="36"/>
                      <a:pt x="8" y="36"/>
                      <a:pt x="8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6" name="Freeform 382"/>
              <p:cNvSpPr/>
              <p:nvPr/>
            </p:nvSpPr>
            <p:spPr bwMode="auto">
              <a:xfrm>
                <a:off x="3681" y="3528"/>
                <a:ext cx="26" cy="75"/>
              </a:xfrm>
              <a:custGeom>
                <a:avLst/>
                <a:gdLst>
                  <a:gd name="T0" fmla="*/ 5 w 15"/>
                  <a:gd name="T1" fmla="*/ 5 h 40"/>
                  <a:gd name="T2" fmla="*/ 4 w 15"/>
                  <a:gd name="T3" fmla="*/ 37 h 40"/>
                  <a:gd name="T4" fmla="*/ 10 w 15"/>
                  <a:gd name="T5" fmla="*/ 36 h 40"/>
                  <a:gd name="T6" fmla="*/ 13 w 15"/>
                  <a:gd name="T7" fmla="*/ 10 h 40"/>
                  <a:gd name="T8" fmla="*/ 5 w 15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5" y="5"/>
                    </a:moveTo>
                    <a:cubicBezTo>
                      <a:pt x="0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10" y="27"/>
                      <a:pt x="9" y="18"/>
                      <a:pt x="13" y="10"/>
                    </a:cubicBezTo>
                    <a:cubicBezTo>
                      <a:pt x="15" y="4"/>
                      <a:pt x="7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7" name="Freeform 383"/>
              <p:cNvSpPr/>
              <p:nvPr/>
            </p:nvSpPr>
            <p:spPr bwMode="auto">
              <a:xfrm>
                <a:off x="3721" y="3558"/>
                <a:ext cx="15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2" y="32"/>
                      <a:pt x="7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8" name="Freeform 384"/>
              <p:cNvSpPr/>
              <p:nvPr/>
            </p:nvSpPr>
            <p:spPr bwMode="auto">
              <a:xfrm>
                <a:off x="3782" y="3507"/>
                <a:ext cx="25" cy="99"/>
              </a:xfrm>
              <a:custGeom>
                <a:avLst/>
                <a:gdLst>
                  <a:gd name="T0" fmla="*/ 11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8 w 14"/>
                  <a:gd name="T13" fmla="*/ 50 h 53"/>
                  <a:gd name="T14" fmla="*/ 13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1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1" y="1"/>
                    </a:moveTo>
                    <a:cubicBezTo>
                      <a:pt x="8" y="8"/>
                      <a:pt x="6" y="14"/>
                      <a:pt x="5" y="21"/>
                    </a:cubicBezTo>
                    <a:cubicBezTo>
                      <a:pt x="3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5" y="46"/>
                      <a:pt x="5" y="46"/>
                    </a:cubicBezTo>
                    <a:cubicBezTo>
                      <a:pt x="6" y="48"/>
                      <a:pt x="7" y="49"/>
                      <a:pt x="8" y="50"/>
                    </a:cubicBezTo>
                    <a:cubicBezTo>
                      <a:pt x="9" y="53"/>
                      <a:pt x="14" y="51"/>
                      <a:pt x="13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1" y="0"/>
                      <a:pt x="11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9" name="Freeform 385"/>
              <p:cNvSpPr/>
              <p:nvPr/>
            </p:nvSpPr>
            <p:spPr bwMode="auto">
              <a:xfrm>
                <a:off x="3812" y="3505"/>
                <a:ext cx="28" cy="88"/>
              </a:xfrm>
              <a:custGeom>
                <a:avLst/>
                <a:gdLst>
                  <a:gd name="T0" fmla="*/ 12 w 16"/>
                  <a:gd name="T1" fmla="*/ 2 h 47"/>
                  <a:gd name="T2" fmla="*/ 0 w 16"/>
                  <a:gd name="T3" fmla="*/ 44 h 47"/>
                  <a:gd name="T4" fmla="*/ 6 w 16"/>
                  <a:gd name="T5" fmla="*/ 44 h 47"/>
                  <a:gd name="T6" fmla="*/ 15 w 16"/>
                  <a:gd name="T7" fmla="*/ 4 h 47"/>
                  <a:gd name="T8" fmla="*/ 12 w 16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7">
                    <a:moveTo>
                      <a:pt x="12" y="2"/>
                    </a:moveTo>
                    <a:cubicBezTo>
                      <a:pt x="3" y="14"/>
                      <a:pt x="0" y="29"/>
                      <a:pt x="0" y="44"/>
                    </a:cubicBezTo>
                    <a:cubicBezTo>
                      <a:pt x="0" y="47"/>
                      <a:pt x="6" y="47"/>
                      <a:pt x="6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6" y="2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0" name="Freeform 386"/>
              <p:cNvSpPr/>
              <p:nvPr/>
            </p:nvSpPr>
            <p:spPr bwMode="auto">
              <a:xfrm>
                <a:off x="3846" y="3520"/>
                <a:ext cx="14" cy="85"/>
              </a:xfrm>
              <a:custGeom>
                <a:avLst/>
                <a:gdLst>
                  <a:gd name="T0" fmla="*/ 7 w 8"/>
                  <a:gd name="T1" fmla="*/ 3 h 45"/>
                  <a:gd name="T2" fmla="*/ 3 w 8"/>
                  <a:gd name="T3" fmla="*/ 3 h 45"/>
                  <a:gd name="T4" fmla="*/ 2 w 8"/>
                  <a:gd name="T5" fmla="*/ 15 h 45"/>
                  <a:gd name="T6" fmla="*/ 0 w 8"/>
                  <a:gd name="T7" fmla="*/ 17 h 45"/>
                  <a:gd name="T8" fmla="*/ 0 w 8"/>
                  <a:gd name="T9" fmla="*/ 34 h 45"/>
                  <a:gd name="T10" fmla="*/ 2 w 8"/>
                  <a:gd name="T11" fmla="*/ 36 h 45"/>
                  <a:gd name="T12" fmla="*/ 2 w 8"/>
                  <a:gd name="T13" fmla="*/ 42 h 45"/>
                  <a:gd name="T14" fmla="*/ 7 w 8"/>
                  <a:gd name="T15" fmla="*/ 42 h 45"/>
                  <a:gd name="T16" fmla="*/ 7 w 8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5">
                    <a:moveTo>
                      <a:pt x="7" y="3"/>
                    </a:moveTo>
                    <a:cubicBezTo>
                      <a:pt x="6" y="0"/>
                      <a:pt x="3" y="0"/>
                      <a:pt x="3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1" y="35"/>
                      <a:pt x="2" y="36"/>
                    </a:cubicBezTo>
                    <a:cubicBezTo>
                      <a:pt x="2" y="38"/>
                      <a:pt x="2" y="40"/>
                      <a:pt x="2" y="42"/>
                    </a:cubicBezTo>
                    <a:cubicBezTo>
                      <a:pt x="2" y="45"/>
                      <a:pt x="7" y="45"/>
                      <a:pt x="7" y="42"/>
                    </a:cubicBezTo>
                    <a:cubicBezTo>
                      <a:pt x="8" y="29"/>
                      <a:pt x="7" y="16"/>
                      <a:pt x="7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1" name="Freeform 387"/>
              <p:cNvSpPr/>
              <p:nvPr/>
            </p:nvSpPr>
            <p:spPr bwMode="auto">
              <a:xfrm>
                <a:off x="3885" y="3499"/>
                <a:ext cx="33" cy="90"/>
              </a:xfrm>
              <a:custGeom>
                <a:avLst/>
                <a:gdLst>
                  <a:gd name="T0" fmla="*/ 18 w 19"/>
                  <a:gd name="T1" fmla="*/ 44 h 48"/>
                  <a:gd name="T2" fmla="*/ 15 w 19"/>
                  <a:gd name="T3" fmla="*/ 17 h 48"/>
                  <a:gd name="T4" fmla="*/ 7 w 19"/>
                  <a:gd name="T5" fmla="*/ 15 h 48"/>
                  <a:gd name="T6" fmla="*/ 7 w 19"/>
                  <a:gd name="T7" fmla="*/ 15 h 48"/>
                  <a:gd name="T8" fmla="*/ 8 w 19"/>
                  <a:gd name="T9" fmla="*/ 16 h 48"/>
                  <a:gd name="T10" fmla="*/ 9 w 19"/>
                  <a:gd name="T11" fmla="*/ 4 h 48"/>
                  <a:gd name="T12" fmla="*/ 4 w 19"/>
                  <a:gd name="T13" fmla="*/ 3 h 48"/>
                  <a:gd name="T14" fmla="*/ 1 w 19"/>
                  <a:gd name="T15" fmla="*/ 29 h 48"/>
                  <a:gd name="T16" fmla="*/ 0 w 19"/>
                  <a:gd name="T17" fmla="*/ 30 h 48"/>
                  <a:gd name="T18" fmla="*/ 0 w 19"/>
                  <a:gd name="T19" fmla="*/ 43 h 48"/>
                  <a:gd name="T20" fmla="*/ 2 w 19"/>
                  <a:gd name="T21" fmla="*/ 43 h 48"/>
                  <a:gd name="T22" fmla="*/ 8 w 19"/>
                  <a:gd name="T23" fmla="*/ 43 h 48"/>
                  <a:gd name="T24" fmla="*/ 8 w 19"/>
                  <a:gd name="T25" fmla="*/ 42 h 48"/>
                  <a:gd name="T26" fmla="*/ 9 w 19"/>
                  <a:gd name="T27" fmla="*/ 45 h 48"/>
                  <a:gd name="T28" fmla="*/ 13 w 19"/>
                  <a:gd name="T29" fmla="*/ 46 h 48"/>
                  <a:gd name="T30" fmla="*/ 18 w 19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8">
                    <a:moveTo>
                      <a:pt x="18" y="44"/>
                    </a:moveTo>
                    <a:cubicBezTo>
                      <a:pt x="15" y="35"/>
                      <a:pt x="13" y="26"/>
                      <a:pt x="15" y="17"/>
                    </a:cubicBezTo>
                    <a:cubicBezTo>
                      <a:pt x="16" y="13"/>
                      <a:pt x="7" y="11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2"/>
                      <a:pt x="9" y="8"/>
                      <a:pt x="9" y="4"/>
                    </a:cubicBezTo>
                    <a:cubicBezTo>
                      <a:pt x="10" y="1"/>
                      <a:pt x="4" y="0"/>
                      <a:pt x="4" y="3"/>
                    </a:cubicBezTo>
                    <a:cubicBezTo>
                      <a:pt x="2" y="12"/>
                      <a:pt x="1" y="21"/>
                      <a:pt x="1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1" y="44"/>
                      <a:pt x="2" y="43"/>
                    </a:cubicBezTo>
                    <a:cubicBezTo>
                      <a:pt x="2" y="47"/>
                      <a:pt x="8" y="47"/>
                      <a:pt x="8" y="43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43"/>
                      <a:pt x="9" y="44"/>
                      <a:pt x="9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5" y="48"/>
                      <a:pt x="19" y="47"/>
                      <a:pt x="18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2" name="Freeform 388"/>
              <p:cNvSpPr/>
              <p:nvPr/>
            </p:nvSpPr>
            <p:spPr bwMode="auto">
              <a:xfrm>
                <a:off x="3950" y="3528"/>
                <a:ext cx="11" cy="61"/>
              </a:xfrm>
              <a:custGeom>
                <a:avLst/>
                <a:gdLst>
                  <a:gd name="T0" fmla="*/ 5 w 6"/>
                  <a:gd name="T1" fmla="*/ 3 h 33"/>
                  <a:gd name="T2" fmla="*/ 0 w 6"/>
                  <a:gd name="T3" fmla="*/ 3 h 33"/>
                  <a:gd name="T4" fmla="*/ 0 w 6"/>
                  <a:gd name="T5" fmla="*/ 30 h 33"/>
                  <a:gd name="T6" fmla="*/ 5 w 6"/>
                  <a:gd name="T7" fmla="*/ 30 h 33"/>
                  <a:gd name="T8" fmla="*/ 5 w 6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3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1"/>
                      <a:pt x="0" y="30"/>
                    </a:cubicBezTo>
                    <a:cubicBezTo>
                      <a:pt x="0" y="33"/>
                      <a:pt x="5" y="33"/>
                      <a:pt x="5" y="30"/>
                    </a:cubicBezTo>
                    <a:cubicBezTo>
                      <a:pt x="6" y="21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3" name="Freeform 389"/>
              <p:cNvSpPr/>
              <p:nvPr/>
            </p:nvSpPr>
            <p:spPr bwMode="auto">
              <a:xfrm>
                <a:off x="3977" y="3520"/>
                <a:ext cx="25" cy="77"/>
              </a:xfrm>
              <a:custGeom>
                <a:avLst/>
                <a:gdLst>
                  <a:gd name="T0" fmla="*/ 7 w 14"/>
                  <a:gd name="T1" fmla="*/ 7 h 41"/>
                  <a:gd name="T2" fmla="*/ 7 w 14"/>
                  <a:gd name="T3" fmla="*/ 4 h 41"/>
                  <a:gd name="T4" fmla="*/ 1 w 14"/>
                  <a:gd name="T5" fmla="*/ 6 h 41"/>
                  <a:gd name="T6" fmla="*/ 3 w 14"/>
                  <a:gd name="T7" fmla="*/ 30 h 41"/>
                  <a:gd name="T8" fmla="*/ 5 w 14"/>
                  <a:gd name="T9" fmla="*/ 32 h 41"/>
                  <a:gd name="T10" fmla="*/ 5 w 14"/>
                  <a:gd name="T11" fmla="*/ 38 h 41"/>
                  <a:gd name="T12" fmla="*/ 11 w 14"/>
                  <a:gd name="T13" fmla="*/ 38 h 41"/>
                  <a:gd name="T14" fmla="*/ 14 w 14"/>
                  <a:gd name="T15" fmla="*/ 10 h 41"/>
                  <a:gd name="T16" fmla="*/ 7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7"/>
                    </a:moveTo>
                    <a:cubicBezTo>
                      <a:pt x="7" y="6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3" y="14"/>
                      <a:pt x="3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6"/>
                      <a:pt x="5" y="38"/>
                    </a:cubicBezTo>
                    <a:cubicBezTo>
                      <a:pt x="6" y="41"/>
                      <a:pt x="10" y="41"/>
                      <a:pt x="11" y="38"/>
                    </a:cubicBezTo>
                    <a:cubicBezTo>
                      <a:pt x="12" y="29"/>
                      <a:pt x="12" y="19"/>
                      <a:pt x="14" y="10"/>
                    </a:cubicBezTo>
                    <a:cubicBezTo>
                      <a:pt x="14" y="6"/>
                      <a:pt x="10" y="4"/>
                      <a:pt x="7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4" name="Freeform 390"/>
              <p:cNvSpPr/>
              <p:nvPr/>
            </p:nvSpPr>
            <p:spPr bwMode="auto">
              <a:xfrm>
                <a:off x="4009" y="3520"/>
                <a:ext cx="26" cy="98"/>
              </a:xfrm>
              <a:custGeom>
                <a:avLst/>
                <a:gdLst>
                  <a:gd name="T0" fmla="*/ 7 w 15"/>
                  <a:gd name="T1" fmla="*/ 4 h 52"/>
                  <a:gd name="T2" fmla="*/ 5 w 15"/>
                  <a:gd name="T3" fmla="*/ 11 h 52"/>
                  <a:gd name="T4" fmla="*/ 2 w 15"/>
                  <a:gd name="T5" fmla="*/ 13 h 52"/>
                  <a:gd name="T6" fmla="*/ 1 w 15"/>
                  <a:gd name="T7" fmla="*/ 23 h 52"/>
                  <a:gd name="T8" fmla="*/ 3 w 15"/>
                  <a:gd name="T9" fmla="*/ 25 h 52"/>
                  <a:gd name="T10" fmla="*/ 3 w 15"/>
                  <a:gd name="T11" fmla="*/ 49 h 52"/>
                  <a:gd name="T12" fmla="*/ 9 w 15"/>
                  <a:gd name="T13" fmla="*/ 49 h 52"/>
                  <a:gd name="T14" fmla="*/ 14 w 15"/>
                  <a:gd name="T15" fmla="*/ 5 h 52"/>
                  <a:gd name="T16" fmla="*/ 7 w 15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4"/>
                    </a:moveTo>
                    <a:cubicBezTo>
                      <a:pt x="6" y="6"/>
                      <a:pt x="6" y="9"/>
                      <a:pt x="5" y="11"/>
                    </a:cubicBezTo>
                    <a:cubicBezTo>
                      <a:pt x="4" y="10"/>
                      <a:pt x="2" y="11"/>
                      <a:pt x="2" y="13"/>
                    </a:cubicBezTo>
                    <a:cubicBezTo>
                      <a:pt x="2" y="16"/>
                      <a:pt x="2" y="20"/>
                      <a:pt x="1" y="23"/>
                    </a:cubicBezTo>
                    <a:cubicBezTo>
                      <a:pt x="0" y="24"/>
                      <a:pt x="2" y="26"/>
                      <a:pt x="3" y="25"/>
                    </a:cubicBezTo>
                    <a:cubicBezTo>
                      <a:pt x="2" y="33"/>
                      <a:pt x="2" y="41"/>
                      <a:pt x="3" y="49"/>
                    </a:cubicBezTo>
                    <a:cubicBezTo>
                      <a:pt x="4" y="52"/>
                      <a:pt x="9" y="52"/>
                      <a:pt x="9" y="49"/>
                    </a:cubicBezTo>
                    <a:cubicBezTo>
                      <a:pt x="12" y="34"/>
                      <a:pt x="13" y="20"/>
                      <a:pt x="14" y="5"/>
                    </a:cubicBezTo>
                    <a:cubicBezTo>
                      <a:pt x="15" y="1"/>
                      <a:pt x="7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5" name="Freeform 391"/>
              <p:cNvSpPr/>
              <p:nvPr/>
            </p:nvSpPr>
            <p:spPr bwMode="auto">
              <a:xfrm>
                <a:off x="3927" y="3528"/>
                <a:ext cx="21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4 w 12"/>
                  <a:gd name="T5" fmla="*/ 4 h 46"/>
                  <a:gd name="T6" fmla="*/ 5 w 12"/>
                  <a:gd name="T7" fmla="*/ 8 h 46"/>
                  <a:gd name="T8" fmla="*/ 3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1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2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6"/>
                      <a:pt x="8" y="4"/>
                      <a:pt x="7" y="3"/>
                    </a:cubicBezTo>
                    <a:cubicBezTo>
                      <a:pt x="7" y="0"/>
                      <a:pt x="3" y="1"/>
                      <a:pt x="4" y="4"/>
                    </a:cubicBezTo>
                    <a:cubicBezTo>
                      <a:pt x="4" y="5"/>
                      <a:pt x="4" y="6"/>
                      <a:pt x="5" y="8"/>
                    </a:cubicBezTo>
                    <a:cubicBezTo>
                      <a:pt x="4" y="8"/>
                      <a:pt x="4" y="9"/>
                      <a:pt x="3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1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2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6" name="Freeform 392"/>
              <p:cNvSpPr/>
              <p:nvPr/>
            </p:nvSpPr>
            <p:spPr bwMode="auto">
              <a:xfrm>
                <a:off x="3759" y="3531"/>
                <a:ext cx="23" cy="53"/>
              </a:xfrm>
              <a:custGeom>
                <a:avLst/>
                <a:gdLst>
                  <a:gd name="T0" fmla="*/ 12 w 13"/>
                  <a:gd name="T1" fmla="*/ 25 h 28"/>
                  <a:gd name="T2" fmla="*/ 4 w 13"/>
                  <a:gd name="T3" fmla="*/ 3 h 28"/>
                  <a:gd name="T4" fmla="*/ 1 w 13"/>
                  <a:gd name="T5" fmla="*/ 4 h 28"/>
                  <a:gd name="T6" fmla="*/ 9 w 13"/>
                  <a:gd name="T7" fmla="*/ 26 h 28"/>
                  <a:gd name="T8" fmla="*/ 12 w 13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8">
                    <a:moveTo>
                      <a:pt x="12" y="25"/>
                    </a:moveTo>
                    <a:cubicBezTo>
                      <a:pt x="9" y="18"/>
                      <a:pt x="6" y="10"/>
                      <a:pt x="4" y="3"/>
                    </a:cubicBezTo>
                    <a:cubicBezTo>
                      <a:pt x="4" y="0"/>
                      <a:pt x="0" y="1"/>
                      <a:pt x="1" y="4"/>
                    </a:cubicBezTo>
                    <a:cubicBezTo>
                      <a:pt x="3" y="12"/>
                      <a:pt x="5" y="19"/>
                      <a:pt x="9" y="26"/>
                    </a:cubicBezTo>
                    <a:cubicBezTo>
                      <a:pt x="10" y="28"/>
                      <a:pt x="13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7" name="Freeform 393"/>
              <p:cNvSpPr/>
              <p:nvPr/>
            </p:nvSpPr>
            <p:spPr bwMode="auto">
              <a:xfrm>
                <a:off x="3714" y="3511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8" y="18"/>
                      <a:pt x="12" y="8"/>
                    </a:cubicBezTo>
                    <a:cubicBezTo>
                      <a:pt x="14" y="4"/>
                      <a:pt x="8" y="0"/>
                      <a:pt x="6" y="4"/>
                    </a:cubicBezTo>
                    <a:cubicBezTo>
                      <a:pt x="0" y="17"/>
                      <a:pt x="3" y="29"/>
                      <a:pt x="10" y="40"/>
                    </a:cubicBezTo>
                    <a:cubicBezTo>
                      <a:pt x="13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8" name="Freeform 394"/>
              <p:cNvSpPr/>
              <p:nvPr/>
            </p:nvSpPr>
            <p:spPr bwMode="auto">
              <a:xfrm>
                <a:off x="3830" y="3535"/>
                <a:ext cx="17" cy="62"/>
              </a:xfrm>
              <a:custGeom>
                <a:avLst/>
                <a:gdLst>
                  <a:gd name="T0" fmla="*/ 2 w 10"/>
                  <a:gd name="T1" fmla="*/ 4 h 33"/>
                  <a:gd name="T2" fmla="*/ 2 w 10"/>
                  <a:gd name="T3" fmla="*/ 29 h 33"/>
                  <a:gd name="T4" fmla="*/ 8 w 10"/>
                  <a:gd name="T5" fmla="*/ 27 h 33"/>
                  <a:gd name="T6" fmla="*/ 9 w 10"/>
                  <a:gd name="T7" fmla="*/ 6 h 33"/>
                  <a:gd name="T8" fmla="*/ 2 w 10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3">
                    <a:moveTo>
                      <a:pt x="2" y="4"/>
                    </a:moveTo>
                    <a:cubicBezTo>
                      <a:pt x="0" y="12"/>
                      <a:pt x="0" y="21"/>
                      <a:pt x="2" y="29"/>
                    </a:cubicBezTo>
                    <a:cubicBezTo>
                      <a:pt x="4" y="33"/>
                      <a:pt x="9" y="31"/>
                      <a:pt x="8" y="27"/>
                    </a:cubicBezTo>
                    <a:cubicBezTo>
                      <a:pt x="7" y="20"/>
                      <a:pt x="7" y="13"/>
                      <a:pt x="9" y="6"/>
                    </a:cubicBezTo>
                    <a:cubicBezTo>
                      <a:pt x="10" y="2"/>
                      <a:pt x="3" y="0"/>
                      <a:pt x="2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9" name="Freeform 395"/>
              <p:cNvSpPr/>
              <p:nvPr/>
            </p:nvSpPr>
            <p:spPr bwMode="auto">
              <a:xfrm>
                <a:off x="4049" y="3509"/>
                <a:ext cx="27" cy="94"/>
              </a:xfrm>
              <a:custGeom>
                <a:avLst/>
                <a:gdLst>
                  <a:gd name="T0" fmla="*/ 11 w 15"/>
                  <a:gd name="T1" fmla="*/ 27 h 50"/>
                  <a:gd name="T2" fmla="*/ 13 w 15"/>
                  <a:gd name="T3" fmla="*/ 6 h 50"/>
                  <a:gd name="T4" fmla="*/ 6 w 15"/>
                  <a:gd name="T5" fmla="*/ 4 h 50"/>
                  <a:gd name="T6" fmla="*/ 5 w 15"/>
                  <a:gd name="T7" fmla="*/ 15 h 50"/>
                  <a:gd name="T8" fmla="*/ 3 w 15"/>
                  <a:gd name="T9" fmla="*/ 16 h 50"/>
                  <a:gd name="T10" fmla="*/ 5 w 15"/>
                  <a:gd name="T11" fmla="*/ 46 h 50"/>
                  <a:gd name="T12" fmla="*/ 11 w 15"/>
                  <a:gd name="T13" fmla="*/ 42 h 50"/>
                  <a:gd name="T14" fmla="*/ 8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1" y="20"/>
                      <a:pt x="11" y="13"/>
                      <a:pt x="13" y="6"/>
                    </a:cubicBezTo>
                    <a:cubicBezTo>
                      <a:pt x="15" y="1"/>
                      <a:pt x="8" y="0"/>
                      <a:pt x="6" y="4"/>
                    </a:cubicBezTo>
                    <a:cubicBezTo>
                      <a:pt x="5" y="8"/>
                      <a:pt x="5" y="11"/>
                      <a:pt x="5" y="15"/>
                    </a:cubicBezTo>
                    <a:cubicBezTo>
                      <a:pt x="4" y="15"/>
                      <a:pt x="3" y="16"/>
                      <a:pt x="3" y="16"/>
                    </a:cubicBezTo>
                    <a:cubicBezTo>
                      <a:pt x="0" y="27"/>
                      <a:pt x="0" y="36"/>
                      <a:pt x="5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9" y="38"/>
                      <a:pt x="9" y="34"/>
                      <a:pt x="8" y="30"/>
                    </a:cubicBezTo>
                    <a:cubicBezTo>
                      <a:pt x="9" y="30"/>
                      <a:pt x="11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0" name="Freeform 396"/>
              <p:cNvSpPr/>
              <p:nvPr/>
            </p:nvSpPr>
            <p:spPr bwMode="auto">
              <a:xfrm>
                <a:off x="4087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1 w 8"/>
                  <a:gd name="T3" fmla="*/ 5 h 32"/>
                  <a:gd name="T4" fmla="*/ 3 w 8"/>
                  <a:gd name="T5" fmla="*/ 29 h 32"/>
                  <a:gd name="T6" fmla="*/ 7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1" y="5"/>
                    </a:cubicBezTo>
                    <a:cubicBezTo>
                      <a:pt x="2" y="13"/>
                      <a:pt x="3" y="21"/>
                      <a:pt x="3" y="29"/>
                    </a:cubicBezTo>
                    <a:cubicBezTo>
                      <a:pt x="3" y="32"/>
                      <a:pt x="7" y="32"/>
                      <a:pt x="7" y="29"/>
                    </a:cubicBezTo>
                    <a:cubicBezTo>
                      <a:pt x="8" y="20"/>
                      <a:pt x="8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1" name="Freeform 397"/>
              <p:cNvSpPr/>
              <p:nvPr/>
            </p:nvSpPr>
            <p:spPr bwMode="auto">
              <a:xfrm>
                <a:off x="4097" y="3524"/>
                <a:ext cx="34" cy="101"/>
              </a:xfrm>
              <a:custGeom>
                <a:avLst/>
                <a:gdLst>
                  <a:gd name="T0" fmla="*/ 17 w 19"/>
                  <a:gd name="T1" fmla="*/ 47 h 54"/>
                  <a:gd name="T2" fmla="*/ 12 w 19"/>
                  <a:gd name="T3" fmla="*/ 15 h 54"/>
                  <a:gd name="T4" fmla="*/ 12 w 19"/>
                  <a:gd name="T5" fmla="*/ 13 h 54"/>
                  <a:gd name="T6" fmla="*/ 11 w 19"/>
                  <a:gd name="T7" fmla="*/ 4 h 54"/>
                  <a:gd name="T8" fmla="*/ 7 w 19"/>
                  <a:gd name="T9" fmla="*/ 4 h 54"/>
                  <a:gd name="T10" fmla="*/ 7 w 19"/>
                  <a:gd name="T11" fmla="*/ 13 h 54"/>
                  <a:gd name="T12" fmla="*/ 7 w 19"/>
                  <a:gd name="T13" fmla="*/ 14 h 54"/>
                  <a:gd name="T14" fmla="*/ 6 w 19"/>
                  <a:gd name="T15" fmla="*/ 23 h 54"/>
                  <a:gd name="T16" fmla="*/ 4 w 19"/>
                  <a:gd name="T17" fmla="*/ 23 h 54"/>
                  <a:gd name="T18" fmla="*/ 0 w 19"/>
                  <a:gd name="T19" fmla="*/ 40 h 54"/>
                  <a:gd name="T20" fmla="*/ 2 w 19"/>
                  <a:gd name="T21" fmla="*/ 40 h 54"/>
                  <a:gd name="T22" fmla="*/ 6 w 19"/>
                  <a:gd name="T23" fmla="*/ 26 h 54"/>
                  <a:gd name="T24" fmla="*/ 10 w 19"/>
                  <a:gd name="T25" fmla="*/ 49 h 54"/>
                  <a:gd name="T26" fmla="*/ 17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7" y="47"/>
                    </a:moveTo>
                    <a:cubicBezTo>
                      <a:pt x="14" y="36"/>
                      <a:pt x="14" y="25"/>
                      <a:pt x="12" y="15"/>
                    </a:cubicBezTo>
                    <a:cubicBezTo>
                      <a:pt x="12" y="14"/>
                      <a:pt x="12" y="13"/>
                      <a:pt x="12" y="13"/>
                    </a:cubicBezTo>
                    <a:cubicBezTo>
                      <a:pt x="12" y="10"/>
                      <a:pt x="11" y="8"/>
                      <a:pt x="11" y="4"/>
                    </a:cubicBezTo>
                    <a:cubicBezTo>
                      <a:pt x="11" y="0"/>
                      <a:pt x="7" y="0"/>
                      <a:pt x="7" y="4"/>
                    </a:cubicBezTo>
                    <a:cubicBezTo>
                      <a:pt x="7" y="8"/>
                      <a:pt x="7" y="10"/>
                      <a:pt x="7" y="13"/>
                    </a:cubicBezTo>
                    <a:cubicBezTo>
                      <a:pt x="7" y="13"/>
                      <a:pt x="7" y="14"/>
                      <a:pt x="7" y="14"/>
                    </a:cubicBezTo>
                    <a:cubicBezTo>
                      <a:pt x="6" y="17"/>
                      <a:pt x="6" y="20"/>
                      <a:pt x="6" y="23"/>
                    </a:cubicBezTo>
                    <a:cubicBezTo>
                      <a:pt x="5" y="22"/>
                      <a:pt x="5" y="22"/>
                      <a:pt x="4" y="23"/>
                    </a:cubicBezTo>
                    <a:cubicBezTo>
                      <a:pt x="3" y="29"/>
                      <a:pt x="2" y="34"/>
                      <a:pt x="0" y="40"/>
                    </a:cubicBezTo>
                    <a:cubicBezTo>
                      <a:pt x="0" y="41"/>
                      <a:pt x="2" y="41"/>
                      <a:pt x="2" y="40"/>
                    </a:cubicBezTo>
                    <a:cubicBezTo>
                      <a:pt x="4" y="35"/>
                      <a:pt x="4" y="30"/>
                      <a:pt x="6" y="26"/>
                    </a:cubicBezTo>
                    <a:cubicBezTo>
                      <a:pt x="6" y="34"/>
                      <a:pt x="6" y="42"/>
                      <a:pt x="10" y="49"/>
                    </a:cubicBezTo>
                    <a:cubicBezTo>
                      <a:pt x="11" y="54"/>
                      <a:pt x="19" y="52"/>
                      <a:pt x="17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2" name="Freeform 398"/>
              <p:cNvSpPr/>
              <p:nvPr/>
            </p:nvSpPr>
            <p:spPr bwMode="auto">
              <a:xfrm>
                <a:off x="4142" y="3574"/>
                <a:ext cx="10" cy="55"/>
              </a:xfrm>
              <a:custGeom>
                <a:avLst/>
                <a:gdLst>
                  <a:gd name="T0" fmla="*/ 5 w 6"/>
                  <a:gd name="T1" fmla="*/ 4 h 29"/>
                  <a:gd name="T2" fmla="*/ 1 w 6"/>
                  <a:gd name="T3" fmla="*/ 3 h 29"/>
                  <a:gd name="T4" fmla="*/ 0 w 6"/>
                  <a:gd name="T5" fmla="*/ 25 h 29"/>
                  <a:gd name="T6" fmla="*/ 6 w 6"/>
                  <a:gd name="T7" fmla="*/ 25 h 29"/>
                  <a:gd name="T8" fmla="*/ 5 w 6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5" y="4"/>
                    </a:moveTo>
                    <a:cubicBezTo>
                      <a:pt x="5" y="1"/>
                      <a:pt x="1" y="0"/>
                      <a:pt x="1" y="3"/>
                    </a:cubicBezTo>
                    <a:cubicBezTo>
                      <a:pt x="0" y="11"/>
                      <a:pt x="0" y="21"/>
                      <a:pt x="0" y="25"/>
                    </a:cubicBezTo>
                    <a:cubicBezTo>
                      <a:pt x="0" y="29"/>
                      <a:pt x="6" y="29"/>
                      <a:pt x="6" y="25"/>
                    </a:cubicBezTo>
                    <a:cubicBezTo>
                      <a:pt x="6" y="21"/>
                      <a:pt x="5" y="11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3" name="Freeform 399"/>
              <p:cNvSpPr/>
              <p:nvPr/>
            </p:nvSpPr>
            <p:spPr bwMode="auto">
              <a:xfrm>
                <a:off x="4154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0 w 10"/>
                  <a:gd name="T3" fmla="*/ 35 h 40"/>
                  <a:gd name="T4" fmla="*/ 8 w 10"/>
                  <a:gd name="T5" fmla="*/ 35 h 40"/>
                  <a:gd name="T6" fmla="*/ 9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8" y="25"/>
                      <a:pt x="8" y="14"/>
                      <a:pt x="9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4" name="Freeform 400"/>
              <p:cNvSpPr/>
              <p:nvPr/>
            </p:nvSpPr>
            <p:spPr bwMode="auto">
              <a:xfrm>
                <a:off x="4170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5 w 17"/>
                  <a:gd name="T3" fmla="*/ 12 h 56"/>
                  <a:gd name="T4" fmla="*/ 5 w 17"/>
                  <a:gd name="T5" fmla="*/ 11 h 56"/>
                  <a:gd name="T6" fmla="*/ 2 w 17"/>
                  <a:gd name="T7" fmla="*/ 11 h 56"/>
                  <a:gd name="T8" fmla="*/ 3 w 17"/>
                  <a:gd name="T9" fmla="*/ 19 h 56"/>
                  <a:gd name="T10" fmla="*/ 7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5" y="1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9"/>
                      <a:pt x="1" y="10"/>
                      <a:pt x="2" y="11"/>
                    </a:cubicBezTo>
                    <a:cubicBezTo>
                      <a:pt x="2" y="14"/>
                      <a:pt x="2" y="17"/>
                      <a:pt x="3" y="19"/>
                    </a:cubicBezTo>
                    <a:cubicBezTo>
                      <a:pt x="0" y="31"/>
                      <a:pt x="1" y="43"/>
                      <a:pt x="7" y="54"/>
                    </a:cubicBezTo>
                    <a:cubicBezTo>
                      <a:pt x="8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5" y="9"/>
                    </a:cubicBezTo>
                    <a:cubicBezTo>
                      <a:pt x="17" y="4"/>
                      <a:pt x="10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5" name="Freeform 401"/>
              <p:cNvSpPr/>
              <p:nvPr/>
            </p:nvSpPr>
            <p:spPr bwMode="auto">
              <a:xfrm>
                <a:off x="4136" y="3513"/>
                <a:ext cx="15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7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0" y="36"/>
                      <a:pt x="7" y="36"/>
                      <a:pt x="7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6" name="Freeform 402"/>
              <p:cNvSpPr/>
              <p:nvPr/>
            </p:nvSpPr>
            <p:spPr bwMode="auto">
              <a:xfrm>
                <a:off x="4197" y="3528"/>
                <a:ext cx="26" cy="75"/>
              </a:xfrm>
              <a:custGeom>
                <a:avLst/>
                <a:gdLst>
                  <a:gd name="T0" fmla="*/ 4 w 15"/>
                  <a:gd name="T1" fmla="*/ 5 h 40"/>
                  <a:gd name="T2" fmla="*/ 3 w 15"/>
                  <a:gd name="T3" fmla="*/ 37 h 40"/>
                  <a:gd name="T4" fmla="*/ 10 w 15"/>
                  <a:gd name="T5" fmla="*/ 36 h 40"/>
                  <a:gd name="T6" fmla="*/ 12 w 15"/>
                  <a:gd name="T7" fmla="*/ 10 h 40"/>
                  <a:gd name="T8" fmla="*/ 4 w 15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4" y="5"/>
                    </a:moveTo>
                    <a:cubicBezTo>
                      <a:pt x="0" y="15"/>
                      <a:pt x="0" y="26"/>
                      <a:pt x="3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9" y="27"/>
                      <a:pt x="9" y="18"/>
                      <a:pt x="12" y="10"/>
                    </a:cubicBezTo>
                    <a:cubicBezTo>
                      <a:pt x="15" y="4"/>
                      <a:pt x="7" y="0"/>
                      <a:pt x="4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Freeform 403"/>
              <p:cNvSpPr/>
              <p:nvPr/>
            </p:nvSpPr>
            <p:spPr bwMode="auto">
              <a:xfrm>
                <a:off x="4237" y="3558"/>
                <a:ext cx="15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1" y="32"/>
                      <a:pt x="6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Freeform 404"/>
              <p:cNvSpPr/>
              <p:nvPr/>
            </p:nvSpPr>
            <p:spPr bwMode="auto">
              <a:xfrm>
                <a:off x="4298" y="3507"/>
                <a:ext cx="24" cy="99"/>
              </a:xfrm>
              <a:custGeom>
                <a:avLst/>
                <a:gdLst>
                  <a:gd name="T0" fmla="*/ 10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7 w 14"/>
                  <a:gd name="T13" fmla="*/ 50 h 53"/>
                  <a:gd name="T14" fmla="*/ 12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0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0" y="1"/>
                    </a:moveTo>
                    <a:cubicBezTo>
                      <a:pt x="7" y="8"/>
                      <a:pt x="6" y="14"/>
                      <a:pt x="5" y="21"/>
                    </a:cubicBezTo>
                    <a:cubicBezTo>
                      <a:pt x="2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6"/>
                      <a:pt x="5" y="46"/>
                    </a:cubicBezTo>
                    <a:cubicBezTo>
                      <a:pt x="6" y="48"/>
                      <a:pt x="6" y="49"/>
                      <a:pt x="7" y="50"/>
                    </a:cubicBezTo>
                    <a:cubicBezTo>
                      <a:pt x="9" y="53"/>
                      <a:pt x="13" y="51"/>
                      <a:pt x="12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1" y="0"/>
                      <a:pt x="10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Freeform 405"/>
              <p:cNvSpPr/>
              <p:nvPr/>
            </p:nvSpPr>
            <p:spPr bwMode="auto">
              <a:xfrm>
                <a:off x="4326" y="3505"/>
                <a:ext cx="30" cy="88"/>
              </a:xfrm>
              <a:custGeom>
                <a:avLst/>
                <a:gdLst>
                  <a:gd name="T0" fmla="*/ 12 w 17"/>
                  <a:gd name="T1" fmla="*/ 2 h 47"/>
                  <a:gd name="T2" fmla="*/ 1 w 17"/>
                  <a:gd name="T3" fmla="*/ 44 h 47"/>
                  <a:gd name="T4" fmla="*/ 7 w 17"/>
                  <a:gd name="T5" fmla="*/ 44 h 47"/>
                  <a:gd name="T6" fmla="*/ 16 w 17"/>
                  <a:gd name="T7" fmla="*/ 4 h 47"/>
                  <a:gd name="T8" fmla="*/ 12 w 17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12" y="2"/>
                    </a:moveTo>
                    <a:cubicBezTo>
                      <a:pt x="4" y="14"/>
                      <a:pt x="0" y="29"/>
                      <a:pt x="1" y="44"/>
                    </a:cubicBezTo>
                    <a:cubicBezTo>
                      <a:pt x="1" y="47"/>
                      <a:pt x="7" y="47"/>
                      <a:pt x="7" y="44"/>
                    </a:cubicBezTo>
                    <a:cubicBezTo>
                      <a:pt x="7" y="30"/>
                      <a:pt x="9" y="16"/>
                      <a:pt x="16" y="4"/>
                    </a:cubicBezTo>
                    <a:cubicBezTo>
                      <a:pt x="17" y="2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Freeform 407"/>
            <p:cNvSpPr/>
            <p:nvPr/>
          </p:nvSpPr>
          <p:spPr bwMode="auto">
            <a:xfrm>
              <a:off x="4361" y="3520"/>
              <a:ext cx="13" cy="85"/>
            </a:xfrm>
            <a:custGeom>
              <a:avLst/>
              <a:gdLst>
                <a:gd name="T0" fmla="*/ 6 w 7"/>
                <a:gd name="T1" fmla="*/ 3 h 45"/>
                <a:gd name="T2" fmla="*/ 2 w 7"/>
                <a:gd name="T3" fmla="*/ 3 h 45"/>
                <a:gd name="T4" fmla="*/ 2 w 7"/>
                <a:gd name="T5" fmla="*/ 15 h 45"/>
                <a:gd name="T6" fmla="*/ 0 w 7"/>
                <a:gd name="T7" fmla="*/ 17 h 45"/>
                <a:gd name="T8" fmla="*/ 0 w 7"/>
                <a:gd name="T9" fmla="*/ 34 h 45"/>
                <a:gd name="T10" fmla="*/ 2 w 7"/>
                <a:gd name="T11" fmla="*/ 36 h 45"/>
                <a:gd name="T12" fmla="*/ 2 w 7"/>
                <a:gd name="T13" fmla="*/ 42 h 45"/>
                <a:gd name="T14" fmla="*/ 7 w 7"/>
                <a:gd name="T15" fmla="*/ 42 h 45"/>
                <a:gd name="T16" fmla="*/ 6 w 7"/>
                <a:gd name="T17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5">
                  <a:moveTo>
                    <a:pt x="6" y="3"/>
                  </a:moveTo>
                  <a:cubicBezTo>
                    <a:pt x="6" y="0"/>
                    <a:pt x="2" y="0"/>
                    <a:pt x="2" y="3"/>
                  </a:cubicBezTo>
                  <a:cubicBezTo>
                    <a:pt x="2" y="7"/>
                    <a:pt x="2" y="11"/>
                    <a:pt x="2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23"/>
                    <a:pt x="0" y="28"/>
                    <a:pt x="0" y="34"/>
                  </a:cubicBezTo>
                  <a:cubicBezTo>
                    <a:pt x="0" y="35"/>
                    <a:pt x="1" y="35"/>
                    <a:pt x="2" y="36"/>
                  </a:cubicBezTo>
                  <a:cubicBezTo>
                    <a:pt x="2" y="38"/>
                    <a:pt x="2" y="40"/>
                    <a:pt x="2" y="42"/>
                  </a:cubicBezTo>
                  <a:cubicBezTo>
                    <a:pt x="2" y="45"/>
                    <a:pt x="6" y="45"/>
                    <a:pt x="7" y="42"/>
                  </a:cubicBezTo>
                  <a:cubicBezTo>
                    <a:pt x="7" y="29"/>
                    <a:pt x="7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408"/>
            <p:cNvSpPr/>
            <p:nvPr/>
          </p:nvSpPr>
          <p:spPr bwMode="auto">
            <a:xfrm>
              <a:off x="4399" y="3499"/>
              <a:ext cx="33" cy="90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1 w 19"/>
                <a:gd name="T5" fmla="*/ 15 h 48"/>
                <a:gd name="T6" fmla="*/ 11 w 19"/>
                <a:gd name="T7" fmla="*/ 15 h 48"/>
                <a:gd name="T8" fmla="*/ 10 w 19"/>
                <a:gd name="T9" fmla="*/ 16 h 48"/>
                <a:gd name="T10" fmla="*/ 11 w 19"/>
                <a:gd name="T11" fmla="*/ 4 h 48"/>
                <a:gd name="T12" fmla="*/ 5 w 19"/>
                <a:gd name="T13" fmla="*/ 3 h 48"/>
                <a:gd name="T14" fmla="*/ 2 w 19"/>
                <a:gd name="T15" fmla="*/ 29 h 48"/>
                <a:gd name="T16" fmla="*/ 0 w 19"/>
                <a:gd name="T17" fmla="*/ 30 h 48"/>
                <a:gd name="T18" fmla="*/ 1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1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1" y="34"/>
                    <a:pt x="1" y="39"/>
                    <a:pt x="1" y="43"/>
                  </a:cubicBezTo>
                  <a:cubicBezTo>
                    <a:pt x="1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409"/>
            <p:cNvSpPr/>
            <p:nvPr/>
          </p:nvSpPr>
          <p:spPr bwMode="auto">
            <a:xfrm>
              <a:off x="4464" y="3528"/>
              <a:ext cx="11" cy="61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6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410"/>
            <p:cNvSpPr/>
            <p:nvPr/>
          </p:nvSpPr>
          <p:spPr bwMode="auto">
            <a:xfrm>
              <a:off x="4493" y="3520"/>
              <a:ext cx="24" cy="77"/>
            </a:xfrm>
            <a:custGeom>
              <a:avLst/>
              <a:gdLst>
                <a:gd name="T0" fmla="*/ 7 w 14"/>
                <a:gd name="T1" fmla="*/ 7 h 41"/>
                <a:gd name="T2" fmla="*/ 7 w 14"/>
                <a:gd name="T3" fmla="*/ 4 h 41"/>
                <a:gd name="T4" fmla="*/ 1 w 14"/>
                <a:gd name="T5" fmla="*/ 6 h 41"/>
                <a:gd name="T6" fmla="*/ 3 w 14"/>
                <a:gd name="T7" fmla="*/ 30 h 41"/>
                <a:gd name="T8" fmla="*/ 5 w 14"/>
                <a:gd name="T9" fmla="*/ 32 h 41"/>
                <a:gd name="T10" fmla="*/ 5 w 14"/>
                <a:gd name="T11" fmla="*/ 38 h 41"/>
                <a:gd name="T12" fmla="*/ 10 w 14"/>
                <a:gd name="T13" fmla="*/ 38 h 41"/>
                <a:gd name="T14" fmla="*/ 13 w 14"/>
                <a:gd name="T15" fmla="*/ 10 h 41"/>
                <a:gd name="T16" fmla="*/ 7 w 14"/>
                <a:gd name="T17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7"/>
                  </a:moveTo>
                  <a:cubicBezTo>
                    <a:pt x="7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2" y="14"/>
                    <a:pt x="2" y="22"/>
                    <a:pt x="3" y="30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6"/>
                    <a:pt x="5" y="38"/>
                  </a:cubicBezTo>
                  <a:cubicBezTo>
                    <a:pt x="5" y="41"/>
                    <a:pt x="10" y="41"/>
                    <a:pt x="10" y="38"/>
                  </a:cubicBezTo>
                  <a:cubicBezTo>
                    <a:pt x="11" y="29"/>
                    <a:pt x="11" y="19"/>
                    <a:pt x="13" y="10"/>
                  </a:cubicBezTo>
                  <a:cubicBezTo>
                    <a:pt x="14" y="6"/>
                    <a:pt x="9" y="4"/>
                    <a:pt x="7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411"/>
            <p:cNvSpPr/>
            <p:nvPr/>
          </p:nvSpPr>
          <p:spPr bwMode="auto">
            <a:xfrm>
              <a:off x="4523" y="3520"/>
              <a:ext cx="28" cy="98"/>
            </a:xfrm>
            <a:custGeom>
              <a:avLst/>
              <a:gdLst>
                <a:gd name="T0" fmla="*/ 7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1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7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7" y="4"/>
                  </a:moveTo>
                  <a:cubicBezTo>
                    <a:pt x="7" y="6"/>
                    <a:pt x="6" y="9"/>
                    <a:pt x="6" y="11"/>
                  </a:cubicBezTo>
                  <a:cubicBezTo>
                    <a:pt x="5" y="10"/>
                    <a:pt x="2" y="11"/>
                    <a:pt x="3" y="13"/>
                  </a:cubicBezTo>
                  <a:cubicBezTo>
                    <a:pt x="3" y="16"/>
                    <a:pt x="3" y="20"/>
                    <a:pt x="1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9" y="52"/>
                    <a:pt x="10" y="49"/>
                  </a:cubicBezTo>
                  <a:cubicBezTo>
                    <a:pt x="13" y="34"/>
                    <a:pt x="13" y="20"/>
                    <a:pt x="15" y="5"/>
                  </a:cubicBezTo>
                  <a:cubicBezTo>
                    <a:pt x="16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412"/>
            <p:cNvSpPr/>
            <p:nvPr/>
          </p:nvSpPr>
          <p:spPr bwMode="auto">
            <a:xfrm>
              <a:off x="4443" y="3528"/>
              <a:ext cx="21" cy="86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3 h 46"/>
                <a:gd name="T4" fmla="*/ 3 w 12"/>
                <a:gd name="T5" fmla="*/ 4 h 46"/>
                <a:gd name="T6" fmla="*/ 4 w 12"/>
                <a:gd name="T7" fmla="*/ 8 h 46"/>
                <a:gd name="T8" fmla="*/ 3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0 w 12"/>
                <a:gd name="T15" fmla="*/ 29 h 46"/>
                <a:gd name="T16" fmla="*/ 11 w 12"/>
                <a:gd name="T17" fmla="*/ 28 h 46"/>
                <a:gd name="T18" fmla="*/ 10 w 12"/>
                <a:gd name="T19" fmla="*/ 21 h 46"/>
                <a:gd name="T20" fmla="*/ 11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6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6"/>
                    <a:pt x="11" y="46"/>
                    <a:pt x="11" y="42"/>
                  </a:cubicBezTo>
                  <a:cubicBezTo>
                    <a:pt x="11" y="37"/>
                    <a:pt x="10" y="33"/>
                    <a:pt x="10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5"/>
                    <a:pt x="11" y="23"/>
                    <a:pt x="10" y="21"/>
                  </a:cubicBezTo>
                  <a:cubicBezTo>
                    <a:pt x="11" y="18"/>
                    <a:pt x="11" y="15"/>
                    <a:pt x="11" y="12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413"/>
            <p:cNvSpPr/>
            <p:nvPr/>
          </p:nvSpPr>
          <p:spPr bwMode="auto">
            <a:xfrm>
              <a:off x="4275" y="3531"/>
              <a:ext cx="23" cy="53"/>
            </a:xfrm>
            <a:custGeom>
              <a:avLst/>
              <a:gdLst>
                <a:gd name="T0" fmla="*/ 12 w 13"/>
                <a:gd name="T1" fmla="*/ 25 h 28"/>
                <a:gd name="T2" fmla="*/ 4 w 13"/>
                <a:gd name="T3" fmla="*/ 3 h 28"/>
                <a:gd name="T4" fmla="*/ 0 w 13"/>
                <a:gd name="T5" fmla="*/ 4 h 28"/>
                <a:gd name="T6" fmla="*/ 9 w 13"/>
                <a:gd name="T7" fmla="*/ 26 h 28"/>
                <a:gd name="T8" fmla="*/ 12 w 13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8">
                  <a:moveTo>
                    <a:pt x="12" y="25"/>
                  </a:moveTo>
                  <a:cubicBezTo>
                    <a:pt x="9" y="18"/>
                    <a:pt x="6" y="10"/>
                    <a:pt x="4" y="3"/>
                  </a:cubicBezTo>
                  <a:cubicBezTo>
                    <a:pt x="3" y="0"/>
                    <a:pt x="0" y="1"/>
                    <a:pt x="0" y="4"/>
                  </a:cubicBezTo>
                  <a:cubicBezTo>
                    <a:pt x="2" y="12"/>
                    <a:pt x="5" y="19"/>
                    <a:pt x="9" y="26"/>
                  </a:cubicBezTo>
                  <a:cubicBezTo>
                    <a:pt x="10" y="28"/>
                    <a:pt x="13" y="27"/>
                    <a:pt x="12" y="2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414"/>
            <p:cNvSpPr/>
            <p:nvPr/>
          </p:nvSpPr>
          <p:spPr bwMode="auto">
            <a:xfrm>
              <a:off x="4230" y="3511"/>
              <a:ext cx="32" cy="82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0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7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0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415"/>
            <p:cNvSpPr/>
            <p:nvPr/>
          </p:nvSpPr>
          <p:spPr bwMode="auto">
            <a:xfrm>
              <a:off x="4344" y="3535"/>
              <a:ext cx="17" cy="62"/>
            </a:xfrm>
            <a:custGeom>
              <a:avLst/>
              <a:gdLst>
                <a:gd name="T0" fmla="*/ 3 w 10"/>
                <a:gd name="T1" fmla="*/ 4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4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416"/>
            <p:cNvSpPr/>
            <p:nvPr/>
          </p:nvSpPr>
          <p:spPr bwMode="auto">
            <a:xfrm>
              <a:off x="4565" y="3509"/>
              <a:ext cx="25" cy="94"/>
            </a:xfrm>
            <a:custGeom>
              <a:avLst/>
              <a:gdLst>
                <a:gd name="T0" fmla="*/ 10 w 14"/>
                <a:gd name="T1" fmla="*/ 27 h 50"/>
                <a:gd name="T2" fmla="*/ 13 w 14"/>
                <a:gd name="T3" fmla="*/ 6 h 50"/>
                <a:gd name="T4" fmla="*/ 6 w 14"/>
                <a:gd name="T5" fmla="*/ 4 h 50"/>
                <a:gd name="T6" fmla="*/ 4 w 14"/>
                <a:gd name="T7" fmla="*/ 15 h 50"/>
                <a:gd name="T8" fmla="*/ 3 w 14"/>
                <a:gd name="T9" fmla="*/ 16 h 50"/>
                <a:gd name="T10" fmla="*/ 4 w 14"/>
                <a:gd name="T11" fmla="*/ 46 h 50"/>
                <a:gd name="T12" fmla="*/ 11 w 14"/>
                <a:gd name="T13" fmla="*/ 42 h 50"/>
                <a:gd name="T14" fmla="*/ 8 w 14"/>
                <a:gd name="T15" fmla="*/ 30 h 50"/>
                <a:gd name="T16" fmla="*/ 10 w 14"/>
                <a:gd name="T17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0">
                  <a:moveTo>
                    <a:pt x="10" y="27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4" y="1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4" y="15"/>
                    <a:pt x="3" y="16"/>
                    <a:pt x="3" y="16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417"/>
            <p:cNvSpPr/>
            <p:nvPr/>
          </p:nvSpPr>
          <p:spPr bwMode="auto">
            <a:xfrm>
              <a:off x="4601" y="3533"/>
              <a:ext cx="16" cy="60"/>
            </a:xfrm>
            <a:custGeom>
              <a:avLst/>
              <a:gdLst>
                <a:gd name="T0" fmla="*/ 6 w 9"/>
                <a:gd name="T1" fmla="*/ 4 h 32"/>
                <a:gd name="T2" fmla="*/ 1 w 9"/>
                <a:gd name="T3" fmla="*/ 5 h 32"/>
                <a:gd name="T4" fmla="*/ 4 w 9"/>
                <a:gd name="T5" fmla="*/ 29 h 32"/>
                <a:gd name="T6" fmla="*/ 8 w 9"/>
                <a:gd name="T7" fmla="*/ 29 h 32"/>
                <a:gd name="T8" fmla="*/ 6 w 9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2">
                  <a:moveTo>
                    <a:pt x="6" y="4"/>
                  </a:moveTo>
                  <a:cubicBezTo>
                    <a:pt x="6" y="0"/>
                    <a:pt x="0" y="2"/>
                    <a:pt x="1" y="5"/>
                  </a:cubicBezTo>
                  <a:cubicBezTo>
                    <a:pt x="3" y="13"/>
                    <a:pt x="3" y="21"/>
                    <a:pt x="4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9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418"/>
            <p:cNvSpPr/>
            <p:nvPr/>
          </p:nvSpPr>
          <p:spPr bwMode="auto">
            <a:xfrm>
              <a:off x="4611" y="3524"/>
              <a:ext cx="36" cy="101"/>
            </a:xfrm>
            <a:custGeom>
              <a:avLst/>
              <a:gdLst>
                <a:gd name="T0" fmla="*/ 18 w 20"/>
                <a:gd name="T1" fmla="*/ 47 h 54"/>
                <a:gd name="T2" fmla="*/ 13 w 20"/>
                <a:gd name="T3" fmla="*/ 15 h 54"/>
                <a:gd name="T4" fmla="*/ 12 w 20"/>
                <a:gd name="T5" fmla="*/ 13 h 54"/>
                <a:gd name="T6" fmla="*/ 12 w 20"/>
                <a:gd name="T7" fmla="*/ 4 h 54"/>
                <a:gd name="T8" fmla="*/ 8 w 20"/>
                <a:gd name="T9" fmla="*/ 4 h 54"/>
                <a:gd name="T10" fmla="*/ 8 w 20"/>
                <a:gd name="T11" fmla="*/ 13 h 54"/>
                <a:gd name="T12" fmla="*/ 7 w 20"/>
                <a:gd name="T13" fmla="*/ 14 h 54"/>
                <a:gd name="T14" fmla="*/ 7 w 20"/>
                <a:gd name="T15" fmla="*/ 23 h 54"/>
                <a:gd name="T16" fmla="*/ 5 w 20"/>
                <a:gd name="T17" fmla="*/ 23 h 54"/>
                <a:gd name="T18" fmla="*/ 1 w 20"/>
                <a:gd name="T19" fmla="*/ 40 h 54"/>
                <a:gd name="T20" fmla="*/ 3 w 20"/>
                <a:gd name="T21" fmla="*/ 40 h 54"/>
                <a:gd name="T22" fmla="*/ 6 w 20"/>
                <a:gd name="T23" fmla="*/ 26 h 54"/>
                <a:gd name="T24" fmla="*/ 10 w 20"/>
                <a:gd name="T25" fmla="*/ 49 h 54"/>
                <a:gd name="T26" fmla="*/ 18 w 20"/>
                <a:gd name="T27" fmla="*/ 4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4">
                  <a:moveTo>
                    <a:pt x="18" y="47"/>
                  </a:moveTo>
                  <a:cubicBezTo>
                    <a:pt x="15" y="36"/>
                    <a:pt x="14" y="25"/>
                    <a:pt x="13" y="15"/>
                  </a:cubicBezTo>
                  <a:cubicBezTo>
                    <a:pt x="13" y="14"/>
                    <a:pt x="13" y="13"/>
                    <a:pt x="12" y="13"/>
                  </a:cubicBezTo>
                  <a:cubicBezTo>
                    <a:pt x="12" y="10"/>
                    <a:pt x="12" y="8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8"/>
                    <a:pt x="8" y="10"/>
                    <a:pt x="8" y="13"/>
                  </a:cubicBezTo>
                  <a:cubicBezTo>
                    <a:pt x="8" y="13"/>
                    <a:pt x="7" y="14"/>
                    <a:pt x="7" y="14"/>
                  </a:cubicBezTo>
                  <a:cubicBezTo>
                    <a:pt x="7" y="17"/>
                    <a:pt x="7" y="20"/>
                    <a:pt x="7" y="23"/>
                  </a:cubicBezTo>
                  <a:cubicBezTo>
                    <a:pt x="6" y="22"/>
                    <a:pt x="5" y="22"/>
                    <a:pt x="5" y="23"/>
                  </a:cubicBezTo>
                  <a:cubicBezTo>
                    <a:pt x="3" y="29"/>
                    <a:pt x="3" y="34"/>
                    <a:pt x="1" y="40"/>
                  </a:cubicBezTo>
                  <a:cubicBezTo>
                    <a:pt x="0" y="41"/>
                    <a:pt x="2" y="41"/>
                    <a:pt x="3" y="40"/>
                  </a:cubicBezTo>
                  <a:cubicBezTo>
                    <a:pt x="4" y="35"/>
                    <a:pt x="5" y="30"/>
                    <a:pt x="6" y="26"/>
                  </a:cubicBezTo>
                  <a:cubicBezTo>
                    <a:pt x="6" y="34"/>
                    <a:pt x="7" y="42"/>
                    <a:pt x="10" y="49"/>
                  </a:cubicBezTo>
                  <a:cubicBezTo>
                    <a:pt x="12" y="54"/>
                    <a:pt x="20" y="52"/>
                    <a:pt x="18" y="4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419"/>
            <p:cNvSpPr/>
            <p:nvPr/>
          </p:nvSpPr>
          <p:spPr bwMode="auto">
            <a:xfrm>
              <a:off x="4656" y="3574"/>
              <a:ext cx="10" cy="55"/>
            </a:xfrm>
            <a:custGeom>
              <a:avLst/>
              <a:gdLst>
                <a:gd name="T0" fmla="*/ 6 w 6"/>
                <a:gd name="T1" fmla="*/ 4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6 w 6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6" y="4"/>
                  </a:moveTo>
                  <a:cubicBezTo>
                    <a:pt x="5" y="1"/>
                    <a:pt x="1" y="0"/>
                    <a:pt x="1" y="3"/>
                  </a:cubicBezTo>
                  <a:cubicBezTo>
                    <a:pt x="1" y="11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420"/>
            <p:cNvSpPr/>
            <p:nvPr/>
          </p:nvSpPr>
          <p:spPr bwMode="auto">
            <a:xfrm>
              <a:off x="4668" y="3533"/>
              <a:ext cx="18" cy="75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1" y="40"/>
                    <a:pt x="9" y="40"/>
                    <a:pt x="9" y="35"/>
                  </a:cubicBezTo>
                  <a:cubicBezTo>
                    <a:pt x="9" y="25"/>
                    <a:pt x="9" y="14"/>
                    <a:pt x="10" y="4"/>
                  </a:cubicBezTo>
                  <a:cubicBezTo>
                    <a:pt x="10" y="0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421"/>
            <p:cNvSpPr/>
            <p:nvPr/>
          </p:nvSpPr>
          <p:spPr bwMode="auto">
            <a:xfrm>
              <a:off x="4686" y="3528"/>
              <a:ext cx="30" cy="105"/>
            </a:xfrm>
            <a:custGeom>
              <a:avLst/>
              <a:gdLst>
                <a:gd name="T0" fmla="*/ 7 w 17"/>
                <a:gd name="T1" fmla="*/ 5 h 56"/>
                <a:gd name="T2" fmla="*/ 4 w 17"/>
                <a:gd name="T3" fmla="*/ 12 h 56"/>
                <a:gd name="T4" fmla="*/ 4 w 17"/>
                <a:gd name="T5" fmla="*/ 11 h 56"/>
                <a:gd name="T6" fmla="*/ 1 w 17"/>
                <a:gd name="T7" fmla="*/ 11 h 56"/>
                <a:gd name="T8" fmla="*/ 2 w 17"/>
                <a:gd name="T9" fmla="*/ 19 h 56"/>
                <a:gd name="T10" fmla="*/ 6 w 17"/>
                <a:gd name="T11" fmla="*/ 54 h 56"/>
                <a:gd name="T12" fmla="*/ 12 w 17"/>
                <a:gd name="T13" fmla="*/ 52 h 56"/>
                <a:gd name="T14" fmla="*/ 15 w 17"/>
                <a:gd name="T15" fmla="*/ 9 h 56"/>
                <a:gd name="T16" fmla="*/ 7 w 17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6">
                  <a:moveTo>
                    <a:pt x="7" y="5"/>
                  </a:moveTo>
                  <a:cubicBezTo>
                    <a:pt x="6" y="7"/>
                    <a:pt x="5" y="9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6"/>
                    <a:pt x="12" y="55"/>
                    <a:pt x="12" y="52"/>
                  </a:cubicBezTo>
                  <a:cubicBezTo>
                    <a:pt x="11" y="38"/>
                    <a:pt x="9" y="23"/>
                    <a:pt x="15" y="9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422"/>
            <p:cNvSpPr/>
            <p:nvPr/>
          </p:nvSpPr>
          <p:spPr bwMode="auto">
            <a:xfrm>
              <a:off x="4650" y="3513"/>
              <a:ext cx="15" cy="67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423"/>
            <p:cNvSpPr/>
            <p:nvPr/>
          </p:nvSpPr>
          <p:spPr bwMode="auto">
            <a:xfrm>
              <a:off x="4711" y="3528"/>
              <a:ext cx="28" cy="75"/>
            </a:xfrm>
            <a:custGeom>
              <a:avLst/>
              <a:gdLst>
                <a:gd name="T0" fmla="*/ 5 w 16"/>
                <a:gd name="T1" fmla="*/ 5 h 40"/>
                <a:gd name="T2" fmla="*/ 4 w 16"/>
                <a:gd name="T3" fmla="*/ 37 h 40"/>
                <a:gd name="T4" fmla="*/ 10 w 16"/>
                <a:gd name="T5" fmla="*/ 36 h 40"/>
                <a:gd name="T6" fmla="*/ 13 w 16"/>
                <a:gd name="T7" fmla="*/ 10 h 40"/>
                <a:gd name="T8" fmla="*/ 5 w 16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39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6" y="4"/>
                    <a:pt x="8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424"/>
            <p:cNvSpPr/>
            <p:nvPr/>
          </p:nvSpPr>
          <p:spPr bwMode="auto">
            <a:xfrm>
              <a:off x="4751" y="3558"/>
              <a:ext cx="15" cy="60"/>
            </a:xfrm>
            <a:custGeom>
              <a:avLst/>
              <a:gdLst>
                <a:gd name="T0" fmla="*/ 1 w 8"/>
                <a:gd name="T1" fmla="*/ 5 h 32"/>
                <a:gd name="T2" fmla="*/ 2 w 8"/>
                <a:gd name="T3" fmla="*/ 28 h 32"/>
                <a:gd name="T4" fmla="*/ 7 w 8"/>
                <a:gd name="T5" fmla="*/ 28 h 32"/>
                <a:gd name="T6" fmla="*/ 8 w 8"/>
                <a:gd name="T7" fmla="*/ 5 h 32"/>
                <a:gd name="T8" fmla="*/ 1 w 8"/>
                <a:gd name="T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1" y="5"/>
                  </a:moveTo>
                  <a:cubicBezTo>
                    <a:pt x="1" y="13"/>
                    <a:pt x="1" y="20"/>
                    <a:pt x="2" y="28"/>
                  </a:cubicBezTo>
                  <a:cubicBezTo>
                    <a:pt x="2" y="32"/>
                    <a:pt x="7" y="32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1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425"/>
            <p:cNvSpPr/>
            <p:nvPr/>
          </p:nvSpPr>
          <p:spPr bwMode="auto">
            <a:xfrm>
              <a:off x="4812" y="3507"/>
              <a:ext cx="25" cy="99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6 w 14"/>
                <a:gd name="T11" fmla="*/ 46 h 53"/>
                <a:gd name="T12" fmla="*/ 8 w 14"/>
                <a:gd name="T13" fmla="*/ 50 h 53"/>
                <a:gd name="T14" fmla="*/ 13 w 14"/>
                <a:gd name="T15" fmla="*/ 48 h 53"/>
                <a:gd name="T16" fmla="*/ 9 w 14"/>
                <a:gd name="T17" fmla="*/ 32 h 53"/>
                <a:gd name="T18" fmla="*/ 14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0"/>
                    <a:pt x="0" y="21"/>
                    <a:pt x="0" y="24"/>
                  </a:cubicBezTo>
                  <a:cubicBezTo>
                    <a:pt x="1" y="31"/>
                    <a:pt x="2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6" y="46"/>
                  </a:cubicBezTo>
                  <a:cubicBezTo>
                    <a:pt x="6" y="48"/>
                    <a:pt x="7" y="49"/>
                    <a:pt x="8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10" y="38"/>
                    <a:pt x="9" y="32"/>
                  </a:cubicBezTo>
                  <a:cubicBezTo>
                    <a:pt x="9" y="22"/>
                    <a:pt x="10" y="12"/>
                    <a:pt x="14" y="2"/>
                  </a:cubicBezTo>
                  <a:cubicBezTo>
                    <a:pt x="14" y="1"/>
                    <a:pt x="12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426"/>
            <p:cNvSpPr/>
            <p:nvPr/>
          </p:nvSpPr>
          <p:spPr bwMode="auto">
            <a:xfrm>
              <a:off x="4842" y="3505"/>
              <a:ext cx="28" cy="88"/>
            </a:xfrm>
            <a:custGeom>
              <a:avLst/>
              <a:gdLst>
                <a:gd name="T0" fmla="*/ 12 w 16"/>
                <a:gd name="T1" fmla="*/ 2 h 47"/>
                <a:gd name="T2" fmla="*/ 0 w 16"/>
                <a:gd name="T3" fmla="*/ 44 h 47"/>
                <a:gd name="T4" fmla="*/ 6 w 16"/>
                <a:gd name="T5" fmla="*/ 44 h 47"/>
                <a:gd name="T6" fmla="*/ 15 w 16"/>
                <a:gd name="T7" fmla="*/ 4 h 47"/>
                <a:gd name="T8" fmla="*/ 12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1" y="47"/>
                    <a:pt x="6" y="47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427"/>
            <p:cNvSpPr/>
            <p:nvPr/>
          </p:nvSpPr>
          <p:spPr bwMode="auto">
            <a:xfrm>
              <a:off x="4877" y="3520"/>
              <a:ext cx="13" cy="85"/>
            </a:xfrm>
            <a:custGeom>
              <a:avLst/>
              <a:gdLst>
                <a:gd name="T0" fmla="*/ 6 w 7"/>
                <a:gd name="T1" fmla="*/ 3 h 45"/>
                <a:gd name="T2" fmla="*/ 2 w 7"/>
                <a:gd name="T3" fmla="*/ 3 h 45"/>
                <a:gd name="T4" fmla="*/ 1 w 7"/>
                <a:gd name="T5" fmla="*/ 15 h 45"/>
                <a:gd name="T6" fmla="*/ 0 w 7"/>
                <a:gd name="T7" fmla="*/ 17 h 45"/>
                <a:gd name="T8" fmla="*/ 0 w 7"/>
                <a:gd name="T9" fmla="*/ 34 h 45"/>
                <a:gd name="T10" fmla="*/ 1 w 7"/>
                <a:gd name="T11" fmla="*/ 36 h 45"/>
                <a:gd name="T12" fmla="*/ 1 w 7"/>
                <a:gd name="T13" fmla="*/ 42 h 45"/>
                <a:gd name="T14" fmla="*/ 6 w 7"/>
                <a:gd name="T15" fmla="*/ 42 h 45"/>
                <a:gd name="T16" fmla="*/ 6 w 7"/>
                <a:gd name="T17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5">
                  <a:moveTo>
                    <a:pt x="6" y="3"/>
                  </a:moveTo>
                  <a:cubicBezTo>
                    <a:pt x="6" y="0"/>
                    <a:pt x="2" y="0"/>
                    <a:pt x="2" y="3"/>
                  </a:cubicBezTo>
                  <a:cubicBezTo>
                    <a:pt x="2" y="7"/>
                    <a:pt x="1" y="11"/>
                    <a:pt x="1" y="15"/>
                  </a:cubicBezTo>
                  <a:cubicBezTo>
                    <a:pt x="0" y="15"/>
                    <a:pt x="0" y="16"/>
                    <a:pt x="0" y="17"/>
                  </a:cubicBezTo>
                  <a:cubicBezTo>
                    <a:pt x="0" y="23"/>
                    <a:pt x="0" y="28"/>
                    <a:pt x="0" y="34"/>
                  </a:cubicBezTo>
                  <a:cubicBezTo>
                    <a:pt x="0" y="35"/>
                    <a:pt x="0" y="35"/>
                    <a:pt x="1" y="36"/>
                  </a:cubicBezTo>
                  <a:cubicBezTo>
                    <a:pt x="1" y="38"/>
                    <a:pt x="1" y="40"/>
                    <a:pt x="1" y="42"/>
                  </a:cubicBezTo>
                  <a:cubicBezTo>
                    <a:pt x="2" y="45"/>
                    <a:pt x="6" y="45"/>
                    <a:pt x="6" y="42"/>
                  </a:cubicBezTo>
                  <a:cubicBezTo>
                    <a:pt x="7" y="29"/>
                    <a:pt x="6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428"/>
            <p:cNvSpPr/>
            <p:nvPr/>
          </p:nvSpPr>
          <p:spPr bwMode="auto">
            <a:xfrm>
              <a:off x="4915" y="3499"/>
              <a:ext cx="33" cy="90"/>
            </a:xfrm>
            <a:custGeom>
              <a:avLst/>
              <a:gdLst>
                <a:gd name="T0" fmla="*/ 18 w 19"/>
                <a:gd name="T1" fmla="*/ 44 h 48"/>
                <a:gd name="T2" fmla="*/ 18 w 19"/>
                <a:gd name="T3" fmla="*/ 17 h 48"/>
                <a:gd name="T4" fmla="*/ 14 w 19"/>
                <a:gd name="T5" fmla="*/ 15 h 48"/>
                <a:gd name="T6" fmla="*/ 14 w 19"/>
                <a:gd name="T7" fmla="*/ 15 h 48"/>
                <a:gd name="T8" fmla="*/ 11 w 19"/>
                <a:gd name="T9" fmla="*/ 16 h 48"/>
                <a:gd name="T10" fmla="*/ 11 w 19"/>
                <a:gd name="T11" fmla="*/ 4 h 48"/>
                <a:gd name="T12" fmla="*/ 5 w 19"/>
                <a:gd name="T13" fmla="*/ 3 h 48"/>
                <a:gd name="T14" fmla="*/ 2 w 19"/>
                <a:gd name="T15" fmla="*/ 29 h 48"/>
                <a:gd name="T16" fmla="*/ 0 w 19"/>
                <a:gd name="T17" fmla="*/ 30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7" y="26"/>
                    <a:pt x="18" y="17"/>
                  </a:cubicBezTo>
                  <a:cubicBezTo>
                    <a:pt x="19" y="13"/>
                    <a:pt x="14" y="11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2"/>
                    <a:pt x="11" y="8"/>
                    <a:pt x="11" y="4"/>
                  </a:cubicBezTo>
                  <a:cubicBezTo>
                    <a:pt x="12" y="1"/>
                    <a:pt x="6" y="0"/>
                    <a:pt x="5" y="3"/>
                  </a:cubicBezTo>
                  <a:cubicBezTo>
                    <a:pt x="3" y="12"/>
                    <a:pt x="2" y="21"/>
                    <a:pt x="2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0" y="34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429"/>
            <p:cNvSpPr/>
            <p:nvPr/>
          </p:nvSpPr>
          <p:spPr bwMode="auto">
            <a:xfrm>
              <a:off x="4980" y="3528"/>
              <a:ext cx="11" cy="61"/>
            </a:xfrm>
            <a:custGeom>
              <a:avLst/>
              <a:gdLst>
                <a:gd name="T0" fmla="*/ 5 w 6"/>
                <a:gd name="T1" fmla="*/ 3 h 33"/>
                <a:gd name="T2" fmla="*/ 0 w 6"/>
                <a:gd name="T3" fmla="*/ 3 h 33"/>
                <a:gd name="T4" fmla="*/ 0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1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1" y="33"/>
                    <a:pt x="5" y="33"/>
                    <a:pt x="5" y="30"/>
                  </a:cubicBezTo>
                  <a:cubicBezTo>
                    <a:pt x="6" y="21"/>
                    <a:pt x="6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430"/>
            <p:cNvSpPr/>
            <p:nvPr/>
          </p:nvSpPr>
          <p:spPr bwMode="auto">
            <a:xfrm>
              <a:off x="5007" y="3520"/>
              <a:ext cx="26" cy="77"/>
            </a:xfrm>
            <a:custGeom>
              <a:avLst/>
              <a:gdLst>
                <a:gd name="T0" fmla="*/ 8 w 15"/>
                <a:gd name="T1" fmla="*/ 7 h 41"/>
                <a:gd name="T2" fmla="*/ 7 w 15"/>
                <a:gd name="T3" fmla="*/ 4 h 41"/>
                <a:gd name="T4" fmla="*/ 1 w 15"/>
                <a:gd name="T5" fmla="*/ 6 h 41"/>
                <a:gd name="T6" fmla="*/ 3 w 15"/>
                <a:gd name="T7" fmla="*/ 30 h 41"/>
                <a:gd name="T8" fmla="*/ 5 w 15"/>
                <a:gd name="T9" fmla="*/ 32 h 41"/>
                <a:gd name="T10" fmla="*/ 6 w 15"/>
                <a:gd name="T11" fmla="*/ 38 h 41"/>
                <a:gd name="T12" fmla="*/ 11 w 15"/>
                <a:gd name="T13" fmla="*/ 38 h 41"/>
                <a:gd name="T14" fmla="*/ 14 w 15"/>
                <a:gd name="T15" fmla="*/ 10 h 41"/>
                <a:gd name="T16" fmla="*/ 8 w 15"/>
                <a:gd name="T17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41">
                  <a:moveTo>
                    <a:pt x="8" y="7"/>
                  </a:moveTo>
                  <a:cubicBezTo>
                    <a:pt x="8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3" y="14"/>
                    <a:pt x="3" y="22"/>
                    <a:pt x="3" y="30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6"/>
                    <a:pt x="6" y="38"/>
                  </a:cubicBezTo>
                  <a:cubicBezTo>
                    <a:pt x="6" y="41"/>
                    <a:pt x="11" y="41"/>
                    <a:pt x="11" y="38"/>
                  </a:cubicBezTo>
                  <a:cubicBezTo>
                    <a:pt x="12" y="29"/>
                    <a:pt x="12" y="19"/>
                    <a:pt x="14" y="10"/>
                  </a:cubicBezTo>
                  <a:cubicBezTo>
                    <a:pt x="15" y="6"/>
                    <a:pt x="10" y="4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431"/>
            <p:cNvSpPr/>
            <p:nvPr/>
          </p:nvSpPr>
          <p:spPr bwMode="auto">
            <a:xfrm>
              <a:off x="5039" y="3520"/>
              <a:ext cx="26" cy="98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6"/>
                    <a:pt x="6" y="9"/>
                    <a:pt x="6" y="11"/>
                  </a:cubicBezTo>
                  <a:cubicBezTo>
                    <a:pt x="4" y="10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2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2" y="34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432"/>
            <p:cNvSpPr/>
            <p:nvPr/>
          </p:nvSpPr>
          <p:spPr bwMode="auto">
            <a:xfrm>
              <a:off x="4957" y="3528"/>
              <a:ext cx="21" cy="86"/>
            </a:xfrm>
            <a:custGeom>
              <a:avLst/>
              <a:gdLst>
                <a:gd name="T0" fmla="*/ 9 w 12"/>
                <a:gd name="T1" fmla="*/ 7 h 46"/>
                <a:gd name="T2" fmla="*/ 8 w 12"/>
                <a:gd name="T3" fmla="*/ 3 h 46"/>
                <a:gd name="T4" fmla="*/ 4 w 12"/>
                <a:gd name="T5" fmla="*/ 4 h 46"/>
                <a:gd name="T6" fmla="*/ 5 w 12"/>
                <a:gd name="T7" fmla="*/ 8 h 46"/>
                <a:gd name="T8" fmla="*/ 4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1 w 12"/>
                <a:gd name="T15" fmla="*/ 29 h 46"/>
                <a:gd name="T16" fmla="*/ 11 w 12"/>
                <a:gd name="T17" fmla="*/ 28 h 46"/>
                <a:gd name="T18" fmla="*/ 11 w 12"/>
                <a:gd name="T19" fmla="*/ 21 h 46"/>
                <a:gd name="T20" fmla="*/ 12 w 12"/>
                <a:gd name="T21" fmla="*/ 12 h 46"/>
                <a:gd name="T22" fmla="*/ 9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9" y="7"/>
                  </a:moveTo>
                  <a:cubicBezTo>
                    <a:pt x="8" y="6"/>
                    <a:pt x="8" y="4"/>
                    <a:pt x="8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5" y="6"/>
                    <a:pt x="5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6" y="46"/>
                    <a:pt x="11" y="46"/>
                    <a:pt x="11" y="42"/>
                  </a:cubicBezTo>
                  <a:cubicBezTo>
                    <a:pt x="11" y="37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5"/>
                    <a:pt x="11" y="23"/>
                    <a:pt x="11" y="21"/>
                  </a:cubicBezTo>
                  <a:cubicBezTo>
                    <a:pt x="11" y="18"/>
                    <a:pt x="11" y="15"/>
                    <a:pt x="12" y="12"/>
                  </a:cubicBezTo>
                  <a:cubicBezTo>
                    <a:pt x="12" y="10"/>
                    <a:pt x="11" y="8"/>
                    <a:pt x="9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433"/>
            <p:cNvSpPr/>
            <p:nvPr/>
          </p:nvSpPr>
          <p:spPr bwMode="auto">
            <a:xfrm>
              <a:off x="4789" y="3531"/>
              <a:ext cx="23" cy="53"/>
            </a:xfrm>
            <a:custGeom>
              <a:avLst/>
              <a:gdLst>
                <a:gd name="T0" fmla="*/ 12 w 13"/>
                <a:gd name="T1" fmla="*/ 25 h 28"/>
                <a:gd name="T2" fmla="*/ 5 w 13"/>
                <a:gd name="T3" fmla="*/ 3 h 28"/>
                <a:gd name="T4" fmla="*/ 1 w 13"/>
                <a:gd name="T5" fmla="*/ 4 h 28"/>
                <a:gd name="T6" fmla="*/ 10 w 13"/>
                <a:gd name="T7" fmla="*/ 26 h 28"/>
                <a:gd name="T8" fmla="*/ 12 w 13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8">
                  <a:moveTo>
                    <a:pt x="12" y="25"/>
                  </a:moveTo>
                  <a:cubicBezTo>
                    <a:pt x="9" y="18"/>
                    <a:pt x="7" y="10"/>
                    <a:pt x="5" y="3"/>
                  </a:cubicBezTo>
                  <a:cubicBezTo>
                    <a:pt x="4" y="0"/>
                    <a:pt x="0" y="1"/>
                    <a:pt x="1" y="4"/>
                  </a:cubicBezTo>
                  <a:cubicBezTo>
                    <a:pt x="3" y="12"/>
                    <a:pt x="6" y="19"/>
                    <a:pt x="10" y="26"/>
                  </a:cubicBezTo>
                  <a:cubicBezTo>
                    <a:pt x="11" y="28"/>
                    <a:pt x="13" y="27"/>
                    <a:pt x="12" y="2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434"/>
            <p:cNvSpPr/>
            <p:nvPr/>
          </p:nvSpPr>
          <p:spPr bwMode="auto">
            <a:xfrm>
              <a:off x="4744" y="3511"/>
              <a:ext cx="34" cy="82"/>
            </a:xfrm>
            <a:custGeom>
              <a:avLst/>
              <a:gdLst>
                <a:gd name="T0" fmla="*/ 16 w 19"/>
                <a:gd name="T1" fmla="*/ 37 h 44"/>
                <a:gd name="T2" fmla="*/ 12 w 19"/>
                <a:gd name="T3" fmla="*/ 8 h 44"/>
                <a:gd name="T4" fmla="*/ 7 w 19"/>
                <a:gd name="T5" fmla="*/ 4 h 44"/>
                <a:gd name="T6" fmla="*/ 11 w 19"/>
                <a:gd name="T7" fmla="*/ 40 h 44"/>
                <a:gd name="T8" fmla="*/ 16 w 19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44">
                  <a:moveTo>
                    <a:pt x="16" y="37"/>
                  </a:moveTo>
                  <a:cubicBezTo>
                    <a:pt x="11" y="27"/>
                    <a:pt x="8" y="18"/>
                    <a:pt x="12" y="8"/>
                  </a:cubicBezTo>
                  <a:cubicBezTo>
                    <a:pt x="14" y="4"/>
                    <a:pt x="8" y="0"/>
                    <a:pt x="7" y="4"/>
                  </a:cubicBezTo>
                  <a:cubicBezTo>
                    <a:pt x="0" y="17"/>
                    <a:pt x="3" y="29"/>
                    <a:pt x="11" y="40"/>
                  </a:cubicBezTo>
                  <a:cubicBezTo>
                    <a:pt x="13" y="44"/>
                    <a:pt x="19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435"/>
            <p:cNvSpPr/>
            <p:nvPr/>
          </p:nvSpPr>
          <p:spPr bwMode="auto">
            <a:xfrm>
              <a:off x="4860" y="3535"/>
              <a:ext cx="17" cy="62"/>
            </a:xfrm>
            <a:custGeom>
              <a:avLst/>
              <a:gdLst>
                <a:gd name="T0" fmla="*/ 2 w 10"/>
                <a:gd name="T1" fmla="*/ 4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2 w 10"/>
                <a:gd name="T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4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2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436"/>
            <p:cNvSpPr/>
            <p:nvPr/>
          </p:nvSpPr>
          <p:spPr bwMode="auto">
            <a:xfrm>
              <a:off x="5079" y="3509"/>
              <a:ext cx="27" cy="94"/>
            </a:xfrm>
            <a:custGeom>
              <a:avLst/>
              <a:gdLst>
                <a:gd name="T0" fmla="*/ 11 w 15"/>
                <a:gd name="T1" fmla="*/ 27 h 50"/>
                <a:gd name="T2" fmla="*/ 14 w 15"/>
                <a:gd name="T3" fmla="*/ 6 h 50"/>
                <a:gd name="T4" fmla="*/ 7 w 15"/>
                <a:gd name="T5" fmla="*/ 4 h 50"/>
                <a:gd name="T6" fmla="*/ 5 w 15"/>
                <a:gd name="T7" fmla="*/ 15 h 50"/>
                <a:gd name="T8" fmla="*/ 3 w 15"/>
                <a:gd name="T9" fmla="*/ 16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7"/>
                  </a:moveTo>
                  <a:cubicBezTo>
                    <a:pt x="12" y="20"/>
                    <a:pt x="12" y="13"/>
                    <a:pt x="14" y="6"/>
                  </a:cubicBezTo>
                  <a:cubicBezTo>
                    <a:pt x="15" y="1"/>
                    <a:pt x="8" y="0"/>
                    <a:pt x="7" y="4"/>
                  </a:cubicBezTo>
                  <a:cubicBezTo>
                    <a:pt x="6" y="8"/>
                    <a:pt x="5" y="11"/>
                    <a:pt x="5" y="15"/>
                  </a:cubicBezTo>
                  <a:cubicBezTo>
                    <a:pt x="4" y="15"/>
                    <a:pt x="4" y="16"/>
                    <a:pt x="3" y="16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10" y="38"/>
                    <a:pt x="9" y="34"/>
                    <a:pt x="8" y="30"/>
                  </a:cubicBezTo>
                  <a:cubicBezTo>
                    <a:pt x="10" y="30"/>
                    <a:pt x="11" y="29"/>
                    <a:pt x="11" y="2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437"/>
            <p:cNvSpPr/>
            <p:nvPr/>
          </p:nvSpPr>
          <p:spPr bwMode="auto">
            <a:xfrm>
              <a:off x="5117" y="3533"/>
              <a:ext cx="14" cy="60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438"/>
            <p:cNvSpPr/>
            <p:nvPr/>
          </p:nvSpPr>
          <p:spPr bwMode="auto">
            <a:xfrm>
              <a:off x="5127" y="3524"/>
              <a:ext cx="34" cy="101"/>
            </a:xfrm>
            <a:custGeom>
              <a:avLst/>
              <a:gdLst>
                <a:gd name="T0" fmla="*/ 18 w 19"/>
                <a:gd name="T1" fmla="*/ 47 h 54"/>
                <a:gd name="T2" fmla="*/ 12 w 19"/>
                <a:gd name="T3" fmla="*/ 15 h 54"/>
                <a:gd name="T4" fmla="*/ 12 w 19"/>
                <a:gd name="T5" fmla="*/ 13 h 54"/>
                <a:gd name="T6" fmla="*/ 12 w 19"/>
                <a:gd name="T7" fmla="*/ 4 h 54"/>
                <a:gd name="T8" fmla="*/ 8 w 19"/>
                <a:gd name="T9" fmla="*/ 4 h 54"/>
                <a:gd name="T10" fmla="*/ 8 w 19"/>
                <a:gd name="T11" fmla="*/ 13 h 54"/>
                <a:gd name="T12" fmla="*/ 7 w 19"/>
                <a:gd name="T13" fmla="*/ 14 h 54"/>
                <a:gd name="T14" fmla="*/ 6 w 19"/>
                <a:gd name="T15" fmla="*/ 23 h 54"/>
                <a:gd name="T16" fmla="*/ 5 w 19"/>
                <a:gd name="T17" fmla="*/ 23 h 54"/>
                <a:gd name="T18" fmla="*/ 1 w 19"/>
                <a:gd name="T19" fmla="*/ 40 h 54"/>
                <a:gd name="T20" fmla="*/ 2 w 19"/>
                <a:gd name="T21" fmla="*/ 40 h 54"/>
                <a:gd name="T22" fmla="*/ 6 w 19"/>
                <a:gd name="T23" fmla="*/ 26 h 54"/>
                <a:gd name="T24" fmla="*/ 10 w 19"/>
                <a:gd name="T25" fmla="*/ 49 h 54"/>
                <a:gd name="T26" fmla="*/ 18 w 19"/>
                <a:gd name="T27" fmla="*/ 4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4">
                  <a:moveTo>
                    <a:pt x="18" y="47"/>
                  </a:moveTo>
                  <a:cubicBezTo>
                    <a:pt x="14" y="36"/>
                    <a:pt x="14" y="25"/>
                    <a:pt x="12" y="15"/>
                  </a:cubicBezTo>
                  <a:cubicBezTo>
                    <a:pt x="12" y="14"/>
                    <a:pt x="12" y="13"/>
                    <a:pt x="12" y="13"/>
                  </a:cubicBezTo>
                  <a:cubicBezTo>
                    <a:pt x="12" y="10"/>
                    <a:pt x="12" y="8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8"/>
                    <a:pt x="8" y="10"/>
                    <a:pt x="8" y="13"/>
                  </a:cubicBezTo>
                  <a:cubicBezTo>
                    <a:pt x="7" y="13"/>
                    <a:pt x="7" y="14"/>
                    <a:pt x="7" y="14"/>
                  </a:cubicBezTo>
                  <a:cubicBezTo>
                    <a:pt x="7" y="17"/>
                    <a:pt x="6" y="20"/>
                    <a:pt x="6" y="23"/>
                  </a:cubicBezTo>
                  <a:cubicBezTo>
                    <a:pt x="6" y="22"/>
                    <a:pt x="5" y="22"/>
                    <a:pt x="5" y="23"/>
                  </a:cubicBezTo>
                  <a:cubicBezTo>
                    <a:pt x="3" y="29"/>
                    <a:pt x="2" y="34"/>
                    <a:pt x="1" y="40"/>
                  </a:cubicBezTo>
                  <a:cubicBezTo>
                    <a:pt x="0" y="41"/>
                    <a:pt x="2" y="41"/>
                    <a:pt x="2" y="40"/>
                  </a:cubicBezTo>
                  <a:cubicBezTo>
                    <a:pt x="4" y="35"/>
                    <a:pt x="5" y="30"/>
                    <a:pt x="6" y="26"/>
                  </a:cubicBezTo>
                  <a:cubicBezTo>
                    <a:pt x="6" y="34"/>
                    <a:pt x="7" y="42"/>
                    <a:pt x="10" y="49"/>
                  </a:cubicBezTo>
                  <a:cubicBezTo>
                    <a:pt x="12" y="54"/>
                    <a:pt x="19" y="52"/>
                    <a:pt x="18" y="4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439"/>
            <p:cNvSpPr/>
            <p:nvPr/>
          </p:nvSpPr>
          <p:spPr bwMode="auto">
            <a:xfrm>
              <a:off x="5172" y="3574"/>
              <a:ext cx="10" cy="55"/>
            </a:xfrm>
            <a:custGeom>
              <a:avLst/>
              <a:gdLst>
                <a:gd name="T0" fmla="*/ 5 w 6"/>
                <a:gd name="T1" fmla="*/ 4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4"/>
                  </a:moveTo>
                  <a:cubicBezTo>
                    <a:pt x="5" y="1"/>
                    <a:pt x="1" y="0"/>
                    <a:pt x="1" y="3"/>
                  </a:cubicBezTo>
                  <a:cubicBezTo>
                    <a:pt x="0" y="11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440"/>
            <p:cNvSpPr/>
            <p:nvPr/>
          </p:nvSpPr>
          <p:spPr bwMode="auto">
            <a:xfrm>
              <a:off x="5184" y="3533"/>
              <a:ext cx="18" cy="75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9" y="14"/>
                    <a:pt x="10" y="4"/>
                  </a:cubicBezTo>
                  <a:cubicBezTo>
                    <a:pt x="10" y="0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441"/>
            <p:cNvSpPr/>
            <p:nvPr/>
          </p:nvSpPr>
          <p:spPr bwMode="auto">
            <a:xfrm>
              <a:off x="5202" y="3528"/>
              <a:ext cx="28" cy="105"/>
            </a:xfrm>
            <a:custGeom>
              <a:avLst/>
              <a:gdLst>
                <a:gd name="T0" fmla="*/ 7 w 16"/>
                <a:gd name="T1" fmla="*/ 5 h 56"/>
                <a:gd name="T2" fmla="*/ 4 w 16"/>
                <a:gd name="T3" fmla="*/ 12 h 56"/>
                <a:gd name="T4" fmla="*/ 4 w 16"/>
                <a:gd name="T5" fmla="*/ 11 h 56"/>
                <a:gd name="T6" fmla="*/ 1 w 16"/>
                <a:gd name="T7" fmla="*/ 11 h 56"/>
                <a:gd name="T8" fmla="*/ 2 w 16"/>
                <a:gd name="T9" fmla="*/ 19 h 56"/>
                <a:gd name="T10" fmla="*/ 6 w 16"/>
                <a:gd name="T11" fmla="*/ 54 h 56"/>
                <a:gd name="T12" fmla="*/ 12 w 16"/>
                <a:gd name="T13" fmla="*/ 52 h 56"/>
                <a:gd name="T14" fmla="*/ 14 w 16"/>
                <a:gd name="T15" fmla="*/ 9 h 56"/>
                <a:gd name="T16" fmla="*/ 7 w 16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6">
                  <a:moveTo>
                    <a:pt x="7" y="5"/>
                  </a:moveTo>
                  <a:cubicBezTo>
                    <a:pt x="6" y="7"/>
                    <a:pt x="5" y="9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6"/>
                    <a:pt x="12" y="55"/>
                    <a:pt x="12" y="52"/>
                  </a:cubicBezTo>
                  <a:cubicBezTo>
                    <a:pt x="11" y="38"/>
                    <a:pt x="9" y="23"/>
                    <a:pt x="14" y="9"/>
                  </a:cubicBezTo>
                  <a:cubicBezTo>
                    <a:pt x="16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42"/>
            <p:cNvSpPr/>
            <p:nvPr/>
          </p:nvSpPr>
          <p:spPr bwMode="auto">
            <a:xfrm>
              <a:off x="5166" y="3513"/>
              <a:ext cx="14" cy="67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43"/>
            <p:cNvSpPr/>
            <p:nvPr/>
          </p:nvSpPr>
          <p:spPr bwMode="auto">
            <a:xfrm>
              <a:off x="5227" y="3528"/>
              <a:ext cx="26" cy="75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39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44"/>
            <p:cNvSpPr/>
            <p:nvPr/>
          </p:nvSpPr>
          <p:spPr bwMode="auto">
            <a:xfrm>
              <a:off x="5267" y="3558"/>
              <a:ext cx="15" cy="60"/>
            </a:xfrm>
            <a:custGeom>
              <a:avLst/>
              <a:gdLst>
                <a:gd name="T0" fmla="*/ 0 w 8"/>
                <a:gd name="T1" fmla="*/ 5 h 32"/>
                <a:gd name="T2" fmla="*/ 1 w 8"/>
                <a:gd name="T3" fmla="*/ 28 h 32"/>
                <a:gd name="T4" fmla="*/ 7 w 8"/>
                <a:gd name="T5" fmla="*/ 28 h 32"/>
                <a:gd name="T6" fmla="*/ 8 w 8"/>
                <a:gd name="T7" fmla="*/ 5 h 32"/>
                <a:gd name="T8" fmla="*/ 0 w 8"/>
                <a:gd name="T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0" y="5"/>
                  </a:moveTo>
                  <a:cubicBezTo>
                    <a:pt x="0" y="13"/>
                    <a:pt x="0" y="20"/>
                    <a:pt x="1" y="28"/>
                  </a:cubicBezTo>
                  <a:cubicBezTo>
                    <a:pt x="2" y="32"/>
                    <a:pt x="7" y="32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45"/>
            <p:cNvSpPr/>
            <p:nvPr/>
          </p:nvSpPr>
          <p:spPr bwMode="auto">
            <a:xfrm>
              <a:off x="5328" y="3507"/>
              <a:ext cx="24" cy="99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3 w 14"/>
                <a:gd name="T15" fmla="*/ 48 h 53"/>
                <a:gd name="T16" fmla="*/ 8 w 14"/>
                <a:gd name="T17" fmla="*/ 32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0"/>
                    <a:pt x="0" y="21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7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9" y="38"/>
                    <a:pt x="8" y="32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46"/>
            <p:cNvSpPr/>
            <p:nvPr/>
          </p:nvSpPr>
          <p:spPr bwMode="auto">
            <a:xfrm>
              <a:off x="5358" y="3505"/>
              <a:ext cx="28" cy="88"/>
            </a:xfrm>
            <a:custGeom>
              <a:avLst/>
              <a:gdLst>
                <a:gd name="T0" fmla="*/ 12 w 16"/>
                <a:gd name="T1" fmla="*/ 2 h 47"/>
                <a:gd name="T2" fmla="*/ 0 w 16"/>
                <a:gd name="T3" fmla="*/ 44 h 47"/>
                <a:gd name="T4" fmla="*/ 6 w 16"/>
                <a:gd name="T5" fmla="*/ 44 h 47"/>
                <a:gd name="T6" fmla="*/ 15 w 16"/>
                <a:gd name="T7" fmla="*/ 4 h 47"/>
                <a:gd name="T8" fmla="*/ 12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7"/>
                    <a:pt x="6" y="47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47"/>
            <p:cNvSpPr/>
            <p:nvPr/>
          </p:nvSpPr>
          <p:spPr bwMode="auto">
            <a:xfrm>
              <a:off x="5391" y="3520"/>
              <a:ext cx="15" cy="85"/>
            </a:xfrm>
            <a:custGeom>
              <a:avLst/>
              <a:gdLst>
                <a:gd name="T0" fmla="*/ 6 w 8"/>
                <a:gd name="T1" fmla="*/ 3 h 45"/>
                <a:gd name="T2" fmla="*/ 2 w 8"/>
                <a:gd name="T3" fmla="*/ 3 h 45"/>
                <a:gd name="T4" fmla="*/ 2 w 8"/>
                <a:gd name="T5" fmla="*/ 15 h 45"/>
                <a:gd name="T6" fmla="*/ 0 w 8"/>
                <a:gd name="T7" fmla="*/ 17 h 45"/>
                <a:gd name="T8" fmla="*/ 0 w 8"/>
                <a:gd name="T9" fmla="*/ 34 h 45"/>
                <a:gd name="T10" fmla="*/ 2 w 8"/>
                <a:gd name="T11" fmla="*/ 36 h 45"/>
                <a:gd name="T12" fmla="*/ 2 w 8"/>
                <a:gd name="T13" fmla="*/ 42 h 45"/>
                <a:gd name="T14" fmla="*/ 7 w 8"/>
                <a:gd name="T15" fmla="*/ 42 h 45"/>
                <a:gd name="T16" fmla="*/ 6 w 8"/>
                <a:gd name="T17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5">
                  <a:moveTo>
                    <a:pt x="6" y="3"/>
                  </a:moveTo>
                  <a:cubicBezTo>
                    <a:pt x="6" y="0"/>
                    <a:pt x="3" y="0"/>
                    <a:pt x="2" y="3"/>
                  </a:cubicBezTo>
                  <a:cubicBezTo>
                    <a:pt x="2" y="7"/>
                    <a:pt x="2" y="11"/>
                    <a:pt x="2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23"/>
                    <a:pt x="0" y="28"/>
                    <a:pt x="0" y="34"/>
                  </a:cubicBezTo>
                  <a:cubicBezTo>
                    <a:pt x="0" y="35"/>
                    <a:pt x="1" y="35"/>
                    <a:pt x="2" y="36"/>
                  </a:cubicBezTo>
                  <a:cubicBezTo>
                    <a:pt x="2" y="38"/>
                    <a:pt x="2" y="40"/>
                    <a:pt x="2" y="42"/>
                  </a:cubicBezTo>
                  <a:cubicBezTo>
                    <a:pt x="2" y="45"/>
                    <a:pt x="7" y="45"/>
                    <a:pt x="7" y="42"/>
                  </a:cubicBezTo>
                  <a:cubicBezTo>
                    <a:pt x="8" y="29"/>
                    <a:pt x="7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448"/>
            <p:cNvSpPr/>
            <p:nvPr/>
          </p:nvSpPr>
          <p:spPr bwMode="auto">
            <a:xfrm>
              <a:off x="5430" y="3499"/>
              <a:ext cx="32" cy="90"/>
            </a:xfrm>
            <a:custGeom>
              <a:avLst/>
              <a:gdLst>
                <a:gd name="T0" fmla="*/ 18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6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29 h 48"/>
                <a:gd name="T16" fmla="*/ 0 w 18"/>
                <a:gd name="T17" fmla="*/ 30 h 48"/>
                <a:gd name="T18" fmla="*/ 0 w 18"/>
                <a:gd name="T19" fmla="*/ 43 h 48"/>
                <a:gd name="T20" fmla="*/ 2 w 18"/>
                <a:gd name="T21" fmla="*/ 43 h 48"/>
                <a:gd name="T22" fmla="*/ 8 w 18"/>
                <a:gd name="T23" fmla="*/ 43 h 48"/>
                <a:gd name="T24" fmla="*/ 8 w 18"/>
                <a:gd name="T25" fmla="*/ 42 h 48"/>
                <a:gd name="T26" fmla="*/ 8 w 18"/>
                <a:gd name="T27" fmla="*/ 45 h 48"/>
                <a:gd name="T28" fmla="*/ 13 w 18"/>
                <a:gd name="T29" fmla="*/ 46 h 48"/>
                <a:gd name="T30" fmla="*/ 18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8" y="44"/>
                  </a:moveTo>
                  <a:cubicBezTo>
                    <a:pt x="15" y="35"/>
                    <a:pt x="15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2" y="12"/>
                    <a:pt x="2" y="21"/>
                    <a:pt x="1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0" y="34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4" y="48"/>
                    <a:pt x="18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449"/>
            <p:cNvSpPr/>
            <p:nvPr/>
          </p:nvSpPr>
          <p:spPr bwMode="auto">
            <a:xfrm>
              <a:off x="5496" y="3528"/>
              <a:ext cx="9" cy="61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30 h 33"/>
                <a:gd name="T6" fmla="*/ 5 w 5"/>
                <a:gd name="T7" fmla="*/ 30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450"/>
            <p:cNvSpPr/>
            <p:nvPr/>
          </p:nvSpPr>
          <p:spPr bwMode="auto">
            <a:xfrm>
              <a:off x="5523" y="3520"/>
              <a:ext cx="24" cy="77"/>
            </a:xfrm>
            <a:custGeom>
              <a:avLst/>
              <a:gdLst>
                <a:gd name="T0" fmla="*/ 7 w 14"/>
                <a:gd name="T1" fmla="*/ 7 h 41"/>
                <a:gd name="T2" fmla="*/ 7 w 14"/>
                <a:gd name="T3" fmla="*/ 4 h 41"/>
                <a:gd name="T4" fmla="*/ 1 w 14"/>
                <a:gd name="T5" fmla="*/ 6 h 41"/>
                <a:gd name="T6" fmla="*/ 3 w 14"/>
                <a:gd name="T7" fmla="*/ 30 h 41"/>
                <a:gd name="T8" fmla="*/ 5 w 14"/>
                <a:gd name="T9" fmla="*/ 32 h 41"/>
                <a:gd name="T10" fmla="*/ 5 w 14"/>
                <a:gd name="T11" fmla="*/ 38 h 41"/>
                <a:gd name="T12" fmla="*/ 11 w 14"/>
                <a:gd name="T13" fmla="*/ 38 h 41"/>
                <a:gd name="T14" fmla="*/ 13 w 14"/>
                <a:gd name="T15" fmla="*/ 10 h 41"/>
                <a:gd name="T16" fmla="*/ 7 w 14"/>
                <a:gd name="T17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7"/>
                  </a:moveTo>
                  <a:cubicBezTo>
                    <a:pt x="7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3" y="14"/>
                    <a:pt x="3" y="22"/>
                    <a:pt x="3" y="30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6"/>
                    <a:pt x="5" y="38"/>
                  </a:cubicBezTo>
                  <a:cubicBezTo>
                    <a:pt x="6" y="41"/>
                    <a:pt x="10" y="41"/>
                    <a:pt x="11" y="38"/>
                  </a:cubicBezTo>
                  <a:cubicBezTo>
                    <a:pt x="12" y="29"/>
                    <a:pt x="11" y="19"/>
                    <a:pt x="13" y="10"/>
                  </a:cubicBezTo>
                  <a:cubicBezTo>
                    <a:pt x="14" y="6"/>
                    <a:pt x="9" y="4"/>
                    <a:pt x="7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451"/>
            <p:cNvSpPr/>
            <p:nvPr/>
          </p:nvSpPr>
          <p:spPr bwMode="auto">
            <a:xfrm>
              <a:off x="5553" y="3520"/>
              <a:ext cx="28" cy="98"/>
            </a:xfrm>
            <a:custGeom>
              <a:avLst/>
              <a:gdLst>
                <a:gd name="T0" fmla="*/ 8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2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8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8" y="4"/>
                  </a:moveTo>
                  <a:cubicBezTo>
                    <a:pt x="7" y="6"/>
                    <a:pt x="7" y="9"/>
                    <a:pt x="6" y="11"/>
                  </a:cubicBezTo>
                  <a:cubicBezTo>
                    <a:pt x="5" y="10"/>
                    <a:pt x="3" y="11"/>
                    <a:pt x="3" y="13"/>
                  </a:cubicBezTo>
                  <a:cubicBezTo>
                    <a:pt x="3" y="16"/>
                    <a:pt x="3" y="20"/>
                    <a:pt x="2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10" y="52"/>
                    <a:pt x="10" y="49"/>
                  </a:cubicBezTo>
                  <a:cubicBezTo>
                    <a:pt x="13" y="34"/>
                    <a:pt x="13" y="20"/>
                    <a:pt x="15" y="5"/>
                  </a:cubicBezTo>
                  <a:cubicBezTo>
                    <a:pt x="16" y="1"/>
                    <a:pt x="8" y="0"/>
                    <a:pt x="8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452"/>
            <p:cNvSpPr/>
            <p:nvPr/>
          </p:nvSpPr>
          <p:spPr bwMode="auto">
            <a:xfrm>
              <a:off x="5473" y="3528"/>
              <a:ext cx="21" cy="86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3 h 46"/>
                <a:gd name="T4" fmla="*/ 4 w 12"/>
                <a:gd name="T5" fmla="*/ 4 h 46"/>
                <a:gd name="T6" fmla="*/ 5 w 12"/>
                <a:gd name="T7" fmla="*/ 8 h 46"/>
                <a:gd name="T8" fmla="*/ 3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1 w 12"/>
                <a:gd name="T15" fmla="*/ 29 h 46"/>
                <a:gd name="T16" fmla="*/ 11 w 12"/>
                <a:gd name="T17" fmla="*/ 28 h 46"/>
                <a:gd name="T18" fmla="*/ 11 w 12"/>
                <a:gd name="T19" fmla="*/ 21 h 46"/>
                <a:gd name="T20" fmla="*/ 12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6"/>
                    <a:pt x="8" y="4"/>
                    <a:pt x="7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4" y="6"/>
                    <a:pt x="5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6"/>
                    <a:pt x="11" y="46"/>
                    <a:pt x="11" y="42"/>
                  </a:cubicBezTo>
                  <a:cubicBezTo>
                    <a:pt x="11" y="37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5"/>
                    <a:pt x="11" y="23"/>
                    <a:pt x="11" y="21"/>
                  </a:cubicBezTo>
                  <a:cubicBezTo>
                    <a:pt x="11" y="18"/>
                    <a:pt x="11" y="15"/>
                    <a:pt x="12" y="12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453"/>
            <p:cNvSpPr/>
            <p:nvPr/>
          </p:nvSpPr>
          <p:spPr bwMode="auto">
            <a:xfrm>
              <a:off x="5305" y="3531"/>
              <a:ext cx="23" cy="53"/>
            </a:xfrm>
            <a:custGeom>
              <a:avLst/>
              <a:gdLst>
                <a:gd name="T0" fmla="*/ 12 w 13"/>
                <a:gd name="T1" fmla="*/ 25 h 28"/>
                <a:gd name="T2" fmla="*/ 4 w 13"/>
                <a:gd name="T3" fmla="*/ 3 h 28"/>
                <a:gd name="T4" fmla="*/ 1 w 13"/>
                <a:gd name="T5" fmla="*/ 4 h 28"/>
                <a:gd name="T6" fmla="*/ 9 w 13"/>
                <a:gd name="T7" fmla="*/ 26 h 28"/>
                <a:gd name="T8" fmla="*/ 12 w 13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8">
                  <a:moveTo>
                    <a:pt x="12" y="25"/>
                  </a:moveTo>
                  <a:cubicBezTo>
                    <a:pt x="9" y="18"/>
                    <a:pt x="6" y="10"/>
                    <a:pt x="4" y="3"/>
                  </a:cubicBezTo>
                  <a:cubicBezTo>
                    <a:pt x="4" y="0"/>
                    <a:pt x="0" y="1"/>
                    <a:pt x="1" y="4"/>
                  </a:cubicBezTo>
                  <a:cubicBezTo>
                    <a:pt x="3" y="12"/>
                    <a:pt x="5" y="19"/>
                    <a:pt x="9" y="26"/>
                  </a:cubicBezTo>
                  <a:cubicBezTo>
                    <a:pt x="10" y="28"/>
                    <a:pt x="13" y="27"/>
                    <a:pt x="12" y="2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454"/>
            <p:cNvSpPr/>
            <p:nvPr/>
          </p:nvSpPr>
          <p:spPr bwMode="auto">
            <a:xfrm>
              <a:off x="5260" y="3511"/>
              <a:ext cx="32" cy="82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0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7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0"/>
                  </a:cubicBezTo>
                  <a:cubicBezTo>
                    <a:pt x="13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455"/>
            <p:cNvSpPr/>
            <p:nvPr/>
          </p:nvSpPr>
          <p:spPr bwMode="auto">
            <a:xfrm>
              <a:off x="5375" y="3535"/>
              <a:ext cx="18" cy="62"/>
            </a:xfrm>
            <a:custGeom>
              <a:avLst/>
              <a:gdLst>
                <a:gd name="T0" fmla="*/ 2 w 10"/>
                <a:gd name="T1" fmla="*/ 4 h 33"/>
                <a:gd name="T2" fmla="*/ 2 w 10"/>
                <a:gd name="T3" fmla="*/ 29 h 33"/>
                <a:gd name="T4" fmla="*/ 8 w 10"/>
                <a:gd name="T5" fmla="*/ 27 h 33"/>
                <a:gd name="T6" fmla="*/ 9 w 10"/>
                <a:gd name="T7" fmla="*/ 6 h 33"/>
                <a:gd name="T8" fmla="*/ 2 w 10"/>
                <a:gd name="T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4"/>
                  </a:moveTo>
                  <a:cubicBezTo>
                    <a:pt x="0" y="12"/>
                    <a:pt x="0" y="21"/>
                    <a:pt x="2" y="29"/>
                  </a:cubicBezTo>
                  <a:cubicBezTo>
                    <a:pt x="4" y="33"/>
                    <a:pt x="9" y="31"/>
                    <a:pt x="8" y="27"/>
                  </a:cubicBezTo>
                  <a:cubicBezTo>
                    <a:pt x="7" y="20"/>
                    <a:pt x="7" y="13"/>
                    <a:pt x="9" y="6"/>
                  </a:cubicBezTo>
                  <a:cubicBezTo>
                    <a:pt x="10" y="2"/>
                    <a:pt x="3" y="0"/>
                    <a:pt x="2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456"/>
            <p:cNvSpPr/>
            <p:nvPr/>
          </p:nvSpPr>
          <p:spPr bwMode="auto">
            <a:xfrm>
              <a:off x="5595" y="3509"/>
              <a:ext cx="27" cy="94"/>
            </a:xfrm>
            <a:custGeom>
              <a:avLst/>
              <a:gdLst>
                <a:gd name="T0" fmla="*/ 11 w 15"/>
                <a:gd name="T1" fmla="*/ 27 h 50"/>
                <a:gd name="T2" fmla="*/ 13 w 15"/>
                <a:gd name="T3" fmla="*/ 6 h 50"/>
                <a:gd name="T4" fmla="*/ 6 w 15"/>
                <a:gd name="T5" fmla="*/ 4 h 50"/>
                <a:gd name="T6" fmla="*/ 4 w 15"/>
                <a:gd name="T7" fmla="*/ 15 h 50"/>
                <a:gd name="T8" fmla="*/ 3 w 15"/>
                <a:gd name="T9" fmla="*/ 16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7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1"/>
                    <a:pt x="8" y="0"/>
                    <a:pt x="6" y="4"/>
                  </a:cubicBezTo>
                  <a:cubicBezTo>
                    <a:pt x="5" y="8"/>
                    <a:pt x="5" y="11"/>
                    <a:pt x="4" y="15"/>
                  </a:cubicBezTo>
                  <a:cubicBezTo>
                    <a:pt x="4" y="15"/>
                    <a:pt x="3" y="16"/>
                    <a:pt x="3" y="16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1" y="29"/>
                    <a:pt x="11" y="2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457"/>
            <p:cNvSpPr/>
            <p:nvPr/>
          </p:nvSpPr>
          <p:spPr bwMode="auto">
            <a:xfrm>
              <a:off x="5633" y="3533"/>
              <a:ext cx="14" cy="60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458"/>
            <p:cNvSpPr/>
            <p:nvPr/>
          </p:nvSpPr>
          <p:spPr bwMode="auto">
            <a:xfrm>
              <a:off x="5643" y="3524"/>
              <a:ext cx="34" cy="101"/>
            </a:xfrm>
            <a:custGeom>
              <a:avLst/>
              <a:gdLst>
                <a:gd name="T0" fmla="*/ 17 w 19"/>
                <a:gd name="T1" fmla="*/ 47 h 54"/>
                <a:gd name="T2" fmla="*/ 12 w 19"/>
                <a:gd name="T3" fmla="*/ 15 h 54"/>
                <a:gd name="T4" fmla="*/ 12 w 19"/>
                <a:gd name="T5" fmla="*/ 13 h 54"/>
                <a:gd name="T6" fmla="*/ 11 w 19"/>
                <a:gd name="T7" fmla="*/ 4 h 54"/>
                <a:gd name="T8" fmla="*/ 7 w 19"/>
                <a:gd name="T9" fmla="*/ 4 h 54"/>
                <a:gd name="T10" fmla="*/ 7 w 19"/>
                <a:gd name="T11" fmla="*/ 13 h 54"/>
                <a:gd name="T12" fmla="*/ 7 w 19"/>
                <a:gd name="T13" fmla="*/ 14 h 54"/>
                <a:gd name="T14" fmla="*/ 6 w 19"/>
                <a:gd name="T15" fmla="*/ 23 h 54"/>
                <a:gd name="T16" fmla="*/ 4 w 19"/>
                <a:gd name="T17" fmla="*/ 23 h 54"/>
                <a:gd name="T18" fmla="*/ 0 w 19"/>
                <a:gd name="T19" fmla="*/ 40 h 54"/>
                <a:gd name="T20" fmla="*/ 2 w 19"/>
                <a:gd name="T21" fmla="*/ 40 h 54"/>
                <a:gd name="T22" fmla="*/ 6 w 19"/>
                <a:gd name="T23" fmla="*/ 26 h 54"/>
                <a:gd name="T24" fmla="*/ 9 w 19"/>
                <a:gd name="T25" fmla="*/ 49 h 54"/>
                <a:gd name="T26" fmla="*/ 17 w 19"/>
                <a:gd name="T27" fmla="*/ 4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4">
                  <a:moveTo>
                    <a:pt x="17" y="47"/>
                  </a:moveTo>
                  <a:cubicBezTo>
                    <a:pt x="14" y="36"/>
                    <a:pt x="13" y="25"/>
                    <a:pt x="12" y="15"/>
                  </a:cubicBezTo>
                  <a:cubicBezTo>
                    <a:pt x="12" y="14"/>
                    <a:pt x="12" y="13"/>
                    <a:pt x="12" y="13"/>
                  </a:cubicBezTo>
                  <a:cubicBezTo>
                    <a:pt x="11" y="10"/>
                    <a:pt x="11" y="8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8"/>
                    <a:pt x="7" y="10"/>
                    <a:pt x="7" y="13"/>
                  </a:cubicBezTo>
                  <a:cubicBezTo>
                    <a:pt x="7" y="13"/>
                    <a:pt x="7" y="14"/>
                    <a:pt x="7" y="14"/>
                  </a:cubicBezTo>
                  <a:cubicBezTo>
                    <a:pt x="6" y="17"/>
                    <a:pt x="6" y="20"/>
                    <a:pt x="6" y="23"/>
                  </a:cubicBezTo>
                  <a:cubicBezTo>
                    <a:pt x="5" y="22"/>
                    <a:pt x="4" y="22"/>
                    <a:pt x="4" y="23"/>
                  </a:cubicBezTo>
                  <a:cubicBezTo>
                    <a:pt x="3" y="29"/>
                    <a:pt x="2" y="34"/>
                    <a:pt x="0" y="40"/>
                  </a:cubicBezTo>
                  <a:cubicBezTo>
                    <a:pt x="0" y="41"/>
                    <a:pt x="2" y="41"/>
                    <a:pt x="2" y="40"/>
                  </a:cubicBezTo>
                  <a:cubicBezTo>
                    <a:pt x="4" y="35"/>
                    <a:pt x="4" y="30"/>
                    <a:pt x="6" y="26"/>
                  </a:cubicBezTo>
                  <a:cubicBezTo>
                    <a:pt x="5" y="34"/>
                    <a:pt x="6" y="42"/>
                    <a:pt x="9" y="49"/>
                  </a:cubicBezTo>
                  <a:cubicBezTo>
                    <a:pt x="11" y="54"/>
                    <a:pt x="19" y="52"/>
                    <a:pt x="17" y="4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459"/>
            <p:cNvSpPr/>
            <p:nvPr/>
          </p:nvSpPr>
          <p:spPr bwMode="auto">
            <a:xfrm>
              <a:off x="5688" y="3574"/>
              <a:ext cx="10" cy="55"/>
            </a:xfrm>
            <a:custGeom>
              <a:avLst/>
              <a:gdLst>
                <a:gd name="T0" fmla="*/ 5 w 6"/>
                <a:gd name="T1" fmla="*/ 4 h 29"/>
                <a:gd name="T2" fmla="*/ 0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4"/>
                  </a:moveTo>
                  <a:cubicBezTo>
                    <a:pt x="5" y="1"/>
                    <a:pt x="1" y="0"/>
                    <a:pt x="0" y="3"/>
                  </a:cubicBezTo>
                  <a:cubicBezTo>
                    <a:pt x="0" y="11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5" y="11"/>
                    <a:pt x="5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460"/>
            <p:cNvSpPr/>
            <p:nvPr/>
          </p:nvSpPr>
          <p:spPr bwMode="auto">
            <a:xfrm>
              <a:off x="5700" y="3533"/>
              <a:ext cx="18" cy="75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9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4"/>
                    <a:pt x="9" y="4"/>
                  </a:cubicBezTo>
                  <a:cubicBezTo>
                    <a:pt x="10" y="0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461"/>
            <p:cNvSpPr/>
            <p:nvPr/>
          </p:nvSpPr>
          <p:spPr bwMode="auto">
            <a:xfrm>
              <a:off x="5716" y="3528"/>
              <a:ext cx="30" cy="105"/>
            </a:xfrm>
            <a:custGeom>
              <a:avLst/>
              <a:gdLst>
                <a:gd name="T0" fmla="*/ 7 w 17"/>
                <a:gd name="T1" fmla="*/ 5 h 56"/>
                <a:gd name="T2" fmla="*/ 5 w 17"/>
                <a:gd name="T3" fmla="*/ 12 h 56"/>
                <a:gd name="T4" fmla="*/ 4 w 17"/>
                <a:gd name="T5" fmla="*/ 11 h 56"/>
                <a:gd name="T6" fmla="*/ 1 w 17"/>
                <a:gd name="T7" fmla="*/ 11 h 56"/>
                <a:gd name="T8" fmla="*/ 2 w 17"/>
                <a:gd name="T9" fmla="*/ 19 h 56"/>
                <a:gd name="T10" fmla="*/ 6 w 17"/>
                <a:gd name="T11" fmla="*/ 54 h 56"/>
                <a:gd name="T12" fmla="*/ 12 w 17"/>
                <a:gd name="T13" fmla="*/ 52 h 56"/>
                <a:gd name="T14" fmla="*/ 15 w 17"/>
                <a:gd name="T15" fmla="*/ 9 h 56"/>
                <a:gd name="T16" fmla="*/ 7 w 17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6">
                  <a:moveTo>
                    <a:pt x="7" y="5"/>
                  </a:moveTo>
                  <a:cubicBezTo>
                    <a:pt x="6" y="7"/>
                    <a:pt x="5" y="9"/>
                    <a:pt x="5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8" y="56"/>
                    <a:pt x="12" y="55"/>
                    <a:pt x="12" y="52"/>
                  </a:cubicBezTo>
                  <a:cubicBezTo>
                    <a:pt x="11" y="38"/>
                    <a:pt x="9" y="23"/>
                    <a:pt x="15" y="9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462"/>
            <p:cNvSpPr/>
            <p:nvPr/>
          </p:nvSpPr>
          <p:spPr bwMode="auto">
            <a:xfrm>
              <a:off x="5682" y="3513"/>
              <a:ext cx="14" cy="67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7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7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463"/>
            <p:cNvSpPr/>
            <p:nvPr/>
          </p:nvSpPr>
          <p:spPr bwMode="auto">
            <a:xfrm>
              <a:off x="5742" y="3528"/>
              <a:ext cx="27" cy="75"/>
            </a:xfrm>
            <a:custGeom>
              <a:avLst/>
              <a:gdLst>
                <a:gd name="T0" fmla="*/ 4 w 15"/>
                <a:gd name="T1" fmla="*/ 5 h 40"/>
                <a:gd name="T2" fmla="*/ 3 w 15"/>
                <a:gd name="T3" fmla="*/ 37 h 40"/>
                <a:gd name="T4" fmla="*/ 9 w 15"/>
                <a:gd name="T5" fmla="*/ 36 h 40"/>
                <a:gd name="T6" fmla="*/ 12 w 15"/>
                <a:gd name="T7" fmla="*/ 10 h 40"/>
                <a:gd name="T8" fmla="*/ 4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4" y="5"/>
                  </a:moveTo>
                  <a:cubicBezTo>
                    <a:pt x="0" y="15"/>
                    <a:pt x="0" y="26"/>
                    <a:pt x="3" y="37"/>
                  </a:cubicBezTo>
                  <a:cubicBezTo>
                    <a:pt x="4" y="40"/>
                    <a:pt x="10" y="39"/>
                    <a:pt x="9" y="36"/>
                  </a:cubicBezTo>
                  <a:cubicBezTo>
                    <a:pt x="9" y="27"/>
                    <a:pt x="9" y="18"/>
                    <a:pt x="12" y="10"/>
                  </a:cubicBezTo>
                  <a:cubicBezTo>
                    <a:pt x="15" y="4"/>
                    <a:pt x="7" y="0"/>
                    <a:pt x="4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464"/>
            <p:cNvSpPr/>
            <p:nvPr/>
          </p:nvSpPr>
          <p:spPr bwMode="auto">
            <a:xfrm>
              <a:off x="5783" y="3558"/>
              <a:ext cx="14" cy="60"/>
            </a:xfrm>
            <a:custGeom>
              <a:avLst/>
              <a:gdLst>
                <a:gd name="T0" fmla="*/ 0 w 8"/>
                <a:gd name="T1" fmla="*/ 5 h 32"/>
                <a:gd name="T2" fmla="*/ 1 w 8"/>
                <a:gd name="T3" fmla="*/ 28 h 32"/>
                <a:gd name="T4" fmla="*/ 7 w 8"/>
                <a:gd name="T5" fmla="*/ 28 h 32"/>
                <a:gd name="T6" fmla="*/ 8 w 8"/>
                <a:gd name="T7" fmla="*/ 5 h 32"/>
                <a:gd name="T8" fmla="*/ 0 w 8"/>
                <a:gd name="T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0" y="5"/>
                  </a:moveTo>
                  <a:cubicBezTo>
                    <a:pt x="0" y="13"/>
                    <a:pt x="0" y="20"/>
                    <a:pt x="1" y="28"/>
                  </a:cubicBezTo>
                  <a:cubicBezTo>
                    <a:pt x="1" y="32"/>
                    <a:pt x="6" y="32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465"/>
            <p:cNvSpPr/>
            <p:nvPr/>
          </p:nvSpPr>
          <p:spPr bwMode="auto">
            <a:xfrm>
              <a:off x="5844" y="3507"/>
              <a:ext cx="23" cy="99"/>
            </a:xfrm>
            <a:custGeom>
              <a:avLst/>
              <a:gdLst>
                <a:gd name="T0" fmla="*/ 10 w 13"/>
                <a:gd name="T1" fmla="*/ 1 h 53"/>
                <a:gd name="T2" fmla="*/ 5 w 13"/>
                <a:gd name="T3" fmla="*/ 21 h 53"/>
                <a:gd name="T4" fmla="*/ 0 w 13"/>
                <a:gd name="T5" fmla="*/ 24 h 53"/>
                <a:gd name="T6" fmla="*/ 4 w 13"/>
                <a:gd name="T7" fmla="*/ 44 h 53"/>
                <a:gd name="T8" fmla="*/ 4 w 13"/>
                <a:gd name="T9" fmla="*/ 45 h 53"/>
                <a:gd name="T10" fmla="*/ 5 w 13"/>
                <a:gd name="T11" fmla="*/ 46 h 53"/>
                <a:gd name="T12" fmla="*/ 7 w 13"/>
                <a:gd name="T13" fmla="*/ 50 h 53"/>
                <a:gd name="T14" fmla="*/ 12 w 13"/>
                <a:gd name="T15" fmla="*/ 48 h 53"/>
                <a:gd name="T16" fmla="*/ 8 w 13"/>
                <a:gd name="T17" fmla="*/ 32 h 53"/>
                <a:gd name="T18" fmla="*/ 13 w 13"/>
                <a:gd name="T19" fmla="*/ 2 h 53"/>
                <a:gd name="T20" fmla="*/ 10 w 13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3">
                  <a:moveTo>
                    <a:pt x="10" y="1"/>
                  </a:moveTo>
                  <a:cubicBezTo>
                    <a:pt x="7" y="8"/>
                    <a:pt x="6" y="14"/>
                    <a:pt x="5" y="21"/>
                  </a:cubicBezTo>
                  <a:cubicBezTo>
                    <a:pt x="2" y="20"/>
                    <a:pt x="0" y="21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6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0" y="43"/>
                    <a:pt x="9" y="38"/>
                    <a:pt x="8" y="32"/>
                  </a:cubicBezTo>
                  <a:cubicBezTo>
                    <a:pt x="8" y="22"/>
                    <a:pt x="9" y="12"/>
                    <a:pt x="13" y="2"/>
                  </a:cubicBezTo>
                  <a:cubicBezTo>
                    <a:pt x="13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466"/>
            <p:cNvSpPr/>
            <p:nvPr/>
          </p:nvSpPr>
          <p:spPr bwMode="auto">
            <a:xfrm>
              <a:off x="5872" y="3505"/>
              <a:ext cx="30" cy="88"/>
            </a:xfrm>
            <a:custGeom>
              <a:avLst/>
              <a:gdLst>
                <a:gd name="T0" fmla="*/ 12 w 17"/>
                <a:gd name="T1" fmla="*/ 2 h 47"/>
                <a:gd name="T2" fmla="*/ 1 w 17"/>
                <a:gd name="T3" fmla="*/ 44 h 47"/>
                <a:gd name="T4" fmla="*/ 7 w 17"/>
                <a:gd name="T5" fmla="*/ 44 h 47"/>
                <a:gd name="T6" fmla="*/ 15 w 17"/>
                <a:gd name="T7" fmla="*/ 4 h 47"/>
                <a:gd name="T8" fmla="*/ 12 w 17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7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7"/>
                    <a:pt x="6" y="47"/>
                    <a:pt x="7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467"/>
            <p:cNvSpPr/>
            <p:nvPr/>
          </p:nvSpPr>
          <p:spPr bwMode="auto">
            <a:xfrm>
              <a:off x="5907" y="3520"/>
              <a:ext cx="13" cy="85"/>
            </a:xfrm>
            <a:custGeom>
              <a:avLst/>
              <a:gdLst>
                <a:gd name="T0" fmla="*/ 6 w 7"/>
                <a:gd name="T1" fmla="*/ 3 h 45"/>
                <a:gd name="T2" fmla="*/ 2 w 7"/>
                <a:gd name="T3" fmla="*/ 3 h 45"/>
                <a:gd name="T4" fmla="*/ 2 w 7"/>
                <a:gd name="T5" fmla="*/ 15 h 45"/>
                <a:gd name="T6" fmla="*/ 0 w 7"/>
                <a:gd name="T7" fmla="*/ 17 h 45"/>
                <a:gd name="T8" fmla="*/ 0 w 7"/>
                <a:gd name="T9" fmla="*/ 34 h 45"/>
                <a:gd name="T10" fmla="*/ 1 w 7"/>
                <a:gd name="T11" fmla="*/ 36 h 45"/>
                <a:gd name="T12" fmla="*/ 2 w 7"/>
                <a:gd name="T13" fmla="*/ 42 h 45"/>
                <a:gd name="T14" fmla="*/ 6 w 7"/>
                <a:gd name="T15" fmla="*/ 42 h 45"/>
                <a:gd name="T16" fmla="*/ 6 w 7"/>
                <a:gd name="T17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5">
                  <a:moveTo>
                    <a:pt x="6" y="3"/>
                  </a:moveTo>
                  <a:cubicBezTo>
                    <a:pt x="6" y="0"/>
                    <a:pt x="2" y="0"/>
                    <a:pt x="2" y="3"/>
                  </a:cubicBezTo>
                  <a:cubicBezTo>
                    <a:pt x="2" y="7"/>
                    <a:pt x="2" y="11"/>
                    <a:pt x="2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23"/>
                    <a:pt x="0" y="28"/>
                    <a:pt x="0" y="34"/>
                  </a:cubicBezTo>
                  <a:cubicBezTo>
                    <a:pt x="0" y="35"/>
                    <a:pt x="1" y="35"/>
                    <a:pt x="1" y="36"/>
                  </a:cubicBezTo>
                  <a:cubicBezTo>
                    <a:pt x="2" y="38"/>
                    <a:pt x="2" y="40"/>
                    <a:pt x="2" y="42"/>
                  </a:cubicBezTo>
                  <a:cubicBezTo>
                    <a:pt x="2" y="45"/>
                    <a:pt x="6" y="45"/>
                    <a:pt x="6" y="42"/>
                  </a:cubicBezTo>
                  <a:cubicBezTo>
                    <a:pt x="7" y="29"/>
                    <a:pt x="7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468"/>
            <p:cNvSpPr/>
            <p:nvPr/>
          </p:nvSpPr>
          <p:spPr bwMode="auto">
            <a:xfrm>
              <a:off x="5945" y="3499"/>
              <a:ext cx="33" cy="90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1 w 19"/>
                <a:gd name="T5" fmla="*/ 15 h 48"/>
                <a:gd name="T6" fmla="*/ 11 w 19"/>
                <a:gd name="T7" fmla="*/ 15 h 48"/>
                <a:gd name="T8" fmla="*/ 10 w 19"/>
                <a:gd name="T9" fmla="*/ 16 h 48"/>
                <a:gd name="T10" fmla="*/ 10 w 19"/>
                <a:gd name="T11" fmla="*/ 4 h 48"/>
                <a:gd name="T12" fmla="*/ 5 w 19"/>
                <a:gd name="T13" fmla="*/ 3 h 48"/>
                <a:gd name="T14" fmla="*/ 2 w 19"/>
                <a:gd name="T15" fmla="*/ 29 h 48"/>
                <a:gd name="T16" fmla="*/ 0 w 19"/>
                <a:gd name="T17" fmla="*/ 30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0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0" y="34"/>
                    <a:pt x="0" y="39"/>
                    <a:pt x="0" y="43"/>
                  </a:cubicBezTo>
                  <a:cubicBezTo>
                    <a:pt x="0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 469"/>
            <p:cNvSpPr/>
            <p:nvPr/>
          </p:nvSpPr>
          <p:spPr bwMode="auto">
            <a:xfrm>
              <a:off x="6010" y="3528"/>
              <a:ext cx="11" cy="61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6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 470"/>
            <p:cNvSpPr/>
            <p:nvPr/>
          </p:nvSpPr>
          <p:spPr bwMode="auto">
            <a:xfrm>
              <a:off x="6039" y="3520"/>
              <a:ext cx="24" cy="77"/>
            </a:xfrm>
            <a:custGeom>
              <a:avLst/>
              <a:gdLst>
                <a:gd name="T0" fmla="*/ 7 w 14"/>
                <a:gd name="T1" fmla="*/ 7 h 41"/>
                <a:gd name="T2" fmla="*/ 7 w 14"/>
                <a:gd name="T3" fmla="*/ 4 h 41"/>
                <a:gd name="T4" fmla="*/ 1 w 14"/>
                <a:gd name="T5" fmla="*/ 6 h 41"/>
                <a:gd name="T6" fmla="*/ 3 w 14"/>
                <a:gd name="T7" fmla="*/ 30 h 41"/>
                <a:gd name="T8" fmla="*/ 4 w 14"/>
                <a:gd name="T9" fmla="*/ 32 h 41"/>
                <a:gd name="T10" fmla="*/ 5 w 14"/>
                <a:gd name="T11" fmla="*/ 38 h 41"/>
                <a:gd name="T12" fmla="*/ 10 w 14"/>
                <a:gd name="T13" fmla="*/ 38 h 41"/>
                <a:gd name="T14" fmla="*/ 13 w 14"/>
                <a:gd name="T15" fmla="*/ 10 h 41"/>
                <a:gd name="T16" fmla="*/ 7 w 14"/>
                <a:gd name="T17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7"/>
                  </a:moveTo>
                  <a:cubicBezTo>
                    <a:pt x="7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2" y="14"/>
                    <a:pt x="2" y="22"/>
                    <a:pt x="3" y="30"/>
                  </a:cubicBezTo>
                  <a:cubicBezTo>
                    <a:pt x="3" y="31"/>
                    <a:pt x="3" y="32"/>
                    <a:pt x="4" y="32"/>
                  </a:cubicBezTo>
                  <a:cubicBezTo>
                    <a:pt x="5" y="34"/>
                    <a:pt x="5" y="36"/>
                    <a:pt x="5" y="38"/>
                  </a:cubicBezTo>
                  <a:cubicBezTo>
                    <a:pt x="5" y="41"/>
                    <a:pt x="10" y="41"/>
                    <a:pt x="10" y="38"/>
                  </a:cubicBezTo>
                  <a:cubicBezTo>
                    <a:pt x="11" y="29"/>
                    <a:pt x="11" y="19"/>
                    <a:pt x="13" y="10"/>
                  </a:cubicBezTo>
                  <a:cubicBezTo>
                    <a:pt x="14" y="6"/>
                    <a:pt x="9" y="4"/>
                    <a:pt x="7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 471"/>
            <p:cNvSpPr/>
            <p:nvPr/>
          </p:nvSpPr>
          <p:spPr bwMode="auto">
            <a:xfrm>
              <a:off x="6069" y="3520"/>
              <a:ext cx="26" cy="98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6"/>
                    <a:pt x="6" y="9"/>
                    <a:pt x="6" y="11"/>
                  </a:cubicBezTo>
                  <a:cubicBezTo>
                    <a:pt x="5" y="10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3" y="34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 472"/>
            <p:cNvSpPr/>
            <p:nvPr/>
          </p:nvSpPr>
          <p:spPr bwMode="auto">
            <a:xfrm>
              <a:off x="5989" y="3528"/>
              <a:ext cx="21" cy="86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3 h 46"/>
                <a:gd name="T4" fmla="*/ 3 w 12"/>
                <a:gd name="T5" fmla="*/ 4 h 46"/>
                <a:gd name="T6" fmla="*/ 4 w 12"/>
                <a:gd name="T7" fmla="*/ 8 h 46"/>
                <a:gd name="T8" fmla="*/ 3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0 w 12"/>
                <a:gd name="T15" fmla="*/ 29 h 46"/>
                <a:gd name="T16" fmla="*/ 11 w 12"/>
                <a:gd name="T17" fmla="*/ 28 h 46"/>
                <a:gd name="T18" fmla="*/ 10 w 12"/>
                <a:gd name="T19" fmla="*/ 21 h 46"/>
                <a:gd name="T20" fmla="*/ 11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6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6"/>
                    <a:pt x="11" y="46"/>
                    <a:pt x="11" y="42"/>
                  </a:cubicBezTo>
                  <a:cubicBezTo>
                    <a:pt x="11" y="37"/>
                    <a:pt x="10" y="33"/>
                    <a:pt x="10" y="29"/>
                  </a:cubicBezTo>
                  <a:cubicBezTo>
                    <a:pt x="10" y="28"/>
                    <a:pt x="11" y="28"/>
                    <a:pt x="11" y="28"/>
                  </a:cubicBezTo>
                  <a:cubicBezTo>
                    <a:pt x="11" y="25"/>
                    <a:pt x="11" y="23"/>
                    <a:pt x="10" y="21"/>
                  </a:cubicBezTo>
                  <a:cubicBezTo>
                    <a:pt x="10" y="18"/>
                    <a:pt x="11" y="15"/>
                    <a:pt x="11" y="12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473"/>
            <p:cNvSpPr/>
            <p:nvPr/>
          </p:nvSpPr>
          <p:spPr bwMode="auto">
            <a:xfrm>
              <a:off x="5820" y="3531"/>
              <a:ext cx="22" cy="53"/>
            </a:xfrm>
            <a:custGeom>
              <a:avLst/>
              <a:gdLst>
                <a:gd name="T0" fmla="*/ 12 w 12"/>
                <a:gd name="T1" fmla="*/ 25 h 28"/>
                <a:gd name="T2" fmla="*/ 4 w 12"/>
                <a:gd name="T3" fmla="*/ 3 h 28"/>
                <a:gd name="T4" fmla="*/ 0 w 12"/>
                <a:gd name="T5" fmla="*/ 4 h 28"/>
                <a:gd name="T6" fmla="*/ 9 w 12"/>
                <a:gd name="T7" fmla="*/ 26 h 28"/>
                <a:gd name="T8" fmla="*/ 12 w 12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12" y="25"/>
                  </a:moveTo>
                  <a:cubicBezTo>
                    <a:pt x="8" y="18"/>
                    <a:pt x="6" y="10"/>
                    <a:pt x="4" y="3"/>
                  </a:cubicBezTo>
                  <a:cubicBezTo>
                    <a:pt x="3" y="0"/>
                    <a:pt x="0" y="1"/>
                    <a:pt x="0" y="4"/>
                  </a:cubicBezTo>
                  <a:cubicBezTo>
                    <a:pt x="2" y="12"/>
                    <a:pt x="5" y="19"/>
                    <a:pt x="9" y="26"/>
                  </a:cubicBezTo>
                  <a:cubicBezTo>
                    <a:pt x="10" y="28"/>
                    <a:pt x="12" y="27"/>
                    <a:pt x="12" y="2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7" name="Freeform 474"/>
            <p:cNvSpPr/>
            <p:nvPr/>
          </p:nvSpPr>
          <p:spPr bwMode="auto">
            <a:xfrm>
              <a:off x="5776" y="3511"/>
              <a:ext cx="32" cy="82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0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7"/>
                    <a:pt x="7" y="18"/>
                    <a:pt x="12" y="8"/>
                  </a:cubicBezTo>
                  <a:cubicBezTo>
                    <a:pt x="13" y="4"/>
                    <a:pt x="8" y="0"/>
                    <a:pt x="6" y="4"/>
                  </a:cubicBezTo>
                  <a:cubicBezTo>
                    <a:pt x="0" y="17"/>
                    <a:pt x="2" y="29"/>
                    <a:pt x="10" y="40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 475"/>
            <p:cNvSpPr/>
            <p:nvPr/>
          </p:nvSpPr>
          <p:spPr bwMode="auto">
            <a:xfrm>
              <a:off x="5890" y="3535"/>
              <a:ext cx="17" cy="62"/>
            </a:xfrm>
            <a:custGeom>
              <a:avLst/>
              <a:gdLst>
                <a:gd name="T0" fmla="*/ 3 w 10"/>
                <a:gd name="T1" fmla="*/ 4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4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 476"/>
            <p:cNvSpPr/>
            <p:nvPr/>
          </p:nvSpPr>
          <p:spPr bwMode="auto">
            <a:xfrm>
              <a:off x="6111" y="3509"/>
              <a:ext cx="25" cy="94"/>
            </a:xfrm>
            <a:custGeom>
              <a:avLst/>
              <a:gdLst>
                <a:gd name="T0" fmla="*/ 10 w 14"/>
                <a:gd name="T1" fmla="*/ 27 h 50"/>
                <a:gd name="T2" fmla="*/ 13 w 14"/>
                <a:gd name="T3" fmla="*/ 6 h 50"/>
                <a:gd name="T4" fmla="*/ 6 w 14"/>
                <a:gd name="T5" fmla="*/ 4 h 50"/>
                <a:gd name="T6" fmla="*/ 4 w 14"/>
                <a:gd name="T7" fmla="*/ 15 h 50"/>
                <a:gd name="T8" fmla="*/ 3 w 14"/>
                <a:gd name="T9" fmla="*/ 16 h 50"/>
                <a:gd name="T10" fmla="*/ 4 w 14"/>
                <a:gd name="T11" fmla="*/ 46 h 50"/>
                <a:gd name="T12" fmla="*/ 11 w 14"/>
                <a:gd name="T13" fmla="*/ 42 h 50"/>
                <a:gd name="T14" fmla="*/ 8 w 14"/>
                <a:gd name="T15" fmla="*/ 30 h 50"/>
                <a:gd name="T16" fmla="*/ 10 w 14"/>
                <a:gd name="T17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0">
                  <a:moveTo>
                    <a:pt x="10" y="27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4" y="1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3" y="15"/>
                    <a:pt x="3" y="16"/>
                    <a:pt x="3" y="16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 477"/>
            <p:cNvSpPr/>
            <p:nvPr/>
          </p:nvSpPr>
          <p:spPr bwMode="auto">
            <a:xfrm>
              <a:off x="6147" y="3533"/>
              <a:ext cx="14" cy="60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4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4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 478"/>
            <p:cNvSpPr/>
            <p:nvPr/>
          </p:nvSpPr>
          <p:spPr bwMode="auto">
            <a:xfrm>
              <a:off x="6157" y="3524"/>
              <a:ext cx="36" cy="101"/>
            </a:xfrm>
            <a:custGeom>
              <a:avLst/>
              <a:gdLst>
                <a:gd name="T0" fmla="*/ 18 w 20"/>
                <a:gd name="T1" fmla="*/ 47 h 54"/>
                <a:gd name="T2" fmla="*/ 13 w 20"/>
                <a:gd name="T3" fmla="*/ 15 h 54"/>
                <a:gd name="T4" fmla="*/ 12 w 20"/>
                <a:gd name="T5" fmla="*/ 13 h 54"/>
                <a:gd name="T6" fmla="*/ 12 w 20"/>
                <a:gd name="T7" fmla="*/ 4 h 54"/>
                <a:gd name="T8" fmla="*/ 8 w 20"/>
                <a:gd name="T9" fmla="*/ 4 h 54"/>
                <a:gd name="T10" fmla="*/ 8 w 20"/>
                <a:gd name="T11" fmla="*/ 13 h 54"/>
                <a:gd name="T12" fmla="*/ 7 w 20"/>
                <a:gd name="T13" fmla="*/ 14 h 54"/>
                <a:gd name="T14" fmla="*/ 6 w 20"/>
                <a:gd name="T15" fmla="*/ 23 h 54"/>
                <a:gd name="T16" fmla="*/ 5 w 20"/>
                <a:gd name="T17" fmla="*/ 23 h 54"/>
                <a:gd name="T18" fmla="*/ 1 w 20"/>
                <a:gd name="T19" fmla="*/ 40 h 54"/>
                <a:gd name="T20" fmla="*/ 3 w 20"/>
                <a:gd name="T21" fmla="*/ 40 h 54"/>
                <a:gd name="T22" fmla="*/ 6 w 20"/>
                <a:gd name="T23" fmla="*/ 26 h 54"/>
                <a:gd name="T24" fmla="*/ 10 w 20"/>
                <a:gd name="T25" fmla="*/ 49 h 54"/>
                <a:gd name="T26" fmla="*/ 18 w 20"/>
                <a:gd name="T27" fmla="*/ 4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4">
                  <a:moveTo>
                    <a:pt x="18" y="47"/>
                  </a:moveTo>
                  <a:cubicBezTo>
                    <a:pt x="15" y="36"/>
                    <a:pt x="14" y="25"/>
                    <a:pt x="13" y="15"/>
                  </a:cubicBezTo>
                  <a:cubicBezTo>
                    <a:pt x="13" y="14"/>
                    <a:pt x="12" y="13"/>
                    <a:pt x="12" y="13"/>
                  </a:cubicBezTo>
                  <a:cubicBezTo>
                    <a:pt x="12" y="10"/>
                    <a:pt x="12" y="8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8"/>
                    <a:pt x="8" y="10"/>
                    <a:pt x="8" y="13"/>
                  </a:cubicBezTo>
                  <a:cubicBezTo>
                    <a:pt x="8" y="13"/>
                    <a:pt x="7" y="14"/>
                    <a:pt x="7" y="14"/>
                  </a:cubicBezTo>
                  <a:cubicBezTo>
                    <a:pt x="7" y="17"/>
                    <a:pt x="7" y="20"/>
                    <a:pt x="6" y="23"/>
                  </a:cubicBezTo>
                  <a:cubicBezTo>
                    <a:pt x="6" y="22"/>
                    <a:pt x="5" y="22"/>
                    <a:pt x="5" y="23"/>
                  </a:cubicBezTo>
                  <a:cubicBezTo>
                    <a:pt x="3" y="29"/>
                    <a:pt x="3" y="34"/>
                    <a:pt x="1" y="40"/>
                  </a:cubicBezTo>
                  <a:cubicBezTo>
                    <a:pt x="0" y="41"/>
                    <a:pt x="2" y="41"/>
                    <a:pt x="3" y="40"/>
                  </a:cubicBezTo>
                  <a:cubicBezTo>
                    <a:pt x="4" y="35"/>
                    <a:pt x="5" y="30"/>
                    <a:pt x="6" y="26"/>
                  </a:cubicBezTo>
                  <a:cubicBezTo>
                    <a:pt x="6" y="34"/>
                    <a:pt x="7" y="42"/>
                    <a:pt x="10" y="49"/>
                  </a:cubicBezTo>
                  <a:cubicBezTo>
                    <a:pt x="12" y="54"/>
                    <a:pt x="20" y="52"/>
                    <a:pt x="18" y="4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479"/>
            <p:cNvSpPr/>
            <p:nvPr/>
          </p:nvSpPr>
          <p:spPr bwMode="auto">
            <a:xfrm>
              <a:off x="6202" y="3574"/>
              <a:ext cx="10" cy="55"/>
            </a:xfrm>
            <a:custGeom>
              <a:avLst/>
              <a:gdLst>
                <a:gd name="T0" fmla="*/ 5 w 6"/>
                <a:gd name="T1" fmla="*/ 4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4"/>
                  </a:moveTo>
                  <a:cubicBezTo>
                    <a:pt x="5" y="1"/>
                    <a:pt x="1" y="0"/>
                    <a:pt x="1" y="3"/>
                  </a:cubicBezTo>
                  <a:cubicBezTo>
                    <a:pt x="1" y="11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 480"/>
            <p:cNvSpPr/>
            <p:nvPr/>
          </p:nvSpPr>
          <p:spPr bwMode="auto">
            <a:xfrm>
              <a:off x="6214" y="3533"/>
              <a:ext cx="18" cy="75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9" y="35"/>
                  </a:cubicBezTo>
                  <a:cubicBezTo>
                    <a:pt x="9" y="25"/>
                    <a:pt x="9" y="14"/>
                    <a:pt x="10" y="4"/>
                  </a:cubicBezTo>
                  <a:cubicBezTo>
                    <a:pt x="10" y="0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481"/>
            <p:cNvSpPr/>
            <p:nvPr/>
          </p:nvSpPr>
          <p:spPr bwMode="auto">
            <a:xfrm>
              <a:off x="6232" y="3528"/>
              <a:ext cx="30" cy="105"/>
            </a:xfrm>
            <a:custGeom>
              <a:avLst/>
              <a:gdLst>
                <a:gd name="T0" fmla="*/ 7 w 17"/>
                <a:gd name="T1" fmla="*/ 5 h 56"/>
                <a:gd name="T2" fmla="*/ 4 w 17"/>
                <a:gd name="T3" fmla="*/ 12 h 56"/>
                <a:gd name="T4" fmla="*/ 4 w 17"/>
                <a:gd name="T5" fmla="*/ 11 h 56"/>
                <a:gd name="T6" fmla="*/ 1 w 17"/>
                <a:gd name="T7" fmla="*/ 11 h 56"/>
                <a:gd name="T8" fmla="*/ 2 w 17"/>
                <a:gd name="T9" fmla="*/ 19 h 56"/>
                <a:gd name="T10" fmla="*/ 6 w 17"/>
                <a:gd name="T11" fmla="*/ 54 h 56"/>
                <a:gd name="T12" fmla="*/ 12 w 17"/>
                <a:gd name="T13" fmla="*/ 52 h 56"/>
                <a:gd name="T14" fmla="*/ 15 w 17"/>
                <a:gd name="T15" fmla="*/ 9 h 56"/>
                <a:gd name="T16" fmla="*/ 7 w 17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6">
                  <a:moveTo>
                    <a:pt x="7" y="5"/>
                  </a:moveTo>
                  <a:cubicBezTo>
                    <a:pt x="6" y="7"/>
                    <a:pt x="5" y="9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6"/>
                    <a:pt x="12" y="55"/>
                    <a:pt x="12" y="52"/>
                  </a:cubicBezTo>
                  <a:cubicBezTo>
                    <a:pt x="11" y="38"/>
                    <a:pt x="9" y="23"/>
                    <a:pt x="15" y="9"/>
                  </a:cubicBezTo>
                  <a:cubicBezTo>
                    <a:pt x="17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482"/>
            <p:cNvSpPr/>
            <p:nvPr/>
          </p:nvSpPr>
          <p:spPr bwMode="auto">
            <a:xfrm>
              <a:off x="6196" y="3513"/>
              <a:ext cx="14" cy="67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483"/>
            <p:cNvSpPr/>
            <p:nvPr/>
          </p:nvSpPr>
          <p:spPr bwMode="auto">
            <a:xfrm>
              <a:off x="6257" y="3528"/>
              <a:ext cx="26" cy="75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39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484"/>
            <p:cNvSpPr/>
            <p:nvPr/>
          </p:nvSpPr>
          <p:spPr bwMode="auto">
            <a:xfrm>
              <a:off x="6297" y="3558"/>
              <a:ext cx="15" cy="60"/>
            </a:xfrm>
            <a:custGeom>
              <a:avLst/>
              <a:gdLst>
                <a:gd name="T0" fmla="*/ 0 w 8"/>
                <a:gd name="T1" fmla="*/ 5 h 32"/>
                <a:gd name="T2" fmla="*/ 1 w 8"/>
                <a:gd name="T3" fmla="*/ 28 h 32"/>
                <a:gd name="T4" fmla="*/ 7 w 8"/>
                <a:gd name="T5" fmla="*/ 28 h 32"/>
                <a:gd name="T6" fmla="*/ 8 w 8"/>
                <a:gd name="T7" fmla="*/ 5 h 32"/>
                <a:gd name="T8" fmla="*/ 0 w 8"/>
                <a:gd name="T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0" y="5"/>
                  </a:moveTo>
                  <a:cubicBezTo>
                    <a:pt x="0" y="13"/>
                    <a:pt x="0" y="20"/>
                    <a:pt x="1" y="28"/>
                  </a:cubicBezTo>
                  <a:cubicBezTo>
                    <a:pt x="2" y="32"/>
                    <a:pt x="7" y="32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485"/>
            <p:cNvSpPr/>
            <p:nvPr/>
          </p:nvSpPr>
          <p:spPr bwMode="auto">
            <a:xfrm>
              <a:off x="1108" y="3655"/>
              <a:ext cx="5232" cy="113"/>
            </a:xfrm>
            <a:custGeom>
              <a:avLst/>
              <a:gdLst>
                <a:gd name="T0" fmla="*/ 2945 w 2951"/>
                <a:gd name="T1" fmla="*/ 22 h 60"/>
                <a:gd name="T2" fmla="*/ 2927 w 2951"/>
                <a:gd name="T3" fmla="*/ 60 h 60"/>
                <a:gd name="T4" fmla="*/ 25 w 2951"/>
                <a:gd name="T5" fmla="*/ 60 h 60"/>
                <a:gd name="T6" fmla="*/ 6 w 2951"/>
                <a:gd name="T7" fmla="*/ 18 h 60"/>
                <a:gd name="T8" fmla="*/ 5 w 2951"/>
                <a:gd name="T9" fmla="*/ 38 h 60"/>
                <a:gd name="T10" fmla="*/ 25 w 2951"/>
                <a:gd name="T11" fmla="*/ 0 h 60"/>
                <a:gd name="T12" fmla="*/ 2927 w 2951"/>
                <a:gd name="T13" fmla="*/ 0 h 60"/>
                <a:gd name="T14" fmla="*/ 2945 w 2951"/>
                <a:gd name="T15" fmla="*/ 39 h 60"/>
                <a:gd name="T16" fmla="*/ 2945 w 2951"/>
                <a:gd name="T17" fmla="*/ 2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51" h="60">
                  <a:moveTo>
                    <a:pt x="2945" y="22"/>
                  </a:moveTo>
                  <a:cubicBezTo>
                    <a:pt x="2945" y="32"/>
                    <a:pt x="2951" y="60"/>
                    <a:pt x="2927" y="60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0" y="60"/>
                    <a:pt x="6" y="28"/>
                    <a:pt x="6" y="1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27"/>
                    <a:pt x="14" y="0"/>
                    <a:pt x="25" y="0"/>
                  </a:cubicBezTo>
                  <a:cubicBezTo>
                    <a:pt x="2927" y="0"/>
                    <a:pt x="2927" y="0"/>
                    <a:pt x="2927" y="0"/>
                  </a:cubicBezTo>
                  <a:cubicBezTo>
                    <a:pt x="2938" y="0"/>
                    <a:pt x="2945" y="28"/>
                    <a:pt x="2945" y="39"/>
                  </a:cubicBezTo>
                  <a:lnTo>
                    <a:pt x="2945" y="22"/>
                  </a:lnTo>
                  <a:close/>
                </a:path>
              </a:pathLst>
            </a:custGeom>
            <a:solidFill>
              <a:srgbClr val="4463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 486"/>
            <p:cNvSpPr/>
            <p:nvPr/>
          </p:nvSpPr>
          <p:spPr bwMode="auto">
            <a:xfrm>
              <a:off x="1110" y="3546"/>
              <a:ext cx="5212" cy="133"/>
            </a:xfrm>
            <a:custGeom>
              <a:avLst/>
              <a:gdLst>
                <a:gd name="T0" fmla="*/ 2940 w 2940"/>
                <a:gd name="T1" fmla="*/ 18 h 36"/>
                <a:gd name="T2" fmla="*/ 2922 w 2940"/>
                <a:gd name="T3" fmla="*/ 36 h 36"/>
                <a:gd name="T4" fmla="*/ 18 w 2940"/>
                <a:gd name="T5" fmla="*/ 36 h 36"/>
                <a:gd name="T6" fmla="*/ 0 w 2940"/>
                <a:gd name="T7" fmla="*/ 18 h 36"/>
                <a:gd name="T8" fmla="*/ 18 w 2940"/>
                <a:gd name="T9" fmla="*/ 0 h 36"/>
                <a:gd name="T10" fmla="*/ 2922 w 2940"/>
                <a:gd name="T11" fmla="*/ 0 h 36"/>
                <a:gd name="T12" fmla="*/ 2940 w 2940"/>
                <a:gd name="T13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40" h="36">
                  <a:moveTo>
                    <a:pt x="2940" y="18"/>
                  </a:moveTo>
                  <a:cubicBezTo>
                    <a:pt x="2940" y="28"/>
                    <a:pt x="2932" y="36"/>
                    <a:pt x="2922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922" y="0"/>
                    <a:pt x="2922" y="0"/>
                    <a:pt x="2922" y="0"/>
                  </a:cubicBezTo>
                  <a:cubicBezTo>
                    <a:pt x="2932" y="0"/>
                    <a:pt x="2940" y="8"/>
                    <a:pt x="2940" y="1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0910" y="5375260"/>
            <a:ext cx="615963" cy="738842"/>
          </a:xfrm>
          <a:prstGeom prst="rect">
            <a:avLst/>
          </a:prstGeom>
        </p:spPr>
      </p:pic>
      <p:sp>
        <p:nvSpPr>
          <p:cNvPr id="490" name="Freeform 240"/>
          <p:cNvSpPr/>
          <p:nvPr/>
        </p:nvSpPr>
        <p:spPr bwMode="auto">
          <a:xfrm>
            <a:off x="7783332" y="914400"/>
            <a:ext cx="270366" cy="384204"/>
          </a:xfrm>
          <a:custGeom>
            <a:avLst/>
            <a:gdLst>
              <a:gd name="T0" fmla="*/ 64 w 129"/>
              <a:gd name="T1" fmla="*/ 0 h 130"/>
              <a:gd name="T2" fmla="*/ 0 w 129"/>
              <a:gd name="T3" fmla="*/ 52 h 130"/>
              <a:gd name="T4" fmla="*/ 44 w 129"/>
              <a:gd name="T5" fmla="*/ 19 h 130"/>
              <a:gd name="T6" fmla="*/ 90 w 129"/>
              <a:gd name="T7" fmla="*/ 65 h 130"/>
              <a:gd name="T8" fmla="*/ 44 w 129"/>
              <a:gd name="T9" fmla="*/ 110 h 130"/>
              <a:gd name="T10" fmla="*/ 0 w 129"/>
              <a:gd name="T11" fmla="*/ 77 h 130"/>
              <a:gd name="T12" fmla="*/ 64 w 129"/>
              <a:gd name="T13" fmla="*/ 130 h 130"/>
              <a:gd name="T14" fmla="*/ 129 w 129"/>
              <a:gd name="T15" fmla="*/ 65 h 130"/>
              <a:gd name="T16" fmla="*/ 64 w 129"/>
              <a:gd name="T17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" h="130">
                <a:moveTo>
                  <a:pt x="64" y="0"/>
                </a:moveTo>
                <a:cubicBezTo>
                  <a:pt x="32" y="0"/>
                  <a:pt x="6" y="22"/>
                  <a:pt x="0" y="52"/>
                </a:cubicBezTo>
                <a:cubicBezTo>
                  <a:pt x="6" y="33"/>
                  <a:pt x="23" y="19"/>
                  <a:pt x="44" y="19"/>
                </a:cubicBezTo>
                <a:cubicBezTo>
                  <a:pt x="69" y="19"/>
                  <a:pt x="90" y="39"/>
                  <a:pt x="90" y="65"/>
                </a:cubicBezTo>
                <a:cubicBezTo>
                  <a:pt x="90" y="90"/>
                  <a:pt x="69" y="110"/>
                  <a:pt x="44" y="110"/>
                </a:cubicBezTo>
                <a:cubicBezTo>
                  <a:pt x="23" y="110"/>
                  <a:pt x="6" y="96"/>
                  <a:pt x="0" y="77"/>
                </a:cubicBezTo>
                <a:cubicBezTo>
                  <a:pt x="6" y="107"/>
                  <a:pt x="32" y="130"/>
                  <a:pt x="64" y="130"/>
                </a:cubicBezTo>
                <a:cubicBezTo>
                  <a:pt x="100" y="130"/>
                  <a:pt x="129" y="101"/>
                  <a:pt x="129" y="65"/>
                </a:cubicBezTo>
                <a:cubicBezTo>
                  <a:pt x="129" y="29"/>
                  <a:pt x="100" y="0"/>
                  <a:pt x="6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GIAO AN\SGV lop 2\sgv chân trời sáng tạo lớp 2\hình minh họa giáo án\7\ddfdgg - Cop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86" y="2209800"/>
            <a:ext cx="4454114" cy="4632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GIAO AN\SGV lop 2\sgv chân trời sáng tạo lớp 2\hình minh họa giáo án\7\fgfdhgf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34146"/>
            <a:ext cx="6096000" cy="72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GIAO AN\SGV lop 2\sgv chân trời sáng tạo lớp 2\hình minh họa giáo án\7\cxzczx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1981200"/>
            <a:ext cx="3810000" cy="1403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GIAO AN\SGV lop 2\sgv chân trời sáng tạo lớp 2\hình minh họa giáo án\7\hbvb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276600"/>
            <a:ext cx="3733800" cy="210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GIAO AN\SGV lop 2\sgv chân trời sáng tạo lớp 2\hình minh họa giáo án\7\cbvcb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2" y="5410208"/>
            <a:ext cx="4622481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86096" y="6305490"/>
            <a:ext cx="1500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8890" y="4150850"/>
            <a:ext cx="11737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vi-VN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19804" y="3181290"/>
            <a:ext cx="1701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9801" y="5181600"/>
            <a:ext cx="16866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48400" y="1504890"/>
            <a:ext cx="1500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1" y="228600"/>
            <a:ext cx="8584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tam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endParaRPr lang="vi-VN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2E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标题 1"/>
          <p:cNvSpPr txBox="1"/>
          <p:nvPr/>
        </p:nvSpPr>
        <p:spPr>
          <a:xfrm>
            <a:off x="2351880" y="215839"/>
            <a:ext cx="5018484" cy="6960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60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Ciel Pony" pitchFamily="2" charset="-93"/>
              </a:rPr>
              <a:t>Hoạt</a:t>
            </a:r>
            <a:r>
              <a:rPr lang="en-US" altLang="zh-CN" sz="6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Ciel Pony" pitchFamily="2" charset="-93"/>
              </a:rPr>
              <a:t> </a:t>
            </a:r>
            <a:r>
              <a:rPr lang="en-US" altLang="zh-CN" sz="60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Ciel Pony" pitchFamily="2" charset="-93"/>
              </a:rPr>
              <a:t>động</a:t>
            </a:r>
            <a:r>
              <a:rPr lang="en-US" altLang="zh-CN" sz="6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Ciel Pony" pitchFamily="2" charset="-93"/>
              </a:rPr>
              <a:t> 2</a:t>
            </a:r>
            <a:endParaRPr lang="zh-CN" altLang="en-US" sz="6000" dirty="0">
              <a:solidFill>
                <a:schemeClr val="accent4">
                  <a:lumMod val="60000"/>
                  <a:lumOff val="40000"/>
                </a:schemeClr>
              </a:solidFill>
              <a:latin typeface="iCiel Pony" pitchFamily="2" charset="-93"/>
            </a:endParaRPr>
          </a:p>
        </p:txBody>
      </p:sp>
      <p:grpSp>
        <p:nvGrpSpPr>
          <p:cNvPr id="502" name="Group 4"/>
          <p:cNvGrpSpPr/>
          <p:nvPr/>
        </p:nvGrpSpPr>
        <p:grpSpPr bwMode="auto">
          <a:xfrm>
            <a:off x="1017813" y="4457309"/>
            <a:ext cx="341710" cy="889000"/>
            <a:chOff x="0" y="0"/>
            <a:chExt cx="455984" cy="889318"/>
          </a:xfrm>
        </p:grpSpPr>
        <p:sp>
          <p:nvSpPr>
            <p:cNvPr id="503" name="TextBox 5"/>
            <p:cNvSpPr txBox="1">
              <a:spLocks noChangeArrowheads="1"/>
            </p:cNvSpPr>
            <p:nvPr/>
          </p:nvSpPr>
          <p:spPr bwMode="auto">
            <a:xfrm>
              <a:off x="0" y="0"/>
              <a:ext cx="455984" cy="830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id-ID" altLang="zh-CN" sz="4800">
                  <a:solidFill>
                    <a:srgbClr val="44546A"/>
                  </a:solidFill>
                  <a:latin typeface="Sosa" pitchFamily="2" charset="0"/>
                </a:rPr>
                <a:t>o</a:t>
              </a:r>
              <a:endParaRPr lang="id-ID" altLang="zh-CN" sz="4800">
                <a:solidFill>
                  <a:srgbClr val="44546A"/>
                </a:solidFill>
              </a:endParaRPr>
            </a:p>
          </p:txBody>
        </p:sp>
        <p:sp>
          <p:nvSpPr>
            <p:cNvPr id="504" name="Oval 6"/>
            <p:cNvSpPr>
              <a:spLocks noChangeArrowheads="1"/>
            </p:cNvSpPr>
            <p:nvPr/>
          </p:nvSpPr>
          <p:spPr bwMode="auto">
            <a:xfrm>
              <a:off x="157978" y="757644"/>
              <a:ext cx="133200" cy="13167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endParaRPr lang="zh-CN" altLang="zh-CN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54110" y="838207"/>
            <a:ext cx="9006739" cy="6113583"/>
            <a:chOff x="1108" y="2225"/>
            <a:chExt cx="5232" cy="1543"/>
          </a:xfrm>
        </p:grpSpPr>
        <p:grpSp>
          <p:nvGrpSpPr>
            <p:cNvPr id="8" name="Group 205"/>
            <p:cNvGrpSpPr/>
            <p:nvPr/>
          </p:nvGrpSpPr>
          <p:grpSpPr bwMode="auto">
            <a:xfrm>
              <a:off x="1131" y="2569"/>
              <a:ext cx="5145" cy="1041"/>
              <a:chOff x="1131" y="2569"/>
              <a:chExt cx="5145" cy="1041"/>
            </a:xfrm>
          </p:grpSpPr>
          <p:sp>
            <p:nvSpPr>
              <p:cNvPr id="303" name="Freeform 18"/>
              <p:cNvSpPr/>
              <p:nvPr/>
            </p:nvSpPr>
            <p:spPr bwMode="auto">
              <a:xfrm>
                <a:off x="2064" y="2771"/>
                <a:ext cx="363" cy="835"/>
              </a:xfrm>
              <a:custGeom>
                <a:avLst/>
                <a:gdLst>
                  <a:gd name="T0" fmla="*/ 77 w 205"/>
                  <a:gd name="T1" fmla="*/ 0 h 445"/>
                  <a:gd name="T2" fmla="*/ 74 w 205"/>
                  <a:gd name="T3" fmla="*/ 4 h 445"/>
                  <a:gd name="T4" fmla="*/ 5 w 205"/>
                  <a:gd name="T5" fmla="*/ 89 h 445"/>
                  <a:gd name="T6" fmla="*/ 42 w 205"/>
                  <a:gd name="T7" fmla="*/ 89 h 445"/>
                  <a:gd name="T8" fmla="*/ 5 w 205"/>
                  <a:gd name="T9" fmla="*/ 146 h 445"/>
                  <a:gd name="T10" fmla="*/ 19 w 205"/>
                  <a:gd name="T11" fmla="*/ 169 h 445"/>
                  <a:gd name="T12" fmla="*/ 17 w 205"/>
                  <a:gd name="T13" fmla="*/ 169 h 445"/>
                  <a:gd name="T14" fmla="*/ 19 w 205"/>
                  <a:gd name="T15" fmla="*/ 173 h 445"/>
                  <a:gd name="T16" fmla="*/ 0 w 205"/>
                  <a:gd name="T17" fmla="*/ 173 h 445"/>
                  <a:gd name="T18" fmla="*/ 12 w 205"/>
                  <a:gd name="T19" fmla="*/ 197 h 445"/>
                  <a:gd name="T20" fmla="*/ 15 w 205"/>
                  <a:gd name="T21" fmla="*/ 197 h 445"/>
                  <a:gd name="T22" fmla="*/ 14 w 205"/>
                  <a:gd name="T23" fmla="*/ 200 h 445"/>
                  <a:gd name="T24" fmla="*/ 36 w 205"/>
                  <a:gd name="T25" fmla="*/ 245 h 445"/>
                  <a:gd name="T26" fmla="*/ 36 w 205"/>
                  <a:gd name="T27" fmla="*/ 245 h 445"/>
                  <a:gd name="T28" fmla="*/ 36 w 205"/>
                  <a:gd name="T29" fmla="*/ 245 h 445"/>
                  <a:gd name="T30" fmla="*/ 23 w 205"/>
                  <a:gd name="T31" fmla="*/ 245 h 445"/>
                  <a:gd name="T32" fmla="*/ 50 w 205"/>
                  <a:gd name="T33" fmla="*/ 305 h 445"/>
                  <a:gd name="T34" fmla="*/ 50 w 205"/>
                  <a:gd name="T35" fmla="*/ 305 h 445"/>
                  <a:gd name="T36" fmla="*/ 50 w 205"/>
                  <a:gd name="T37" fmla="*/ 306 h 445"/>
                  <a:gd name="T38" fmla="*/ 35 w 205"/>
                  <a:gd name="T39" fmla="*/ 306 h 445"/>
                  <a:gd name="T40" fmla="*/ 40 w 205"/>
                  <a:gd name="T41" fmla="*/ 321 h 445"/>
                  <a:gd name="T42" fmla="*/ 59 w 205"/>
                  <a:gd name="T43" fmla="*/ 321 h 445"/>
                  <a:gd name="T44" fmla="*/ 56 w 205"/>
                  <a:gd name="T45" fmla="*/ 362 h 445"/>
                  <a:gd name="T46" fmla="*/ 57 w 205"/>
                  <a:gd name="T47" fmla="*/ 364 h 445"/>
                  <a:gd name="T48" fmla="*/ 57 w 205"/>
                  <a:gd name="T49" fmla="*/ 364 h 445"/>
                  <a:gd name="T50" fmla="*/ 57 w 205"/>
                  <a:gd name="T51" fmla="*/ 365 h 445"/>
                  <a:gd name="T52" fmla="*/ 56 w 205"/>
                  <a:gd name="T53" fmla="*/ 365 h 445"/>
                  <a:gd name="T54" fmla="*/ 50 w 205"/>
                  <a:gd name="T55" fmla="*/ 445 h 445"/>
                  <a:gd name="T56" fmla="*/ 78 w 205"/>
                  <a:gd name="T57" fmla="*/ 445 h 445"/>
                  <a:gd name="T58" fmla="*/ 103 w 205"/>
                  <a:gd name="T59" fmla="*/ 445 h 445"/>
                  <a:gd name="T60" fmla="*/ 104 w 205"/>
                  <a:gd name="T61" fmla="*/ 445 h 445"/>
                  <a:gd name="T62" fmla="*/ 96 w 205"/>
                  <a:gd name="T63" fmla="*/ 321 h 445"/>
                  <a:gd name="T64" fmla="*/ 205 w 205"/>
                  <a:gd name="T65" fmla="*/ 321 h 445"/>
                  <a:gd name="T66" fmla="*/ 202 w 205"/>
                  <a:gd name="T67" fmla="*/ 317 h 445"/>
                  <a:gd name="T68" fmla="*/ 98 w 205"/>
                  <a:gd name="T69" fmla="*/ 317 h 445"/>
                  <a:gd name="T70" fmla="*/ 151 w 205"/>
                  <a:gd name="T71" fmla="*/ 217 h 445"/>
                  <a:gd name="T72" fmla="*/ 140 w 205"/>
                  <a:gd name="T73" fmla="*/ 197 h 445"/>
                  <a:gd name="T74" fmla="*/ 161 w 205"/>
                  <a:gd name="T75" fmla="*/ 197 h 445"/>
                  <a:gd name="T76" fmla="*/ 163 w 205"/>
                  <a:gd name="T77" fmla="*/ 192 h 445"/>
                  <a:gd name="T78" fmla="*/ 148 w 205"/>
                  <a:gd name="T79" fmla="*/ 192 h 445"/>
                  <a:gd name="T80" fmla="*/ 147 w 205"/>
                  <a:gd name="T81" fmla="*/ 189 h 445"/>
                  <a:gd name="T82" fmla="*/ 122 w 205"/>
                  <a:gd name="T83" fmla="*/ 189 h 445"/>
                  <a:gd name="T84" fmla="*/ 149 w 205"/>
                  <a:gd name="T85" fmla="*/ 145 h 445"/>
                  <a:gd name="T86" fmla="*/ 114 w 205"/>
                  <a:gd name="T87" fmla="*/ 89 h 445"/>
                  <a:gd name="T88" fmla="*/ 134 w 205"/>
                  <a:gd name="T89" fmla="*/ 89 h 445"/>
                  <a:gd name="T90" fmla="*/ 150 w 205"/>
                  <a:gd name="T91" fmla="*/ 89 h 445"/>
                  <a:gd name="T92" fmla="*/ 81 w 205"/>
                  <a:gd name="T93" fmla="*/ 4 h 445"/>
                  <a:gd name="T94" fmla="*/ 78 w 205"/>
                  <a:gd name="T95" fmla="*/ 1 h 445"/>
                  <a:gd name="T96" fmla="*/ 78 w 205"/>
                  <a:gd name="T97" fmla="*/ 2 h 445"/>
                  <a:gd name="T98" fmla="*/ 77 w 205"/>
                  <a:gd name="T99" fmla="*/ 0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05" h="445">
                    <a:moveTo>
                      <a:pt x="77" y="0"/>
                    </a:moveTo>
                    <a:cubicBezTo>
                      <a:pt x="74" y="4"/>
                      <a:pt x="74" y="4"/>
                      <a:pt x="74" y="4"/>
                    </a:cubicBezTo>
                    <a:cubicBezTo>
                      <a:pt x="5" y="89"/>
                      <a:pt x="5" y="89"/>
                      <a:pt x="5" y="89"/>
                    </a:cubicBezTo>
                    <a:cubicBezTo>
                      <a:pt x="42" y="89"/>
                      <a:pt x="42" y="89"/>
                      <a:pt x="42" y="89"/>
                    </a:cubicBezTo>
                    <a:cubicBezTo>
                      <a:pt x="5" y="146"/>
                      <a:pt x="5" y="146"/>
                      <a:pt x="5" y="146"/>
                    </a:cubicBezTo>
                    <a:cubicBezTo>
                      <a:pt x="19" y="169"/>
                      <a:pt x="19" y="169"/>
                      <a:pt x="19" y="169"/>
                    </a:cubicBezTo>
                    <a:cubicBezTo>
                      <a:pt x="17" y="169"/>
                      <a:pt x="17" y="169"/>
                      <a:pt x="17" y="169"/>
                    </a:cubicBezTo>
                    <a:cubicBezTo>
                      <a:pt x="19" y="173"/>
                      <a:pt x="19" y="173"/>
                      <a:pt x="19" y="173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12" y="197"/>
                      <a:pt x="12" y="197"/>
                      <a:pt x="12" y="197"/>
                    </a:cubicBezTo>
                    <a:cubicBezTo>
                      <a:pt x="15" y="197"/>
                      <a:pt x="15" y="197"/>
                      <a:pt x="15" y="197"/>
                    </a:cubicBezTo>
                    <a:cubicBezTo>
                      <a:pt x="14" y="200"/>
                      <a:pt x="14" y="200"/>
                      <a:pt x="14" y="200"/>
                    </a:cubicBezTo>
                    <a:cubicBezTo>
                      <a:pt x="36" y="245"/>
                      <a:pt x="36" y="245"/>
                      <a:pt x="36" y="245"/>
                    </a:cubicBezTo>
                    <a:cubicBezTo>
                      <a:pt x="36" y="245"/>
                      <a:pt x="36" y="245"/>
                      <a:pt x="36" y="245"/>
                    </a:cubicBezTo>
                    <a:cubicBezTo>
                      <a:pt x="36" y="245"/>
                      <a:pt x="36" y="245"/>
                      <a:pt x="36" y="245"/>
                    </a:cubicBezTo>
                    <a:cubicBezTo>
                      <a:pt x="23" y="245"/>
                      <a:pt x="23" y="245"/>
                      <a:pt x="23" y="245"/>
                    </a:cubicBezTo>
                    <a:cubicBezTo>
                      <a:pt x="50" y="305"/>
                      <a:pt x="50" y="305"/>
                      <a:pt x="50" y="305"/>
                    </a:cubicBezTo>
                    <a:cubicBezTo>
                      <a:pt x="50" y="305"/>
                      <a:pt x="50" y="305"/>
                      <a:pt x="50" y="305"/>
                    </a:cubicBezTo>
                    <a:cubicBezTo>
                      <a:pt x="50" y="306"/>
                      <a:pt x="50" y="306"/>
                      <a:pt x="50" y="306"/>
                    </a:cubicBezTo>
                    <a:cubicBezTo>
                      <a:pt x="35" y="306"/>
                      <a:pt x="35" y="306"/>
                      <a:pt x="35" y="306"/>
                    </a:cubicBezTo>
                    <a:cubicBezTo>
                      <a:pt x="40" y="321"/>
                      <a:pt x="40" y="321"/>
                      <a:pt x="40" y="321"/>
                    </a:cubicBezTo>
                    <a:cubicBezTo>
                      <a:pt x="59" y="321"/>
                      <a:pt x="59" y="321"/>
                      <a:pt x="59" y="321"/>
                    </a:cubicBezTo>
                    <a:cubicBezTo>
                      <a:pt x="56" y="362"/>
                      <a:pt x="56" y="362"/>
                      <a:pt x="56" y="362"/>
                    </a:cubicBezTo>
                    <a:cubicBezTo>
                      <a:pt x="57" y="364"/>
                      <a:pt x="57" y="364"/>
                      <a:pt x="57" y="364"/>
                    </a:cubicBezTo>
                    <a:cubicBezTo>
                      <a:pt x="57" y="364"/>
                      <a:pt x="57" y="364"/>
                      <a:pt x="57" y="364"/>
                    </a:cubicBezTo>
                    <a:cubicBezTo>
                      <a:pt x="57" y="365"/>
                      <a:pt x="57" y="365"/>
                      <a:pt x="57" y="365"/>
                    </a:cubicBezTo>
                    <a:cubicBezTo>
                      <a:pt x="56" y="365"/>
                      <a:pt x="56" y="365"/>
                      <a:pt x="56" y="365"/>
                    </a:cubicBezTo>
                    <a:cubicBezTo>
                      <a:pt x="50" y="445"/>
                      <a:pt x="50" y="445"/>
                      <a:pt x="50" y="445"/>
                    </a:cubicBezTo>
                    <a:cubicBezTo>
                      <a:pt x="78" y="445"/>
                      <a:pt x="78" y="445"/>
                      <a:pt x="78" y="445"/>
                    </a:cubicBezTo>
                    <a:cubicBezTo>
                      <a:pt x="103" y="445"/>
                      <a:pt x="103" y="445"/>
                      <a:pt x="103" y="445"/>
                    </a:cubicBezTo>
                    <a:cubicBezTo>
                      <a:pt x="104" y="445"/>
                      <a:pt x="104" y="445"/>
                      <a:pt x="104" y="445"/>
                    </a:cubicBezTo>
                    <a:cubicBezTo>
                      <a:pt x="96" y="321"/>
                      <a:pt x="96" y="321"/>
                      <a:pt x="96" y="321"/>
                    </a:cubicBezTo>
                    <a:cubicBezTo>
                      <a:pt x="205" y="321"/>
                      <a:pt x="205" y="321"/>
                      <a:pt x="205" y="321"/>
                    </a:cubicBezTo>
                    <a:cubicBezTo>
                      <a:pt x="202" y="317"/>
                      <a:pt x="202" y="317"/>
                      <a:pt x="202" y="317"/>
                    </a:cubicBezTo>
                    <a:cubicBezTo>
                      <a:pt x="98" y="317"/>
                      <a:pt x="98" y="317"/>
                      <a:pt x="98" y="317"/>
                    </a:cubicBezTo>
                    <a:cubicBezTo>
                      <a:pt x="151" y="217"/>
                      <a:pt x="151" y="217"/>
                      <a:pt x="151" y="217"/>
                    </a:cubicBezTo>
                    <a:cubicBezTo>
                      <a:pt x="140" y="197"/>
                      <a:pt x="140" y="197"/>
                      <a:pt x="140" y="197"/>
                    </a:cubicBezTo>
                    <a:cubicBezTo>
                      <a:pt x="161" y="197"/>
                      <a:pt x="161" y="197"/>
                      <a:pt x="161" y="197"/>
                    </a:cubicBezTo>
                    <a:cubicBezTo>
                      <a:pt x="163" y="192"/>
                      <a:pt x="163" y="192"/>
                      <a:pt x="163" y="192"/>
                    </a:cubicBezTo>
                    <a:cubicBezTo>
                      <a:pt x="148" y="192"/>
                      <a:pt x="148" y="192"/>
                      <a:pt x="148" y="192"/>
                    </a:cubicBezTo>
                    <a:cubicBezTo>
                      <a:pt x="148" y="191"/>
                      <a:pt x="148" y="190"/>
                      <a:pt x="147" y="189"/>
                    </a:cubicBezTo>
                    <a:cubicBezTo>
                      <a:pt x="122" y="189"/>
                      <a:pt x="122" y="189"/>
                      <a:pt x="122" y="189"/>
                    </a:cubicBezTo>
                    <a:cubicBezTo>
                      <a:pt x="149" y="145"/>
                      <a:pt x="149" y="145"/>
                      <a:pt x="149" y="145"/>
                    </a:cubicBezTo>
                    <a:cubicBezTo>
                      <a:pt x="114" y="89"/>
                      <a:pt x="114" y="89"/>
                      <a:pt x="114" y="89"/>
                    </a:cubicBezTo>
                    <a:cubicBezTo>
                      <a:pt x="134" y="89"/>
                      <a:pt x="134" y="89"/>
                      <a:pt x="134" y="89"/>
                    </a:cubicBezTo>
                    <a:cubicBezTo>
                      <a:pt x="150" y="89"/>
                      <a:pt x="150" y="89"/>
                      <a:pt x="150" y="89"/>
                    </a:cubicBezTo>
                    <a:cubicBezTo>
                      <a:pt x="81" y="4"/>
                      <a:pt x="81" y="4"/>
                      <a:pt x="81" y="4"/>
                    </a:cubicBezTo>
                    <a:cubicBezTo>
                      <a:pt x="78" y="1"/>
                      <a:pt x="78" y="1"/>
                      <a:pt x="78" y="1"/>
                    </a:cubicBezTo>
                    <a:cubicBezTo>
                      <a:pt x="78" y="2"/>
                      <a:pt x="78" y="2"/>
                      <a:pt x="78" y="2"/>
                    </a:cubicBezTo>
                    <a:cubicBezTo>
                      <a:pt x="77" y="0"/>
                      <a:pt x="77" y="0"/>
                      <a:pt x="77" y="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4" name="Freeform 19"/>
              <p:cNvSpPr/>
              <p:nvPr/>
            </p:nvSpPr>
            <p:spPr bwMode="auto">
              <a:xfrm>
                <a:off x="2325" y="3126"/>
                <a:ext cx="31" cy="6"/>
              </a:xfrm>
              <a:custGeom>
                <a:avLst/>
                <a:gdLst>
                  <a:gd name="T0" fmla="*/ 18 w 18"/>
                  <a:gd name="T1" fmla="*/ 0 h 3"/>
                  <a:gd name="T2" fmla="*/ 0 w 18"/>
                  <a:gd name="T3" fmla="*/ 0 h 3"/>
                  <a:gd name="T4" fmla="*/ 1 w 18"/>
                  <a:gd name="T5" fmla="*/ 3 h 3"/>
                  <a:gd name="T6" fmla="*/ 16 w 18"/>
                  <a:gd name="T7" fmla="*/ 3 h 3"/>
                  <a:gd name="T8" fmla="*/ 18 w 18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">
                    <a:moveTo>
                      <a:pt x="1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8" y="0"/>
                      <a:pt x="18" y="0"/>
                      <a:pt x="18" y="0"/>
                    </a:cubicBezTo>
                  </a:path>
                </a:pathLst>
              </a:custGeom>
              <a:solidFill>
                <a:srgbClr val="347A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5" name="Freeform 20"/>
              <p:cNvSpPr/>
              <p:nvPr/>
            </p:nvSpPr>
            <p:spPr bwMode="auto">
              <a:xfrm>
                <a:off x="2426" y="3374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85B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6" name="Freeform 21"/>
              <p:cNvSpPr/>
              <p:nvPr/>
            </p:nvSpPr>
            <p:spPr bwMode="auto">
              <a:xfrm>
                <a:off x="2426" y="3374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7" name="Freeform 22"/>
              <p:cNvSpPr>
                <a:spLocks noEditPoints="1"/>
              </p:cNvSpPr>
              <p:nvPr/>
            </p:nvSpPr>
            <p:spPr bwMode="auto">
              <a:xfrm>
                <a:off x="5301" y="2771"/>
                <a:ext cx="227" cy="835"/>
              </a:xfrm>
              <a:custGeom>
                <a:avLst/>
                <a:gdLst>
                  <a:gd name="T0" fmla="*/ 137 w 227"/>
                  <a:gd name="T1" fmla="*/ 713 h 835"/>
                  <a:gd name="T2" fmla="*/ 59 w 227"/>
                  <a:gd name="T3" fmla="*/ 713 h 835"/>
                  <a:gd name="T4" fmla="*/ 50 w 227"/>
                  <a:gd name="T5" fmla="*/ 835 h 835"/>
                  <a:gd name="T6" fmla="*/ 99 w 227"/>
                  <a:gd name="T7" fmla="*/ 835 h 835"/>
                  <a:gd name="T8" fmla="*/ 144 w 227"/>
                  <a:gd name="T9" fmla="*/ 835 h 835"/>
                  <a:gd name="T10" fmla="*/ 145 w 227"/>
                  <a:gd name="T11" fmla="*/ 835 h 835"/>
                  <a:gd name="T12" fmla="*/ 137 w 227"/>
                  <a:gd name="T13" fmla="*/ 713 h 835"/>
                  <a:gd name="T14" fmla="*/ 98 w 227"/>
                  <a:gd name="T15" fmla="*/ 0 h 835"/>
                  <a:gd name="T16" fmla="*/ 92 w 227"/>
                  <a:gd name="T17" fmla="*/ 8 h 835"/>
                  <a:gd name="T18" fmla="*/ 0 w 227"/>
                  <a:gd name="T19" fmla="*/ 128 h 835"/>
                  <a:gd name="T20" fmla="*/ 12 w 227"/>
                  <a:gd name="T21" fmla="*/ 167 h 835"/>
                  <a:gd name="T22" fmla="*/ 35 w 227"/>
                  <a:gd name="T23" fmla="*/ 167 h 835"/>
                  <a:gd name="T24" fmla="*/ 21 w 227"/>
                  <a:gd name="T25" fmla="*/ 190 h 835"/>
                  <a:gd name="T26" fmla="*/ 129 w 227"/>
                  <a:gd name="T27" fmla="*/ 509 h 835"/>
                  <a:gd name="T28" fmla="*/ 204 w 227"/>
                  <a:gd name="T29" fmla="*/ 362 h 835"/>
                  <a:gd name="T30" fmla="*/ 112 w 227"/>
                  <a:gd name="T31" fmla="*/ 362 h 835"/>
                  <a:gd name="T32" fmla="*/ 195 w 227"/>
                  <a:gd name="T33" fmla="*/ 224 h 835"/>
                  <a:gd name="T34" fmla="*/ 163 w 227"/>
                  <a:gd name="T35" fmla="*/ 167 h 835"/>
                  <a:gd name="T36" fmla="*/ 199 w 227"/>
                  <a:gd name="T37" fmla="*/ 167 h 835"/>
                  <a:gd name="T38" fmla="*/ 227 w 227"/>
                  <a:gd name="T39" fmla="*/ 167 h 835"/>
                  <a:gd name="T40" fmla="*/ 186 w 227"/>
                  <a:gd name="T41" fmla="*/ 115 h 835"/>
                  <a:gd name="T42" fmla="*/ 183 w 227"/>
                  <a:gd name="T43" fmla="*/ 115 h 835"/>
                  <a:gd name="T44" fmla="*/ 184 w 227"/>
                  <a:gd name="T45" fmla="*/ 111 h 835"/>
                  <a:gd name="T46" fmla="*/ 105 w 227"/>
                  <a:gd name="T47" fmla="*/ 8 h 835"/>
                  <a:gd name="T48" fmla="*/ 99 w 227"/>
                  <a:gd name="T49" fmla="*/ 2 h 835"/>
                  <a:gd name="T50" fmla="*/ 99 w 227"/>
                  <a:gd name="T51" fmla="*/ 4 h 835"/>
                  <a:gd name="T52" fmla="*/ 98 w 227"/>
                  <a:gd name="T53" fmla="*/ 0 h 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27" h="835">
                    <a:moveTo>
                      <a:pt x="137" y="713"/>
                    </a:moveTo>
                    <a:lnTo>
                      <a:pt x="59" y="713"/>
                    </a:lnTo>
                    <a:lnTo>
                      <a:pt x="50" y="835"/>
                    </a:lnTo>
                    <a:lnTo>
                      <a:pt x="99" y="835"/>
                    </a:lnTo>
                    <a:lnTo>
                      <a:pt x="144" y="835"/>
                    </a:lnTo>
                    <a:lnTo>
                      <a:pt x="145" y="835"/>
                    </a:lnTo>
                    <a:lnTo>
                      <a:pt x="137" y="713"/>
                    </a:lnTo>
                    <a:close/>
                    <a:moveTo>
                      <a:pt x="98" y="0"/>
                    </a:moveTo>
                    <a:lnTo>
                      <a:pt x="92" y="8"/>
                    </a:lnTo>
                    <a:lnTo>
                      <a:pt x="0" y="128"/>
                    </a:lnTo>
                    <a:lnTo>
                      <a:pt x="12" y="167"/>
                    </a:lnTo>
                    <a:lnTo>
                      <a:pt x="35" y="167"/>
                    </a:lnTo>
                    <a:lnTo>
                      <a:pt x="21" y="190"/>
                    </a:lnTo>
                    <a:lnTo>
                      <a:pt x="129" y="509"/>
                    </a:lnTo>
                    <a:lnTo>
                      <a:pt x="204" y="362"/>
                    </a:lnTo>
                    <a:lnTo>
                      <a:pt x="112" y="362"/>
                    </a:lnTo>
                    <a:lnTo>
                      <a:pt x="195" y="224"/>
                    </a:lnTo>
                    <a:lnTo>
                      <a:pt x="163" y="167"/>
                    </a:lnTo>
                    <a:lnTo>
                      <a:pt x="199" y="167"/>
                    </a:lnTo>
                    <a:lnTo>
                      <a:pt x="227" y="167"/>
                    </a:lnTo>
                    <a:lnTo>
                      <a:pt x="186" y="115"/>
                    </a:lnTo>
                    <a:lnTo>
                      <a:pt x="183" y="115"/>
                    </a:lnTo>
                    <a:lnTo>
                      <a:pt x="184" y="111"/>
                    </a:lnTo>
                    <a:lnTo>
                      <a:pt x="105" y="8"/>
                    </a:lnTo>
                    <a:lnTo>
                      <a:pt x="99" y="2"/>
                    </a:lnTo>
                    <a:lnTo>
                      <a:pt x="99" y="4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8" name="Freeform 23"/>
              <p:cNvSpPr>
                <a:spLocks noEditPoints="1"/>
              </p:cNvSpPr>
              <p:nvPr/>
            </p:nvSpPr>
            <p:spPr bwMode="auto">
              <a:xfrm>
                <a:off x="5301" y="2771"/>
                <a:ext cx="227" cy="835"/>
              </a:xfrm>
              <a:custGeom>
                <a:avLst/>
                <a:gdLst>
                  <a:gd name="T0" fmla="*/ 137 w 227"/>
                  <a:gd name="T1" fmla="*/ 713 h 835"/>
                  <a:gd name="T2" fmla="*/ 59 w 227"/>
                  <a:gd name="T3" fmla="*/ 713 h 835"/>
                  <a:gd name="T4" fmla="*/ 50 w 227"/>
                  <a:gd name="T5" fmla="*/ 835 h 835"/>
                  <a:gd name="T6" fmla="*/ 99 w 227"/>
                  <a:gd name="T7" fmla="*/ 835 h 835"/>
                  <a:gd name="T8" fmla="*/ 144 w 227"/>
                  <a:gd name="T9" fmla="*/ 835 h 835"/>
                  <a:gd name="T10" fmla="*/ 145 w 227"/>
                  <a:gd name="T11" fmla="*/ 835 h 835"/>
                  <a:gd name="T12" fmla="*/ 137 w 227"/>
                  <a:gd name="T13" fmla="*/ 713 h 835"/>
                  <a:gd name="T14" fmla="*/ 98 w 227"/>
                  <a:gd name="T15" fmla="*/ 0 h 835"/>
                  <a:gd name="T16" fmla="*/ 92 w 227"/>
                  <a:gd name="T17" fmla="*/ 8 h 835"/>
                  <a:gd name="T18" fmla="*/ 0 w 227"/>
                  <a:gd name="T19" fmla="*/ 128 h 835"/>
                  <a:gd name="T20" fmla="*/ 12 w 227"/>
                  <a:gd name="T21" fmla="*/ 167 h 835"/>
                  <a:gd name="T22" fmla="*/ 35 w 227"/>
                  <a:gd name="T23" fmla="*/ 167 h 835"/>
                  <a:gd name="T24" fmla="*/ 21 w 227"/>
                  <a:gd name="T25" fmla="*/ 190 h 835"/>
                  <a:gd name="T26" fmla="*/ 129 w 227"/>
                  <a:gd name="T27" fmla="*/ 509 h 835"/>
                  <a:gd name="T28" fmla="*/ 204 w 227"/>
                  <a:gd name="T29" fmla="*/ 362 h 835"/>
                  <a:gd name="T30" fmla="*/ 112 w 227"/>
                  <a:gd name="T31" fmla="*/ 362 h 835"/>
                  <a:gd name="T32" fmla="*/ 195 w 227"/>
                  <a:gd name="T33" fmla="*/ 224 h 835"/>
                  <a:gd name="T34" fmla="*/ 163 w 227"/>
                  <a:gd name="T35" fmla="*/ 167 h 835"/>
                  <a:gd name="T36" fmla="*/ 199 w 227"/>
                  <a:gd name="T37" fmla="*/ 167 h 835"/>
                  <a:gd name="T38" fmla="*/ 227 w 227"/>
                  <a:gd name="T39" fmla="*/ 167 h 835"/>
                  <a:gd name="T40" fmla="*/ 186 w 227"/>
                  <a:gd name="T41" fmla="*/ 115 h 835"/>
                  <a:gd name="T42" fmla="*/ 183 w 227"/>
                  <a:gd name="T43" fmla="*/ 115 h 835"/>
                  <a:gd name="T44" fmla="*/ 184 w 227"/>
                  <a:gd name="T45" fmla="*/ 111 h 835"/>
                  <a:gd name="T46" fmla="*/ 105 w 227"/>
                  <a:gd name="T47" fmla="*/ 8 h 835"/>
                  <a:gd name="T48" fmla="*/ 99 w 227"/>
                  <a:gd name="T49" fmla="*/ 2 h 835"/>
                  <a:gd name="T50" fmla="*/ 99 w 227"/>
                  <a:gd name="T51" fmla="*/ 4 h 835"/>
                  <a:gd name="T52" fmla="*/ 98 w 227"/>
                  <a:gd name="T53" fmla="*/ 0 h 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27" h="835">
                    <a:moveTo>
                      <a:pt x="137" y="713"/>
                    </a:moveTo>
                    <a:lnTo>
                      <a:pt x="59" y="713"/>
                    </a:lnTo>
                    <a:lnTo>
                      <a:pt x="50" y="835"/>
                    </a:lnTo>
                    <a:lnTo>
                      <a:pt x="99" y="835"/>
                    </a:lnTo>
                    <a:lnTo>
                      <a:pt x="144" y="835"/>
                    </a:lnTo>
                    <a:lnTo>
                      <a:pt x="145" y="835"/>
                    </a:lnTo>
                    <a:lnTo>
                      <a:pt x="137" y="713"/>
                    </a:lnTo>
                    <a:moveTo>
                      <a:pt x="98" y="0"/>
                    </a:moveTo>
                    <a:lnTo>
                      <a:pt x="92" y="8"/>
                    </a:lnTo>
                    <a:lnTo>
                      <a:pt x="0" y="128"/>
                    </a:lnTo>
                    <a:lnTo>
                      <a:pt x="12" y="167"/>
                    </a:lnTo>
                    <a:lnTo>
                      <a:pt x="35" y="167"/>
                    </a:lnTo>
                    <a:lnTo>
                      <a:pt x="21" y="190"/>
                    </a:lnTo>
                    <a:lnTo>
                      <a:pt x="129" y="509"/>
                    </a:lnTo>
                    <a:lnTo>
                      <a:pt x="204" y="362"/>
                    </a:lnTo>
                    <a:lnTo>
                      <a:pt x="112" y="362"/>
                    </a:lnTo>
                    <a:lnTo>
                      <a:pt x="195" y="224"/>
                    </a:lnTo>
                    <a:lnTo>
                      <a:pt x="163" y="167"/>
                    </a:lnTo>
                    <a:lnTo>
                      <a:pt x="199" y="167"/>
                    </a:lnTo>
                    <a:lnTo>
                      <a:pt x="227" y="167"/>
                    </a:lnTo>
                    <a:lnTo>
                      <a:pt x="186" y="115"/>
                    </a:lnTo>
                    <a:lnTo>
                      <a:pt x="183" y="115"/>
                    </a:lnTo>
                    <a:lnTo>
                      <a:pt x="184" y="111"/>
                    </a:lnTo>
                    <a:lnTo>
                      <a:pt x="105" y="8"/>
                    </a:lnTo>
                    <a:lnTo>
                      <a:pt x="99" y="2"/>
                    </a:lnTo>
                    <a:lnTo>
                      <a:pt x="99" y="4"/>
                    </a:lnTo>
                    <a:lnTo>
                      <a:pt x="9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1" name="Freeform 26"/>
              <p:cNvSpPr/>
              <p:nvPr/>
            </p:nvSpPr>
            <p:spPr bwMode="auto">
              <a:xfrm>
                <a:off x="4127" y="3374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285B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2" name="Freeform 27"/>
              <p:cNvSpPr/>
              <p:nvPr/>
            </p:nvSpPr>
            <p:spPr bwMode="auto">
              <a:xfrm>
                <a:off x="4127" y="3374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3" name="Freeform 28"/>
              <p:cNvSpPr>
                <a:spLocks noEditPoints="1"/>
              </p:cNvSpPr>
              <p:nvPr/>
            </p:nvSpPr>
            <p:spPr bwMode="auto">
              <a:xfrm>
                <a:off x="4321" y="2739"/>
                <a:ext cx="469" cy="867"/>
              </a:xfrm>
              <a:custGeom>
                <a:avLst/>
                <a:gdLst>
                  <a:gd name="T0" fmla="*/ 159 w 265"/>
                  <a:gd name="T1" fmla="*/ 449 h 462"/>
                  <a:gd name="T2" fmla="*/ 115 w 265"/>
                  <a:gd name="T3" fmla="*/ 449 h 462"/>
                  <a:gd name="T4" fmla="*/ 114 w 265"/>
                  <a:gd name="T5" fmla="*/ 458 h 462"/>
                  <a:gd name="T6" fmla="*/ 137 w 265"/>
                  <a:gd name="T7" fmla="*/ 458 h 462"/>
                  <a:gd name="T8" fmla="*/ 137 w 265"/>
                  <a:gd name="T9" fmla="*/ 462 h 462"/>
                  <a:gd name="T10" fmla="*/ 159 w 265"/>
                  <a:gd name="T11" fmla="*/ 462 h 462"/>
                  <a:gd name="T12" fmla="*/ 159 w 265"/>
                  <a:gd name="T13" fmla="*/ 458 h 462"/>
                  <a:gd name="T14" fmla="*/ 159 w 265"/>
                  <a:gd name="T15" fmla="*/ 458 h 462"/>
                  <a:gd name="T16" fmla="*/ 159 w 265"/>
                  <a:gd name="T17" fmla="*/ 449 h 462"/>
                  <a:gd name="T18" fmla="*/ 139 w 265"/>
                  <a:gd name="T19" fmla="*/ 0 h 462"/>
                  <a:gd name="T20" fmla="*/ 0 w 265"/>
                  <a:gd name="T21" fmla="*/ 386 h 462"/>
                  <a:gd name="T22" fmla="*/ 119 w 265"/>
                  <a:gd name="T23" fmla="*/ 386 h 462"/>
                  <a:gd name="T24" fmla="*/ 117 w 265"/>
                  <a:gd name="T25" fmla="*/ 410 h 462"/>
                  <a:gd name="T26" fmla="*/ 128 w 265"/>
                  <a:gd name="T27" fmla="*/ 409 h 462"/>
                  <a:gd name="T28" fmla="*/ 129 w 265"/>
                  <a:gd name="T29" fmla="*/ 409 h 462"/>
                  <a:gd name="T30" fmla="*/ 128 w 265"/>
                  <a:gd name="T31" fmla="*/ 400 h 462"/>
                  <a:gd name="T32" fmla="*/ 162 w 265"/>
                  <a:gd name="T33" fmla="*/ 365 h 462"/>
                  <a:gd name="T34" fmla="*/ 175 w 265"/>
                  <a:gd name="T35" fmla="*/ 368 h 462"/>
                  <a:gd name="T36" fmla="*/ 210 w 265"/>
                  <a:gd name="T37" fmla="*/ 338 h 462"/>
                  <a:gd name="T38" fmla="*/ 240 w 265"/>
                  <a:gd name="T39" fmla="*/ 355 h 462"/>
                  <a:gd name="T40" fmla="*/ 241 w 265"/>
                  <a:gd name="T41" fmla="*/ 356 h 462"/>
                  <a:gd name="T42" fmla="*/ 265 w 265"/>
                  <a:gd name="T43" fmla="*/ 348 h 462"/>
                  <a:gd name="T44" fmla="*/ 261 w 265"/>
                  <a:gd name="T45" fmla="*/ 338 h 462"/>
                  <a:gd name="T46" fmla="*/ 260 w 265"/>
                  <a:gd name="T47" fmla="*/ 337 h 462"/>
                  <a:gd name="T48" fmla="*/ 261 w 265"/>
                  <a:gd name="T49" fmla="*/ 337 h 462"/>
                  <a:gd name="T50" fmla="*/ 139 w 265"/>
                  <a:gd name="T5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65" h="462">
                    <a:moveTo>
                      <a:pt x="159" y="449"/>
                    </a:moveTo>
                    <a:cubicBezTo>
                      <a:pt x="115" y="449"/>
                      <a:pt x="115" y="449"/>
                      <a:pt x="115" y="449"/>
                    </a:cubicBezTo>
                    <a:cubicBezTo>
                      <a:pt x="114" y="458"/>
                      <a:pt x="114" y="458"/>
                      <a:pt x="114" y="458"/>
                    </a:cubicBezTo>
                    <a:cubicBezTo>
                      <a:pt x="137" y="458"/>
                      <a:pt x="137" y="458"/>
                      <a:pt x="137" y="458"/>
                    </a:cubicBezTo>
                    <a:cubicBezTo>
                      <a:pt x="137" y="462"/>
                      <a:pt x="137" y="462"/>
                      <a:pt x="137" y="462"/>
                    </a:cubicBezTo>
                    <a:cubicBezTo>
                      <a:pt x="159" y="462"/>
                      <a:pt x="159" y="462"/>
                      <a:pt x="159" y="462"/>
                    </a:cubicBezTo>
                    <a:cubicBezTo>
                      <a:pt x="159" y="458"/>
                      <a:pt x="159" y="458"/>
                      <a:pt x="159" y="458"/>
                    </a:cubicBezTo>
                    <a:cubicBezTo>
                      <a:pt x="159" y="458"/>
                      <a:pt x="159" y="458"/>
                      <a:pt x="159" y="458"/>
                    </a:cubicBezTo>
                    <a:cubicBezTo>
                      <a:pt x="159" y="449"/>
                      <a:pt x="159" y="449"/>
                      <a:pt x="159" y="449"/>
                    </a:cubicBezTo>
                    <a:moveTo>
                      <a:pt x="139" y="0"/>
                    </a:moveTo>
                    <a:cubicBezTo>
                      <a:pt x="0" y="386"/>
                      <a:pt x="0" y="386"/>
                      <a:pt x="0" y="386"/>
                    </a:cubicBezTo>
                    <a:cubicBezTo>
                      <a:pt x="119" y="386"/>
                      <a:pt x="119" y="386"/>
                      <a:pt x="119" y="386"/>
                    </a:cubicBezTo>
                    <a:cubicBezTo>
                      <a:pt x="117" y="410"/>
                      <a:pt x="117" y="410"/>
                      <a:pt x="117" y="410"/>
                    </a:cubicBezTo>
                    <a:cubicBezTo>
                      <a:pt x="121" y="409"/>
                      <a:pt x="124" y="409"/>
                      <a:pt x="128" y="409"/>
                    </a:cubicBezTo>
                    <a:cubicBezTo>
                      <a:pt x="129" y="409"/>
                      <a:pt x="129" y="409"/>
                      <a:pt x="129" y="409"/>
                    </a:cubicBezTo>
                    <a:cubicBezTo>
                      <a:pt x="128" y="406"/>
                      <a:pt x="128" y="403"/>
                      <a:pt x="128" y="400"/>
                    </a:cubicBezTo>
                    <a:cubicBezTo>
                      <a:pt x="128" y="381"/>
                      <a:pt x="143" y="365"/>
                      <a:pt x="162" y="365"/>
                    </a:cubicBezTo>
                    <a:cubicBezTo>
                      <a:pt x="167" y="365"/>
                      <a:pt x="171" y="366"/>
                      <a:pt x="175" y="368"/>
                    </a:cubicBezTo>
                    <a:cubicBezTo>
                      <a:pt x="177" y="352"/>
                      <a:pt x="189" y="338"/>
                      <a:pt x="210" y="338"/>
                    </a:cubicBezTo>
                    <a:cubicBezTo>
                      <a:pt x="224" y="338"/>
                      <a:pt x="234" y="345"/>
                      <a:pt x="240" y="355"/>
                    </a:cubicBezTo>
                    <a:cubicBezTo>
                      <a:pt x="240" y="355"/>
                      <a:pt x="240" y="356"/>
                      <a:pt x="241" y="356"/>
                    </a:cubicBezTo>
                    <a:cubicBezTo>
                      <a:pt x="248" y="351"/>
                      <a:pt x="256" y="348"/>
                      <a:pt x="265" y="348"/>
                    </a:cubicBezTo>
                    <a:cubicBezTo>
                      <a:pt x="261" y="338"/>
                      <a:pt x="261" y="338"/>
                      <a:pt x="261" y="338"/>
                    </a:cubicBezTo>
                    <a:cubicBezTo>
                      <a:pt x="260" y="337"/>
                      <a:pt x="260" y="337"/>
                      <a:pt x="260" y="337"/>
                    </a:cubicBezTo>
                    <a:cubicBezTo>
                      <a:pt x="260" y="337"/>
                      <a:pt x="260" y="337"/>
                      <a:pt x="261" y="337"/>
                    </a:cubicBezTo>
                    <a:cubicBezTo>
                      <a:pt x="139" y="0"/>
                      <a:pt x="139" y="0"/>
                      <a:pt x="139" y="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4" name="Freeform 29"/>
              <p:cNvSpPr>
                <a:spLocks noEditPoints="1"/>
              </p:cNvSpPr>
              <p:nvPr/>
            </p:nvSpPr>
            <p:spPr bwMode="auto">
              <a:xfrm>
                <a:off x="1527" y="2739"/>
                <a:ext cx="494" cy="867"/>
              </a:xfrm>
              <a:custGeom>
                <a:avLst/>
                <a:gdLst>
                  <a:gd name="T0" fmla="*/ 491 w 494"/>
                  <a:gd name="T1" fmla="*/ 717 h 867"/>
                  <a:gd name="T2" fmla="*/ 429 w 494"/>
                  <a:gd name="T3" fmla="*/ 717 h 867"/>
                  <a:gd name="T4" fmla="*/ 431 w 494"/>
                  <a:gd name="T5" fmla="*/ 732 h 867"/>
                  <a:gd name="T6" fmla="*/ 494 w 494"/>
                  <a:gd name="T7" fmla="*/ 732 h 867"/>
                  <a:gd name="T8" fmla="*/ 491 w 494"/>
                  <a:gd name="T9" fmla="*/ 725 h 867"/>
                  <a:gd name="T10" fmla="*/ 494 w 494"/>
                  <a:gd name="T11" fmla="*/ 725 h 867"/>
                  <a:gd name="T12" fmla="*/ 491 w 494"/>
                  <a:gd name="T13" fmla="*/ 717 h 867"/>
                  <a:gd name="T14" fmla="*/ 179 w 494"/>
                  <a:gd name="T15" fmla="*/ 678 h 867"/>
                  <a:gd name="T16" fmla="*/ 16 w 494"/>
                  <a:gd name="T17" fmla="*/ 678 h 867"/>
                  <a:gd name="T18" fmla="*/ 0 w 494"/>
                  <a:gd name="T19" fmla="*/ 725 h 867"/>
                  <a:gd name="T20" fmla="*/ 211 w 494"/>
                  <a:gd name="T21" fmla="*/ 725 h 867"/>
                  <a:gd name="T22" fmla="*/ 202 w 494"/>
                  <a:gd name="T23" fmla="*/ 860 h 867"/>
                  <a:gd name="T24" fmla="*/ 243 w 494"/>
                  <a:gd name="T25" fmla="*/ 860 h 867"/>
                  <a:gd name="T26" fmla="*/ 243 w 494"/>
                  <a:gd name="T27" fmla="*/ 867 h 867"/>
                  <a:gd name="T28" fmla="*/ 282 w 494"/>
                  <a:gd name="T29" fmla="*/ 867 h 867"/>
                  <a:gd name="T30" fmla="*/ 282 w 494"/>
                  <a:gd name="T31" fmla="*/ 860 h 867"/>
                  <a:gd name="T32" fmla="*/ 282 w 494"/>
                  <a:gd name="T33" fmla="*/ 860 h 867"/>
                  <a:gd name="T34" fmla="*/ 275 w 494"/>
                  <a:gd name="T35" fmla="*/ 732 h 867"/>
                  <a:gd name="T36" fmla="*/ 372 w 494"/>
                  <a:gd name="T37" fmla="*/ 732 h 867"/>
                  <a:gd name="T38" fmla="*/ 374 w 494"/>
                  <a:gd name="T39" fmla="*/ 717 h 867"/>
                  <a:gd name="T40" fmla="*/ 165 w 494"/>
                  <a:gd name="T41" fmla="*/ 717 h 867"/>
                  <a:gd name="T42" fmla="*/ 179 w 494"/>
                  <a:gd name="T43" fmla="*/ 678 h 867"/>
                  <a:gd name="T44" fmla="*/ 223 w 494"/>
                  <a:gd name="T45" fmla="*/ 492 h 867"/>
                  <a:gd name="T46" fmla="*/ 223 w 494"/>
                  <a:gd name="T47" fmla="*/ 492 h 867"/>
                  <a:gd name="T48" fmla="*/ 223 w 494"/>
                  <a:gd name="T49" fmla="*/ 492 h 867"/>
                  <a:gd name="T50" fmla="*/ 223 w 494"/>
                  <a:gd name="T51" fmla="*/ 492 h 867"/>
                  <a:gd name="T52" fmla="*/ 246 w 494"/>
                  <a:gd name="T53" fmla="*/ 0 h 867"/>
                  <a:gd name="T54" fmla="*/ 152 w 494"/>
                  <a:gd name="T55" fmla="*/ 274 h 867"/>
                  <a:gd name="T56" fmla="*/ 207 w 494"/>
                  <a:gd name="T57" fmla="*/ 391 h 867"/>
                  <a:gd name="T58" fmla="*/ 205 w 494"/>
                  <a:gd name="T59" fmla="*/ 391 h 867"/>
                  <a:gd name="T60" fmla="*/ 207 w 494"/>
                  <a:gd name="T61" fmla="*/ 394 h 867"/>
                  <a:gd name="T62" fmla="*/ 182 w 494"/>
                  <a:gd name="T63" fmla="*/ 394 h 867"/>
                  <a:gd name="T64" fmla="*/ 213 w 494"/>
                  <a:gd name="T65" fmla="*/ 468 h 867"/>
                  <a:gd name="T66" fmla="*/ 267 w 494"/>
                  <a:gd name="T67" fmla="*/ 349 h 867"/>
                  <a:gd name="T68" fmla="*/ 230 w 494"/>
                  <a:gd name="T69" fmla="*/ 349 h 867"/>
                  <a:gd name="T70" fmla="*/ 315 w 494"/>
                  <a:gd name="T71" fmla="*/ 205 h 867"/>
                  <a:gd name="T72" fmla="*/ 246 w 494"/>
                  <a:gd name="T73" fmla="*/ 0 h 8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94" h="867">
                    <a:moveTo>
                      <a:pt x="491" y="717"/>
                    </a:moveTo>
                    <a:lnTo>
                      <a:pt x="429" y="717"/>
                    </a:lnTo>
                    <a:lnTo>
                      <a:pt x="431" y="732"/>
                    </a:lnTo>
                    <a:lnTo>
                      <a:pt x="494" y="732"/>
                    </a:lnTo>
                    <a:lnTo>
                      <a:pt x="491" y="725"/>
                    </a:lnTo>
                    <a:lnTo>
                      <a:pt x="494" y="725"/>
                    </a:lnTo>
                    <a:lnTo>
                      <a:pt x="491" y="717"/>
                    </a:lnTo>
                    <a:close/>
                    <a:moveTo>
                      <a:pt x="179" y="678"/>
                    </a:moveTo>
                    <a:lnTo>
                      <a:pt x="16" y="678"/>
                    </a:lnTo>
                    <a:lnTo>
                      <a:pt x="0" y="725"/>
                    </a:lnTo>
                    <a:lnTo>
                      <a:pt x="211" y="725"/>
                    </a:lnTo>
                    <a:lnTo>
                      <a:pt x="202" y="860"/>
                    </a:lnTo>
                    <a:lnTo>
                      <a:pt x="243" y="860"/>
                    </a:lnTo>
                    <a:lnTo>
                      <a:pt x="243" y="867"/>
                    </a:lnTo>
                    <a:lnTo>
                      <a:pt x="282" y="867"/>
                    </a:lnTo>
                    <a:lnTo>
                      <a:pt x="282" y="860"/>
                    </a:lnTo>
                    <a:lnTo>
                      <a:pt x="282" y="860"/>
                    </a:lnTo>
                    <a:lnTo>
                      <a:pt x="275" y="732"/>
                    </a:lnTo>
                    <a:lnTo>
                      <a:pt x="372" y="732"/>
                    </a:lnTo>
                    <a:lnTo>
                      <a:pt x="374" y="717"/>
                    </a:lnTo>
                    <a:lnTo>
                      <a:pt x="165" y="717"/>
                    </a:lnTo>
                    <a:lnTo>
                      <a:pt x="179" y="678"/>
                    </a:lnTo>
                    <a:close/>
                    <a:moveTo>
                      <a:pt x="223" y="492"/>
                    </a:moveTo>
                    <a:lnTo>
                      <a:pt x="223" y="492"/>
                    </a:lnTo>
                    <a:lnTo>
                      <a:pt x="223" y="492"/>
                    </a:lnTo>
                    <a:lnTo>
                      <a:pt x="223" y="492"/>
                    </a:lnTo>
                    <a:close/>
                    <a:moveTo>
                      <a:pt x="246" y="0"/>
                    </a:moveTo>
                    <a:lnTo>
                      <a:pt x="152" y="274"/>
                    </a:lnTo>
                    <a:lnTo>
                      <a:pt x="207" y="391"/>
                    </a:lnTo>
                    <a:lnTo>
                      <a:pt x="205" y="391"/>
                    </a:lnTo>
                    <a:lnTo>
                      <a:pt x="207" y="394"/>
                    </a:lnTo>
                    <a:lnTo>
                      <a:pt x="182" y="394"/>
                    </a:lnTo>
                    <a:lnTo>
                      <a:pt x="213" y="468"/>
                    </a:lnTo>
                    <a:lnTo>
                      <a:pt x="267" y="349"/>
                    </a:lnTo>
                    <a:lnTo>
                      <a:pt x="230" y="349"/>
                    </a:lnTo>
                    <a:lnTo>
                      <a:pt x="315" y="205"/>
                    </a:lnTo>
                    <a:lnTo>
                      <a:pt x="246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5" name="Freeform 30"/>
              <p:cNvSpPr>
                <a:spLocks noEditPoints="1"/>
              </p:cNvSpPr>
              <p:nvPr/>
            </p:nvSpPr>
            <p:spPr bwMode="auto">
              <a:xfrm>
                <a:off x="1527" y="2739"/>
                <a:ext cx="494" cy="867"/>
              </a:xfrm>
              <a:custGeom>
                <a:avLst/>
                <a:gdLst>
                  <a:gd name="T0" fmla="*/ 491 w 494"/>
                  <a:gd name="T1" fmla="*/ 717 h 867"/>
                  <a:gd name="T2" fmla="*/ 429 w 494"/>
                  <a:gd name="T3" fmla="*/ 717 h 867"/>
                  <a:gd name="T4" fmla="*/ 431 w 494"/>
                  <a:gd name="T5" fmla="*/ 732 h 867"/>
                  <a:gd name="T6" fmla="*/ 494 w 494"/>
                  <a:gd name="T7" fmla="*/ 732 h 867"/>
                  <a:gd name="T8" fmla="*/ 491 w 494"/>
                  <a:gd name="T9" fmla="*/ 725 h 867"/>
                  <a:gd name="T10" fmla="*/ 494 w 494"/>
                  <a:gd name="T11" fmla="*/ 725 h 867"/>
                  <a:gd name="T12" fmla="*/ 491 w 494"/>
                  <a:gd name="T13" fmla="*/ 717 h 867"/>
                  <a:gd name="T14" fmla="*/ 179 w 494"/>
                  <a:gd name="T15" fmla="*/ 678 h 867"/>
                  <a:gd name="T16" fmla="*/ 16 w 494"/>
                  <a:gd name="T17" fmla="*/ 678 h 867"/>
                  <a:gd name="T18" fmla="*/ 0 w 494"/>
                  <a:gd name="T19" fmla="*/ 725 h 867"/>
                  <a:gd name="T20" fmla="*/ 211 w 494"/>
                  <a:gd name="T21" fmla="*/ 725 h 867"/>
                  <a:gd name="T22" fmla="*/ 202 w 494"/>
                  <a:gd name="T23" fmla="*/ 860 h 867"/>
                  <a:gd name="T24" fmla="*/ 243 w 494"/>
                  <a:gd name="T25" fmla="*/ 860 h 867"/>
                  <a:gd name="T26" fmla="*/ 243 w 494"/>
                  <a:gd name="T27" fmla="*/ 867 h 867"/>
                  <a:gd name="T28" fmla="*/ 282 w 494"/>
                  <a:gd name="T29" fmla="*/ 867 h 867"/>
                  <a:gd name="T30" fmla="*/ 282 w 494"/>
                  <a:gd name="T31" fmla="*/ 860 h 867"/>
                  <a:gd name="T32" fmla="*/ 282 w 494"/>
                  <a:gd name="T33" fmla="*/ 860 h 867"/>
                  <a:gd name="T34" fmla="*/ 275 w 494"/>
                  <a:gd name="T35" fmla="*/ 732 h 867"/>
                  <a:gd name="T36" fmla="*/ 372 w 494"/>
                  <a:gd name="T37" fmla="*/ 732 h 867"/>
                  <a:gd name="T38" fmla="*/ 374 w 494"/>
                  <a:gd name="T39" fmla="*/ 717 h 867"/>
                  <a:gd name="T40" fmla="*/ 165 w 494"/>
                  <a:gd name="T41" fmla="*/ 717 h 867"/>
                  <a:gd name="T42" fmla="*/ 179 w 494"/>
                  <a:gd name="T43" fmla="*/ 678 h 867"/>
                  <a:gd name="T44" fmla="*/ 223 w 494"/>
                  <a:gd name="T45" fmla="*/ 492 h 867"/>
                  <a:gd name="T46" fmla="*/ 223 w 494"/>
                  <a:gd name="T47" fmla="*/ 492 h 867"/>
                  <a:gd name="T48" fmla="*/ 223 w 494"/>
                  <a:gd name="T49" fmla="*/ 492 h 867"/>
                  <a:gd name="T50" fmla="*/ 223 w 494"/>
                  <a:gd name="T51" fmla="*/ 492 h 867"/>
                  <a:gd name="T52" fmla="*/ 246 w 494"/>
                  <a:gd name="T53" fmla="*/ 0 h 867"/>
                  <a:gd name="T54" fmla="*/ 152 w 494"/>
                  <a:gd name="T55" fmla="*/ 274 h 867"/>
                  <a:gd name="T56" fmla="*/ 207 w 494"/>
                  <a:gd name="T57" fmla="*/ 391 h 867"/>
                  <a:gd name="T58" fmla="*/ 205 w 494"/>
                  <a:gd name="T59" fmla="*/ 391 h 867"/>
                  <a:gd name="T60" fmla="*/ 207 w 494"/>
                  <a:gd name="T61" fmla="*/ 394 h 867"/>
                  <a:gd name="T62" fmla="*/ 182 w 494"/>
                  <a:gd name="T63" fmla="*/ 394 h 867"/>
                  <a:gd name="T64" fmla="*/ 213 w 494"/>
                  <a:gd name="T65" fmla="*/ 468 h 867"/>
                  <a:gd name="T66" fmla="*/ 267 w 494"/>
                  <a:gd name="T67" fmla="*/ 349 h 867"/>
                  <a:gd name="T68" fmla="*/ 230 w 494"/>
                  <a:gd name="T69" fmla="*/ 349 h 867"/>
                  <a:gd name="T70" fmla="*/ 315 w 494"/>
                  <a:gd name="T71" fmla="*/ 205 h 867"/>
                  <a:gd name="T72" fmla="*/ 246 w 494"/>
                  <a:gd name="T73" fmla="*/ 0 h 8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94" h="867">
                    <a:moveTo>
                      <a:pt x="491" y="717"/>
                    </a:moveTo>
                    <a:lnTo>
                      <a:pt x="429" y="717"/>
                    </a:lnTo>
                    <a:lnTo>
                      <a:pt x="431" y="732"/>
                    </a:lnTo>
                    <a:lnTo>
                      <a:pt x="494" y="732"/>
                    </a:lnTo>
                    <a:lnTo>
                      <a:pt x="491" y="725"/>
                    </a:lnTo>
                    <a:lnTo>
                      <a:pt x="494" y="725"/>
                    </a:lnTo>
                    <a:lnTo>
                      <a:pt x="491" y="717"/>
                    </a:lnTo>
                    <a:moveTo>
                      <a:pt x="179" y="678"/>
                    </a:moveTo>
                    <a:lnTo>
                      <a:pt x="16" y="678"/>
                    </a:lnTo>
                    <a:lnTo>
                      <a:pt x="0" y="725"/>
                    </a:lnTo>
                    <a:lnTo>
                      <a:pt x="211" y="725"/>
                    </a:lnTo>
                    <a:lnTo>
                      <a:pt x="202" y="860"/>
                    </a:lnTo>
                    <a:lnTo>
                      <a:pt x="243" y="860"/>
                    </a:lnTo>
                    <a:lnTo>
                      <a:pt x="243" y="867"/>
                    </a:lnTo>
                    <a:lnTo>
                      <a:pt x="282" y="867"/>
                    </a:lnTo>
                    <a:lnTo>
                      <a:pt x="282" y="860"/>
                    </a:lnTo>
                    <a:lnTo>
                      <a:pt x="282" y="860"/>
                    </a:lnTo>
                    <a:lnTo>
                      <a:pt x="275" y="732"/>
                    </a:lnTo>
                    <a:lnTo>
                      <a:pt x="372" y="732"/>
                    </a:lnTo>
                    <a:lnTo>
                      <a:pt x="374" y="717"/>
                    </a:lnTo>
                    <a:lnTo>
                      <a:pt x="165" y="717"/>
                    </a:lnTo>
                    <a:lnTo>
                      <a:pt x="179" y="678"/>
                    </a:lnTo>
                    <a:moveTo>
                      <a:pt x="223" y="492"/>
                    </a:moveTo>
                    <a:lnTo>
                      <a:pt x="223" y="492"/>
                    </a:lnTo>
                    <a:lnTo>
                      <a:pt x="223" y="492"/>
                    </a:lnTo>
                    <a:lnTo>
                      <a:pt x="223" y="492"/>
                    </a:lnTo>
                    <a:moveTo>
                      <a:pt x="246" y="0"/>
                    </a:moveTo>
                    <a:lnTo>
                      <a:pt x="152" y="274"/>
                    </a:lnTo>
                    <a:lnTo>
                      <a:pt x="207" y="391"/>
                    </a:lnTo>
                    <a:lnTo>
                      <a:pt x="205" y="391"/>
                    </a:lnTo>
                    <a:lnTo>
                      <a:pt x="207" y="394"/>
                    </a:lnTo>
                    <a:lnTo>
                      <a:pt x="182" y="394"/>
                    </a:lnTo>
                    <a:lnTo>
                      <a:pt x="213" y="468"/>
                    </a:lnTo>
                    <a:lnTo>
                      <a:pt x="267" y="349"/>
                    </a:lnTo>
                    <a:lnTo>
                      <a:pt x="230" y="349"/>
                    </a:lnTo>
                    <a:lnTo>
                      <a:pt x="315" y="205"/>
                    </a:lnTo>
                    <a:lnTo>
                      <a:pt x="2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6" name="Freeform 31"/>
              <p:cNvSpPr>
                <a:spLocks noEditPoints="1"/>
              </p:cNvSpPr>
              <p:nvPr/>
            </p:nvSpPr>
            <p:spPr bwMode="auto">
              <a:xfrm>
                <a:off x="2927" y="2886"/>
                <a:ext cx="311" cy="668"/>
              </a:xfrm>
              <a:custGeom>
                <a:avLst/>
                <a:gdLst>
                  <a:gd name="T0" fmla="*/ 119 w 175"/>
                  <a:gd name="T1" fmla="*/ 0 h 356"/>
                  <a:gd name="T2" fmla="*/ 64 w 175"/>
                  <a:gd name="T3" fmla="*/ 79 h 356"/>
                  <a:gd name="T4" fmla="*/ 107 w 175"/>
                  <a:gd name="T5" fmla="*/ 244 h 356"/>
                  <a:gd name="T6" fmla="*/ 102 w 175"/>
                  <a:gd name="T7" fmla="*/ 323 h 356"/>
                  <a:gd name="T8" fmla="*/ 113 w 175"/>
                  <a:gd name="T9" fmla="*/ 336 h 356"/>
                  <a:gd name="T10" fmla="*/ 118 w 175"/>
                  <a:gd name="T11" fmla="*/ 349 h 356"/>
                  <a:gd name="T12" fmla="*/ 119 w 175"/>
                  <a:gd name="T13" fmla="*/ 356 h 356"/>
                  <a:gd name="T14" fmla="*/ 139 w 175"/>
                  <a:gd name="T15" fmla="*/ 356 h 356"/>
                  <a:gd name="T16" fmla="*/ 138 w 175"/>
                  <a:gd name="T17" fmla="*/ 356 h 356"/>
                  <a:gd name="T18" fmla="*/ 139 w 175"/>
                  <a:gd name="T19" fmla="*/ 356 h 356"/>
                  <a:gd name="T20" fmla="*/ 129 w 175"/>
                  <a:gd name="T21" fmla="*/ 245 h 356"/>
                  <a:gd name="T22" fmla="*/ 145 w 175"/>
                  <a:gd name="T23" fmla="*/ 240 h 356"/>
                  <a:gd name="T24" fmla="*/ 148 w 175"/>
                  <a:gd name="T25" fmla="*/ 239 h 356"/>
                  <a:gd name="T26" fmla="*/ 156 w 175"/>
                  <a:gd name="T27" fmla="*/ 107 h 356"/>
                  <a:gd name="T28" fmla="*/ 175 w 175"/>
                  <a:gd name="T29" fmla="*/ 79 h 356"/>
                  <a:gd name="T30" fmla="*/ 119 w 175"/>
                  <a:gd name="T31" fmla="*/ 0 h 356"/>
                  <a:gd name="T32" fmla="*/ 118 w 175"/>
                  <a:gd name="T33" fmla="*/ 0 h 356"/>
                  <a:gd name="T34" fmla="*/ 118 w 175"/>
                  <a:gd name="T35" fmla="*/ 0 h 356"/>
                  <a:gd name="T36" fmla="*/ 118 w 175"/>
                  <a:gd name="T37" fmla="*/ 0 h 356"/>
                  <a:gd name="T38" fmla="*/ 118 w 175"/>
                  <a:gd name="T39" fmla="*/ 0 h 356"/>
                  <a:gd name="T40" fmla="*/ 119 w 175"/>
                  <a:gd name="T41" fmla="*/ 0 h 356"/>
                  <a:gd name="T42" fmla="*/ 118 w 175"/>
                  <a:gd name="T43" fmla="*/ 0 h 356"/>
                  <a:gd name="T44" fmla="*/ 119 w 175"/>
                  <a:gd name="T45" fmla="*/ 0 h 356"/>
                  <a:gd name="T46" fmla="*/ 119 w 175"/>
                  <a:gd name="T47" fmla="*/ 0 h 356"/>
                  <a:gd name="T48" fmla="*/ 119 w 175"/>
                  <a:gd name="T49" fmla="*/ 0 h 356"/>
                  <a:gd name="T50" fmla="*/ 119 w 175"/>
                  <a:gd name="T51" fmla="*/ 0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5" h="356">
                    <a:moveTo>
                      <a:pt x="119" y="0"/>
                    </a:moveTo>
                    <a:cubicBezTo>
                      <a:pt x="114" y="4"/>
                      <a:pt x="91" y="38"/>
                      <a:pt x="64" y="79"/>
                    </a:cubicBezTo>
                    <a:cubicBezTo>
                      <a:pt x="0" y="174"/>
                      <a:pt x="58" y="232"/>
                      <a:pt x="107" y="244"/>
                    </a:cubicBezTo>
                    <a:cubicBezTo>
                      <a:pt x="102" y="323"/>
                      <a:pt x="102" y="323"/>
                      <a:pt x="102" y="323"/>
                    </a:cubicBezTo>
                    <a:cubicBezTo>
                      <a:pt x="106" y="327"/>
                      <a:pt x="110" y="331"/>
                      <a:pt x="113" y="336"/>
                    </a:cubicBezTo>
                    <a:cubicBezTo>
                      <a:pt x="114" y="341"/>
                      <a:pt x="116" y="345"/>
                      <a:pt x="118" y="349"/>
                    </a:cubicBezTo>
                    <a:cubicBezTo>
                      <a:pt x="119" y="351"/>
                      <a:pt x="119" y="354"/>
                      <a:pt x="119" y="356"/>
                    </a:cubicBezTo>
                    <a:cubicBezTo>
                      <a:pt x="139" y="356"/>
                      <a:pt x="139" y="356"/>
                      <a:pt x="139" y="356"/>
                    </a:cubicBezTo>
                    <a:cubicBezTo>
                      <a:pt x="138" y="356"/>
                      <a:pt x="138" y="356"/>
                      <a:pt x="138" y="356"/>
                    </a:cubicBezTo>
                    <a:cubicBezTo>
                      <a:pt x="139" y="356"/>
                      <a:pt x="139" y="356"/>
                      <a:pt x="139" y="356"/>
                    </a:cubicBezTo>
                    <a:cubicBezTo>
                      <a:pt x="129" y="245"/>
                      <a:pt x="129" y="245"/>
                      <a:pt x="129" y="245"/>
                    </a:cubicBezTo>
                    <a:cubicBezTo>
                      <a:pt x="134" y="244"/>
                      <a:pt x="140" y="242"/>
                      <a:pt x="145" y="240"/>
                    </a:cubicBezTo>
                    <a:cubicBezTo>
                      <a:pt x="146" y="240"/>
                      <a:pt x="147" y="240"/>
                      <a:pt x="148" y="239"/>
                    </a:cubicBezTo>
                    <a:cubicBezTo>
                      <a:pt x="125" y="211"/>
                      <a:pt x="117" y="166"/>
                      <a:pt x="156" y="107"/>
                    </a:cubicBezTo>
                    <a:cubicBezTo>
                      <a:pt x="163" y="97"/>
                      <a:pt x="169" y="88"/>
                      <a:pt x="175" y="79"/>
                    </a:cubicBezTo>
                    <a:cubicBezTo>
                      <a:pt x="149" y="37"/>
                      <a:pt x="123" y="4"/>
                      <a:pt x="119" y="0"/>
                    </a:cubicBezTo>
                    <a:moveTo>
                      <a:pt x="118" y="0"/>
                    </a:moveTo>
                    <a:cubicBezTo>
                      <a:pt x="118" y="0"/>
                      <a:pt x="118" y="0"/>
                      <a:pt x="118" y="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18" y="0"/>
                      <a:pt x="118" y="0"/>
                      <a:pt x="118" y="0"/>
                    </a:cubicBezTo>
                    <a:moveTo>
                      <a:pt x="119" y="0"/>
                    </a:moveTo>
                    <a:cubicBezTo>
                      <a:pt x="118" y="0"/>
                      <a:pt x="118" y="0"/>
                      <a:pt x="118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9" y="0"/>
                      <a:pt x="119" y="0"/>
                      <a:pt x="119" y="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7" name="Freeform 32"/>
              <p:cNvSpPr>
                <a:spLocks noEditPoints="1"/>
              </p:cNvSpPr>
              <p:nvPr/>
            </p:nvSpPr>
            <p:spPr bwMode="auto">
              <a:xfrm>
                <a:off x="4938" y="2886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  <a:gd name="T4" fmla="*/ 1 w 1"/>
                  <a:gd name="T5" fmla="*/ 0 w 1"/>
                  <a:gd name="T6" fmla="*/ 1 w 1"/>
                  <a:gd name="T7" fmla="*/ 1 w 1"/>
                  <a:gd name="T8" fmla="*/ 1 w 1"/>
                  <a:gd name="T9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347A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8" name="Freeform 33"/>
              <p:cNvSpPr/>
              <p:nvPr/>
            </p:nvSpPr>
            <p:spPr bwMode="auto">
              <a:xfrm>
                <a:off x="4728" y="2903"/>
                <a:ext cx="362" cy="551"/>
              </a:xfrm>
              <a:custGeom>
                <a:avLst/>
                <a:gdLst>
                  <a:gd name="T0" fmla="*/ 126 w 204"/>
                  <a:gd name="T1" fmla="*/ 0 h 294"/>
                  <a:gd name="T2" fmla="*/ 112 w 204"/>
                  <a:gd name="T3" fmla="*/ 0 h 294"/>
                  <a:gd name="T4" fmla="*/ 64 w 204"/>
                  <a:gd name="T5" fmla="*/ 70 h 294"/>
                  <a:gd name="T6" fmla="*/ 107 w 204"/>
                  <a:gd name="T7" fmla="*/ 235 h 294"/>
                  <a:gd name="T8" fmla="*/ 104 w 204"/>
                  <a:gd name="T9" fmla="*/ 280 h 294"/>
                  <a:gd name="T10" fmla="*/ 108 w 204"/>
                  <a:gd name="T11" fmla="*/ 269 h 294"/>
                  <a:gd name="T12" fmla="*/ 116 w 204"/>
                  <a:gd name="T13" fmla="*/ 252 h 294"/>
                  <a:gd name="T14" fmla="*/ 121 w 204"/>
                  <a:gd name="T15" fmla="*/ 245 h 294"/>
                  <a:gd name="T16" fmla="*/ 125 w 204"/>
                  <a:gd name="T17" fmla="*/ 241 h 294"/>
                  <a:gd name="T18" fmla="*/ 128 w 204"/>
                  <a:gd name="T19" fmla="*/ 239 h 294"/>
                  <a:gd name="T20" fmla="*/ 129 w 204"/>
                  <a:gd name="T21" fmla="*/ 238 h 294"/>
                  <a:gd name="T22" fmla="*/ 128 w 204"/>
                  <a:gd name="T23" fmla="*/ 239 h 294"/>
                  <a:gd name="T24" fmla="*/ 126 w 204"/>
                  <a:gd name="T25" fmla="*/ 242 h 294"/>
                  <a:gd name="T26" fmla="*/ 124 w 204"/>
                  <a:gd name="T27" fmla="*/ 247 h 294"/>
                  <a:gd name="T28" fmla="*/ 122 w 204"/>
                  <a:gd name="T29" fmla="*/ 254 h 294"/>
                  <a:gd name="T30" fmla="*/ 120 w 204"/>
                  <a:gd name="T31" fmla="*/ 272 h 294"/>
                  <a:gd name="T32" fmla="*/ 121 w 204"/>
                  <a:gd name="T33" fmla="*/ 292 h 294"/>
                  <a:gd name="T34" fmla="*/ 122 w 204"/>
                  <a:gd name="T35" fmla="*/ 294 h 294"/>
                  <a:gd name="T36" fmla="*/ 126 w 204"/>
                  <a:gd name="T37" fmla="*/ 288 h 294"/>
                  <a:gd name="T38" fmla="*/ 133 w 204"/>
                  <a:gd name="T39" fmla="*/ 281 h 294"/>
                  <a:gd name="T40" fmla="*/ 129 w 204"/>
                  <a:gd name="T41" fmla="*/ 236 h 294"/>
                  <a:gd name="T42" fmla="*/ 145 w 204"/>
                  <a:gd name="T43" fmla="*/ 231 h 294"/>
                  <a:gd name="T44" fmla="*/ 202 w 204"/>
                  <a:gd name="T45" fmla="*/ 160 h 294"/>
                  <a:gd name="T46" fmla="*/ 176 w 204"/>
                  <a:gd name="T47" fmla="*/ 70 h 294"/>
                  <a:gd name="T48" fmla="*/ 126 w 204"/>
                  <a:gd name="T49" fmla="*/ 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4" h="294">
                    <a:moveTo>
                      <a:pt x="126" y="0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02" y="14"/>
                      <a:pt x="84" y="40"/>
                      <a:pt x="64" y="70"/>
                    </a:cubicBezTo>
                    <a:cubicBezTo>
                      <a:pt x="0" y="165"/>
                      <a:pt x="58" y="223"/>
                      <a:pt x="107" y="235"/>
                    </a:cubicBezTo>
                    <a:cubicBezTo>
                      <a:pt x="104" y="280"/>
                      <a:pt x="104" y="280"/>
                      <a:pt x="104" y="280"/>
                    </a:cubicBezTo>
                    <a:cubicBezTo>
                      <a:pt x="105" y="276"/>
                      <a:pt x="107" y="273"/>
                      <a:pt x="108" y="269"/>
                    </a:cubicBezTo>
                    <a:cubicBezTo>
                      <a:pt x="110" y="263"/>
                      <a:pt x="113" y="257"/>
                      <a:pt x="116" y="252"/>
                    </a:cubicBezTo>
                    <a:cubicBezTo>
                      <a:pt x="118" y="249"/>
                      <a:pt x="119" y="247"/>
                      <a:pt x="121" y="245"/>
                    </a:cubicBezTo>
                    <a:cubicBezTo>
                      <a:pt x="122" y="244"/>
                      <a:pt x="124" y="242"/>
                      <a:pt x="125" y="241"/>
                    </a:cubicBezTo>
                    <a:cubicBezTo>
                      <a:pt x="126" y="240"/>
                      <a:pt x="127" y="239"/>
                      <a:pt x="128" y="239"/>
                    </a:cubicBezTo>
                    <a:cubicBezTo>
                      <a:pt x="128" y="238"/>
                      <a:pt x="129" y="238"/>
                      <a:pt x="129" y="238"/>
                    </a:cubicBezTo>
                    <a:cubicBezTo>
                      <a:pt x="129" y="238"/>
                      <a:pt x="128" y="238"/>
                      <a:pt x="128" y="239"/>
                    </a:cubicBezTo>
                    <a:cubicBezTo>
                      <a:pt x="128" y="240"/>
                      <a:pt x="127" y="241"/>
                      <a:pt x="126" y="242"/>
                    </a:cubicBezTo>
                    <a:cubicBezTo>
                      <a:pt x="125" y="243"/>
                      <a:pt x="125" y="245"/>
                      <a:pt x="124" y="247"/>
                    </a:cubicBezTo>
                    <a:cubicBezTo>
                      <a:pt x="123" y="249"/>
                      <a:pt x="123" y="251"/>
                      <a:pt x="122" y="254"/>
                    </a:cubicBezTo>
                    <a:cubicBezTo>
                      <a:pt x="121" y="259"/>
                      <a:pt x="120" y="265"/>
                      <a:pt x="120" y="272"/>
                    </a:cubicBezTo>
                    <a:cubicBezTo>
                      <a:pt x="120" y="278"/>
                      <a:pt x="121" y="285"/>
                      <a:pt x="121" y="292"/>
                    </a:cubicBezTo>
                    <a:cubicBezTo>
                      <a:pt x="121" y="293"/>
                      <a:pt x="121" y="294"/>
                      <a:pt x="122" y="294"/>
                    </a:cubicBezTo>
                    <a:cubicBezTo>
                      <a:pt x="123" y="292"/>
                      <a:pt x="125" y="290"/>
                      <a:pt x="126" y="288"/>
                    </a:cubicBezTo>
                    <a:cubicBezTo>
                      <a:pt x="129" y="286"/>
                      <a:pt x="131" y="283"/>
                      <a:pt x="133" y="281"/>
                    </a:cubicBezTo>
                    <a:cubicBezTo>
                      <a:pt x="129" y="236"/>
                      <a:pt x="129" y="236"/>
                      <a:pt x="129" y="236"/>
                    </a:cubicBezTo>
                    <a:cubicBezTo>
                      <a:pt x="134" y="235"/>
                      <a:pt x="140" y="233"/>
                      <a:pt x="145" y="231"/>
                    </a:cubicBezTo>
                    <a:cubicBezTo>
                      <a:pt x="171" y="221"/>
                      <a:pt x="198" y="198"/>
                      <a:pt x="202" y="160"/>
                    </a:cubicBezTo>
                    <a:cubicBezTo>
                      <a:pt x="204" y="136"/>
                      <a:pt x="198" y="106"/>
                      <a:pt x="176" y="70"/>
                    </a:cubicBezTo>
                    <a:cubicBezTo>
                      <a:pt x="156" y="39"/>
                      <a:pt x="137" y="14"/>
                      <a:pt x="126" y="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9" name="Freeform 34"/>
              <p:cNvSpPr/>
              <p:nvPr/>
            </p:nvSpPr>
            <p:spPr bwMode="auto">
              <a:xfrm>
                <a:off x="4927" y="2886"/>
                <a:ext cx="25" cy="17"/>
              </a:xfrm>
              <a:custGeom>
                <a:avLst/>
                <a:gdLst>
                  <a:gd name="T0" fmla="*/ 7 w 14"/>
                  <a:gd name="T1" fmla="*/ 0 h 9"/>
                  <a:gd name="T2" fmla="*/ 0 w 14"/>
                  <a:gd name="T3" fmla="*/ 9 h 9"/>
                  <a:gd name="T4" fmla="*/ 14 w 14"/>
                  <a:gd name="T5" fmla="*/ 9 h 9"/>
                  <a:gd name="T6" fmla="*/ 7 w 14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9">
                    <a:moveTo>
                      <a:pt x="7" y="0"/>
                    </a:moveTo>
                    <a:cubicBezTo>
                      <a:pt x="6" y="1"/>
                      <a:pt x="3" y="4"/>
                      <a:pt x="0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1" y="4"/>
                      <a:pt x="8" y="1"/>
                      <a:pt x="7" y="0"/>
                    </a:cubicBezTo>
                  </a:path>
                </a:pathLst>
              </a:custGeom>
              <a:solidFill>
                <a:srgbClr val="347A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0" name="Freeform 35"/>
              <p:cNvSpPr/>
              <p:nvPr/>
            </p:nvSpPr>
            <p:spPr bwMode="auto">
              <a:xfrm>
                <a:off x="3440" y="3372"/>
                <a:ext cx="193" cy="223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7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7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cubicBezTo>
                      <a:pt x="0" y="116"/>
                      <a:pt x="0" y="116"/>
                      <a:pt x="0" y="116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1" name="Freeform 36"/>
              <p:cNvSpPr/>
              <p:nvPr/>
            </p:nvSpPr>
            <p:spPr bwMode="auto">
              <a:xfrm>
                <a:off x="3335" y="3372"/>
                <a:ext cx="193" cy="223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4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4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cubicBezTo>
                      <a:pt x="69" y="119"/>
                      <a:pt x="69" y="119"/>
                      <a:pt x="69" y="119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2" name="Freeform 37"/>
              <p:cNvSpPr/>
              <p:nvPr/>
            </p:nvSpPr>
            <p:spPr bwMode="auto">
              <a:xfrm>
                <a:off x="3448" y="3468"/>
                <a:ext cx="197" cy="127"/>
              </a:xfrm>
              <a:custGeom>
                <a:avLst/>
                <a:gdLst>
                  <a:gd name="T0" fmla="*/ 0 w 111"/>
                  <a:gd name="T1" fmla="*/ 62 h 68"/>
                  <a:gd name="T2" fmla="*/ 0 w 111"/>
                  <a:gd name="T3" fmla="*/ 61 h 68"/>
                  <a:gd name="T4" fmla="*/ 1 w 111"/>
                  <a:gd name="T5" fmla="*/ 60 h 68"/>
                  <a:gd name="T6" fmla="*/ 1 w 111"/>
                  <a:gd name="T7" fmla="*/ 57 h 68"/>
                  <a:gd name="T8" fmla="*/ 3 w 111"/>
                  <a:gd name="T9" fmla="*/ 55 h 68"/>
                  <a:gd name="T10" fmla="*/ 6 w 111"/>
                  <a:gd name="T11" fmla="*/ 48 h 68"/>
                  <a:gd name="T12" fmla="*/ 11 w 111"/>
                  <a:gd name="T13" fmla="*/ 40 h 68"/>
                  <a:gd name="T14" fmla="*/ 18 w 111"/>
                  <a:gd name="T15" fmla="*/ 31 h 68"/>
                  <a:gd name="T16" fmla="*/ 27 w 111"/>
                  <a:gd name="T17" fmla="*/ 22 h 68"/>
                  <a:gd name="T18" fmla="*/ 31 w 111"/>
                  <a:gd name="T19" fmla="*/ 18 h 68"/>
                  <a:gd name="T20" fmla="*/ 37 w 111"/>
                  <a:gd name="T21" fmla="*/ 15 h 68"/>
                  <a:gd name="T22" fmla="*/ 42 w 111"/>
                  <a:gd name="T23" fmla="*/ 11 h 68"/>
                  <a:gd name="T24" fmla="*/ 48 w 111"/>
                  <a:gd name="T25" fmla="*/ 8 h 68"/>
                  <a:gd name="T26" fmla="*/ 60 w 111"/>
                  <a:gd name="T27" fmla="*/ 4 h 68"/>
                  <a:gd name="T28" fmla="*/ 72 w 111"/>
                  <a:gd name="T29" fmla="*/ 2 h 68"/>
                  <a:gd name="T30" fmla="*/ 82 w 111"/>
                  <a:gd name="T31" fmla="*/ 1 h 68"/>
                  <a:gd name="T32" fmla="*/ 92 w 111"/>
                  <a:gd name="T33" fmla="*/ 1 h 68"/>
                  <a:gd name="T34" fmla="*/ 96 w 111"/>
                  <a:gd name="T35" fmla="*/ 1 h 68"/>
                  <a:gd name="T36" fmla="*/ 100 w 111"/>
                  <a:gd name="T37" fmla="*/ 1 h 68"/>
                  <a:gd name="T38" fmla="*/ 106 w 111"/>
                  <a:gd name="T39" fmla="*/ 2 h 68"/>
                  <a:gd name="T40" fmla="*/ 111 w 111"/>
                  <a:gd name="T41" fmla="*/ 2 h 68"/>
                  <a:gd name="T42" fmla="*/ 106 w 111"/>
                  <a:gd name="T43" fmla="*/ 3 h 68"/>
                  <a:gd name="T44" fmla="*/ 100 w 111"/>
                  <a:gd name="T45" fmla="*/ 5 h 68"/>
                  <a:gd name="T46" fmla="*/ 97 w 111"/>
                  <a:gd name="T47" fmla="*/ 5 h 68"/>
                  <a:gd name="T48" fmla="*/ 93 w 111"/>
                  <a:gd name="T49" fmla="*/ 7 h 68"/>
                  <a:gd name="T50" fmla="*/ 84 w 111"/>
                  <a:gd name="T51" fmla="*/ 10 h 68"/>
                  <a:gd name="T52" fmla="*/ 75 w 111"/>
                  <a:gd name="T53" fmla="*/ 14 h 68"/>
                  <a:gd name="T54" fmla="*/ 67 w 111"/>
                  <a:gd name="T55" fmla="*/ 19 h 68"/>
                  <a:gd name="T56" fmla="*/ 59 w 111"/>
                  <a:gd name="T57" fmla="*/ 25 h 68"/>
                  <a:gd name="T58" fmla="*/ 55 w 111"/>
                  <a:gd name="T59" fmla="*/ 29 h 68"/>
                  <a:gd name="T60" fmla="*/ 52 w 111"/>
                  <a:gd name="T61" fmla="*/ 33 h 68"/>
                  <a:gd name="T62" fmla="*/ 49 w 111"/>
                  <a:gd name="T63" fmla="*/ 36 h 68"/>
                  <a:gd name="T64" fmla="*/ 47 w 111"/>
                  <a:gd name="T65" fmla="*/ 40 h 68"/>
                  <a:gd name="T66" fmla="*/ 43 w 111"/>
                  <a:gd name="T67" fmla="*/ 48 h 68"/>
                  <a:gd name="T68" fmla="*/ 41 w 111"/>
                  <a:gd name="T69" fmla="*/ 55 h 68"/>
                  <a:gd name="T70" fmla="*/ 40 w 111"/>
                  <a:gd name="T71" fmla="*/ 61 h 68"/>
                  <a:gd name="T72" fmla="*/ 39 w 111"/>
                  <a:gd name="T73" fmla="*/ 65 h 68"/>
                  <a:gd name="T74" fmla="*/ 39 w 111"/>
                  <a:gd name="T75" fmla="*/ 67 h 68"/>
                  <a:gd name="T76" fmla="*/ 39 w 111"/>
                  <a:gd name="T77" fmla="*/ 67 h 68"/>
                  <a:gd name="T78" fmla="*/ 39 w 111"/>
                  <a:gd name="T79" fmla="*/ 68 h 68"/>
                  <a:gd name="T80" fmla="*/ 39 w 111"/>
                  <a:gd name="T81" fmla="*/ 68 h 68"/>
                  <a:gd name="T82" fmla="*/ 0 w 111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1" y="60"/>
                    </a:cubicBezTo>
                    <a:cubicBezTo>
                      <a:pt x="1" y="59"/>
                      <a:pt x="1" y="58"/>
                      <a:pt x="1" y="57"/>
                    </a:cubicBezTo>
                    <a:cubicBezTo>
                      <a:pt x="2" y="57"/>
                      <a:pt x="2" y="56"/>
                      <a:pt x="3" y="55"/>
                    </a:cubicBezTo>
                    <a:cubicBezTo>
                      <a:pt x="3" y="53"/>
                      <a:pt x="5" y="50"/>
                      <a:pt x="6" y="48"/>
                    </a:cubicBezTo>
                    <a:cubicBezTo>
                      <a:pt x="7" y="45"/>
                      <a:pt x="9" y="43"/>
                      <a:pt x="11" y="40"/>
                    </a:cubicBezTo>
                    <a:cubicBezTo>
                      <a:pt x="13" y="37"/>
                      <a:pt x="15" y="34"/>
                      <a:pt x="18" y="31"/>
                    </a:cubicBezTo>
                    <a:cubicBezTo>
                      <a:pt x="21" y="28"/>
                      <a:pt x="23" y="25"/>
                      <a:pt x="27" y="22"/>
                    </a:cubicBezTo>
                    <a:cubicBezTo>
                      <a:pt x="28" y="21"/>
                      <a:pt x="30" y="20"/>
                      <a:pt x="31" y="18"/>
                    </a:cubicBezTo>
                    <a:cubicBezTo>
                      <a:pt x="33" y="17"/>
                      <a:pt x="35" y="16"/>
                      <a:pt x="37" y="15"/>
                    </a:cubicBezTo>
                    <a:cubicBezTo>
                      <a:pt x="39" y="13"/>
                      <a:pt x="40" y="12"/>
                      <a:pt x="42" y="11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52" y="7"/>
                      <a:pt x="56" y="5"/>
                      <a:pt x="60" y="4"/>
                    </a:cubicBezTo>
                    <a:cubicBezTo>
                      <a:pt x="64" y="3"/>
                      <a:pt x="68" y="2"/>
                      <a:pt x="72" y="2"/>
                    </a:cubicBezTo>
                    <a:cubicBezTo>
                      <a:pt x="75" y="1"/>
                      <a:pt x="79" y="1"/>
                      <a:pt x="82" y="1"/>
                    </a:cubicBezTo>
                    <a:cubicBezTo>
                      <a:pt x="86" y="0"/>
                      <a:pt x="89" y="1"/>
                      <a:pt x="92" y="1"/>
                    </a:cubicBezTo>
                    <a:cubicBezTo>
                      <a:pt x="93" y="1"/>
                      <a:pt x="95" y="1"/>
                      <a:pt x="96" y="1"/>
                    </a:cubicBezTo>
                    <a:cubicBezTo>
                      <a:pt x="97" y="1"/>
                      <a:pt x="99" y="1"/>
                      <a:pt x="100" y="1"/>
                    </a:cubicBezTo>
                    <a:cubicBezTo>
                      <a:pt x="102" y="1"/>
                      <a:pt x="104" y="2"/>
                      <a:pt x="106" y="2"/>
                    </a:cubicBezTo>
                    <a:cubicBezTo>
                      <a:pt x="109" y="2"/>
                      <a:pt x="111" y="2"/>
                      <a:pt x="111" y="2"/>
                    </a:cubicBezTo>
                    <a:cubicBezTo>
                      <a:pt x="111" y="2"/>
                      <a:pt x="109" y="3"/>
                      <a:pt x="106" y="3"/>
                    </a:cubicBezTo>
                    <a:cubicBezTo>
                      <a:pt x="104" y="4"/>
                      <a:pt x="102" y="4"/>
                      <a:pt x="100" y="5"/>
                    </a:cubicBezTo>
                    <a:cubicBezTo>
                      <a:pt x="99" y="5"/>
                      <a:pt x="98" y="5"/>
                      <a:pt x="97" y="5"/>
                    </a:cubicBezTo>
                    <a:cubicBezTo>
                      <a:pt x="95" y="6"/>
                      <a:pt x="94" y="6"/>
                      <a:pt x="93" y="7"/>
                    </a:cubicBezTo>
                    <a:cubicBezTo>
                      <a:pt x="90" y="8"/>
                      <a:pt x="87" y="9"/>
                      <a:pt x="84" y="10"/>
                    </a:cubicBezTo>
                    <a:cubicBezTo>
                      <a:pt x="81" y="11"/>
                      <a:pt x="79" y="12"/>
                      <a:pt x="75" y="14"/>
                    </a:cubicBezTo>
                    <a:cubicBezTo>
                      <a:pt x="72" y="15"/>
                      <a:pt x="70" y="17"/>
                      <a:pt x="67" y="19"/>
                    </a:cubicBezTo>
                    <a:cubicBezTo>
                      <a:pt x="64" y="21"/>
                      <a:pt x="61" y="23"/>
                      <a:pt x="59" y="25"/>
                    </a:cubicBezTo>
                    <a:cubicBezTo>
                      <a:pt x="55" y="29"/>
                      <a:pt x="55" y="29"/>
                      <a:pt x="55" y="29"/>
                    </a:cubicBezTo>
                    <a:cubicBezTo>
                      <a:pt x="54" y="30"/>
                      <a:pt x="53" y="31"/>
                      <a:pt x="52" y="33"/>
                    </a:cubicBezTo>
                    <a:cubicBezTo>
                      <a:pt x="51" y="34"/>
                      <a:pt x="50" y="35"/>
                      <a:pt x="49" y="36"/>
                    </a:cubicBezTo>
                    <a:cubicBezTo>
                      <a:pt x="48" y="38"/>
                      <a:pt x="48" y="39"/>
                      <a:pt x="47" y="40"/>
                    </a:cubicBezTo>
                    <a:cubicBezTo>
                      <a:pt x="45" y="43"/>
                      <a:pt x="44" y="45"/>
                      <a:pt x="43" y="48"/>
                    </a:cubicBezTo>
                    <a:cubicBezTo>
                      <a:pt x="42" y="50"/>
                      <a:pt x="41" y="53"/>
                      <a:pt x="41" y="55"/>
                    </a:cubicBezTo>
                    <a:cubicBezTo>
                      <a:pt x="40" y="57"/>
                      <a:pt x="40" y="59"/>
                      <a:pt x="40" y="61"/>
                    </a:cubicBezTo>
                    <a:cubicBezTo>
                      <a:pt x="39" y="63"/>
                      <a:pt x="39" y="64"/>
                      <a:pt x="39" y="65"/>
                    </a:cubicBezTo>
                    <a:cubicBezTo>
                      <a:pt x="39" y="66"/>
                      <a:pt x="39" y="66"/>
                      <a:pt x="39" y="67"/>
                    </a:cubicBezTo>
                    <a:cubicBezTo>
                      <a:pt x="39" y="67"/>
                      <a:pt x="39" y="67"/>
                      <a:pt x="39" y="67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0" y="62"/>
                      <a:pt x="0" y="62"/>
                      <a:pt x="0" y="62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3" name="Freeform 38"/>
              <p:cNvSpPr/>
              <p:nvPr/>
            </p:nvSpPr>
            <p:spPr bwMode="auto">
              <a:xfrm>
                <a:off x="3316" y="3468"/>
                <a:ext cx="196" cy="127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cubicBezTo>
                      <a:pt x="72" y="68"/>
                      <a:pt x="72" y="68"/>
                      <a:pt x="72" y="68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4" name="Freeform 39"/>
              <p:cNvSpPr/>
              <p:nvPr/>
            </p:nvSpPr>
            <p:spPr bwMode="auto">
              <a:xfrm>
                <a:off x="3447" y="3349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5" name="Freeform 40"/>
              <p:cNvSpPr/>
              <p:nvPr/>
            </p:nvSpPr>
            <p:spPr bwMode="auto">
              <a:xfrm>
                <a:off x="1256" y="3372"/>
                <a:ext cx="193" cy="223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7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7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6" name="Freeform 41"/>
              <p:cNvSpPr/>
              <p:nvPr/>
            </p:nvSpPr>
            <p:spPr bwMode="auto">
              <a:xfrm>
                <a:off x="1151" y="3372"/>
                <a:ext cx="193" cy="223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5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5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lnTo>
                      <a:pt x="69" y="119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7" name="Freeform 42"/>
              <p:cNvSpPr/>
              <p:nvPr/>
            </p:nvSpPr>
            <p:spPr bwMode="auto">
              <a:xfrm>
                <a:off x="1264" y="3468"/>
                <a:ext cx="197" cy="127"/>
              </a:xfrm>
              <a:custGeom>
                <a:avLst/>
                <a:gdLst>
                  <a:gd name="T0" fmla="*/ 0 w 111"/>
                  <a:gd name="T1" fmla="*/ 62 h 68"/>
                  <a:gd name="T2" fmla="*/ 0 w 111"/>
                  <a:gd name="T3" fmla="*/ 61 h 68"/>
                  <a:gd name="T4" fmla="*/ 1 w 111"/>
                  <a:gd name="T5" fmla="*/ 60 h 68"/>
                  <a:gd name="T6" fmla="*/ 1 w 111"/>
                  <a:gd name="T7" fmla="*/ 57 h 68"/>
                  <a:gd name="T8" fmla="*/ 3 w 111"/>
                  <a:gd name="T9" fmla="*/ 55 h 68"/>
                  <a:gd name="T10" fmla="*/ 6 w 111"/>
                  <a:gd name="T11" fmla="*/ 48 h 68"/>
                  <a:gd name="T12" fmla="*/ 11 w 111"/>
                  <a:gd name="T13" fmla="*/ 40 h 68"/>
                  <a:gd name="T14" fmla="*/ 18 w 111"/>
                  <a:gd name="T15" fmla="*/ 31 h 68"/>
                  <a:gd name="T16" fmla="*/ 27 w 111"/>
                  <a:gd name="T17" fmla="*/ 22 h 68"/>
                  <a:gd name="T18" fmla="*/ 31 w 111"/>
                  <a:gd name="T19" fmla="*/ 18 h 68"/>
                  <a:gd name="T20" fmla="*/ 37 w 111"/>
                  <a:gd name="T21" fmla="*/ 15 h 68"/>
                  <a:gd name="T22" fmla="*/ 42 w 111"/>
                  <a:gd name="T23" fmla="*/ 11 h 68"/>
                  <a:gd name="T24" fmla="*/ 48 w 111"/>
                  <a:gd name="T25" fmla="*/ 8 h 68"/>
                  <a:gd name="T26" fmla="*/ 60 w 111"/>
                  <a:gd name="T27" fmla="*/ 4 h 68"/>
                  <a:gd name="T28" fmla="*/ 72 w 111"/>
                  <a:gd name="T29" fmla="*/ 2 h 68"/>
                  <a:gd name="T30" fmla="*/ 82 w 111"/>
                  <a:gd name="T31" fmla="*/ 1 h 68"/>
                  <a:gd name="T32" fmla="*/ 92 w 111"/>
                  <a:gd name="T33" fmla="*/ 1 h 68"/>
                  <a:gd name="T34" fmla="*/ 96 w 111"/>
                  <a:gd name="T35" fmla="*/ 1 h 68"/>
                  <a:gd name="T36" fmla="*/ 100 w 111"/>
                  <a:gd name="T37" fmla="*/ 1 h 68"/>
                  <a:gd name="T38" fmla="*/ 106 w 111"/>
                  <a:gd name="T39" fmla="*/ 2 h 68"/>
                  <a:gd name="T40" fmla="*/ 111 w 111"/>
                  <a:gd name="T41" fmla="*/ 2 h 68"/>
                  <a:gd name="T42" fmla="*/ 106 w 111"/>
                  <a:gd name="T43" fmla="*/ 3 h 68"/>
                  <a:gd name="T44" fmla="*/ 100 w 111"/>
                  <a:gd name="T45" fmla="*/ 5 h 68"/>
                  <a:gd name="T46" fmla="*/ 97 w 111"/>
                  <a:gd name="T47" fmla="*/ 5 h 68"/>
                  <a:gd name="T48" fmla="*/ 93 w 111"/>
                  <a:gd name="T49" fmla="*/ 7 h 68"/>
                  <a:gd name="T50" fmla="*/ 84 w 111"/>
                  <a:gd name="T51" fmla="*/ 10 h 68"/>
                  <a:gd name="T52" fmla="*/ 75 w 111"/>
                  <a:gd name="T53" fmla="*/ 14 h 68"/>
                  <a:gd name="T54" fmla="*/ 67 w 111"/>
                  <a:gd name="T55" fmla="*/ 19 h 68"/>
                  <a:gd name="T56" fmla="*/ 59 w 111"/>
                  <a:gd name="T57" fmla="*/ 25 h 68"/>
                  <a:gd name="T58" fmla="*/ 55 w 111"/>
                  <a:gd name="T59" fmla="*/ 29 h 68"/>
                  <a:gd name="T60" fmla="*/ 52 w 111"/>
                  <a:gd name="T61" fmla="*/ 33 h 68"/>
                  <a:gd name="T62" fmla="*/ 49 w 111"/>
                  <a:gd name="T63" fmla="*/ 36 h 68"/>
                  <a:gd name="T64" fmla="*/ 47 w 111"/>
                  <a:gd name="T65" fmla="*/ 40 h 68"/>
                  <a:gd name="T66" fmla="*/ 43 w 111"/>
                  <a:gd name="T67" fmla="*/ 48 h 68"/>
                  <a:gd name="T68" fmla="*/ 41 w 111"/>
                  <a:gd name="T69" fmla="*/ 55 h 68"/>
                  <a:gd name="T70" fmla="*/ 40 w 111"/>
                  <a:gd name="T71" fmla="*/ 61 h 68"/>
                  <a:gd name="T72" fmla="*/ 39 w 111"/>
                  <a:gd name="T73" fmla="*/ 65 h 68"/>
                  <a:gd name="T74" fmla="*/ 39 w 111"/>
                  <a:gd name="T75" fmla="*/ 67 h 68"/>
                  <a:gd name="T76" fmla="*/ 39 w 111"/>
                  <a:gd name="T77" fmla="*/ 67 h 68"/>
                  <a:gd name="T78" fmla="*/ 39 w 111"/>
                  <a:gd name="T79" fmla="*/ 68 h 68"/>
                  <a:gd name="T80" fmla="*/ 39 w 111"/>
                  <a:gd name="T81" fmla="*/ 68 h 68"/>
                  <a:gd name="T82" fmla="*/ 0 w 111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1" y="60"/>
                    </a:cubicBezTo>
                    <a:cubicBezTo>
                      <a:pt x="1" y="59"/>
                      <a:pt x="1" y="58"/>
                      <a:pt x="1" y="57"/>
                    </a:cubicBezTo>
                    <a:cubicBezTo>
                      <a:pt x="2" y="57"/>
                      <a:pt x="2" y="56"/>
                      <a:pt x="3" y="55"/>
                    </a:cubicBezTo>
                    <a:cubicBezTo>
                      <a:pt x="3" y="53"/>
                      <a:pt x="5" y="50"/>
                      <a:pt x="6" y="48"/>
                    </a:cubicBezTo>
                    <a:cubicBezTo>
                      <a:pt x="7" y="45"/>
                      <a:pt x="9" y="43"/>
                      <a:pt x="11" y="40"/>
                    </a:cubicBezTo>
                    <a:cubicBezTo>
                      <a:pt x="13" y="37"/>
                      <a:pt x="15" y="34"/>
                      <a:pt x="18" y="31"/>
                    </a:cubicBezTo>
                    <a:cubicBezTo>
                      <a:pt x="21" y="28"/>
                      <a:pt x="23" y="25"/>
                      <a:pt x="27" y="22"/>
                    </a:cubicBezTo>
                    <a:cubicBezTo>
                      <a:pt x="28" y="21"/>
                      <a:pt x="30" y="20"/>
                      <a:pt x="31" y="18"/>
                    </a:cubicBezTo>
                    <a:cubicBezTo>
                      <a:pt x="33" y="17"/>
                      <a:pt x="35" y="16"/>
                      <a:pt x="37" y="15"/>
                    </a:cubicBezTo>
                    <a:cubicBezTo>
                      <a:pt x="39" y="13"/>
                      <a:pt x="40" y="12"/>
                      <a:pt x="42" y="11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52" y="7"/>
                      <a:pt x="56" y="5"/>
                      <a:pt x="60" y="4"/>
                    </a:cubicBezTo>
                    <a:cubicBezTo>
                      <a:pt x="64" y="3"/>
                      <a:pt x="68" y="2"/>
                      <a:pt x="72" y="2"/>
                    </a:cubicBezTo>
                    <a:cubicBezTo>
                      <a:pt x="75" y="1"/>
                      <a:pt x="79" y="1"/>
                      <a:pt x="82" y="1"/>
                    </a:cubicBezTo>
                    <a:cubicBezTo>
                      <a:pt x="86" y="0"/>
                      <a:pt x="89" y="1"/>
                      <a:pt x="92" y="1"/>
                    </a:cubicBezTo>
                    <a:cubicBezTo>
                      <a:pt x="93" y="1"/>
                      <a:pt x="95" y="1"/>
                      <a:pt x="96" y="1"/>
                    </a:cubicBezTo>
                    <a:cubicBezTo>
                      <a:pt x="97" y="1"/>
                      <a:pt x="99" y="1"/>
                      <a:pt x="100" y="1"/>
                    </a:cubicBezTo>
                    <a:cubicBezTo>
                      <a:pt x="102" y="1"/>
                      <a:pt x="104" y="2"/>
                      <a:pt x="106" y="2"/>
                    </a:cubicBezTo>
                    <a:cubicBezTo>
                      <a:pt x="109" y="2"/>
                      <a:pt x="111" y="2"/>
                      <a:pt x="111" y="2"/>
                    </a:cubicBezTo>
                    <a:cubicBezTo>
                      <a:pt x="111" y="2"/>
                      <a:pt x="109" y="3"/>
                      <a:pt x="106" y="3"/>
                    </a:cubicBezTo>
                    <a:cubicBezTo>
                      <a:pt x="104" y="4"/>
                      <a:pt x="102" y="4"/>
                      <a:pt x="100" y="5"/>
                    </a:cubicBezTo>
                    <a:cubicBezTo>
                      <a:pt x="99" y="5"/>
                      <a:pt x="98" y="5"/>
                      <a:pt x="97" y="5"/>
                    </a:cubicBezTo>
                    <a:cubicBezTo>
                      <a:pt x="95" y="6"/>
                      <a:pt x="94" y="6"/>
                      <a:pt x="93" y="7"/>
                    </a:cubicBezTo>
                    <a:cubicBezTo>
                      <a:pt x="90" y="8"/>
                      <a:pt x="87" y="9"/>
                      <a:pt x="84" y="10"/>
                    </a:cubicBezTo>
                    <a:cubicBezTo>
                      <a:pt x="81" y="11"/>
                      <a:pt x="79" y="12"/>
                      <a:pt x="75" y="14"/>
                    </a:cubicBezTo>
                    <a:cubicBezTo>
                      <a:pt x="72" y="15"/>
                      <a:pt x="70" y="17"/>
                      <a:pt x="67" y="19"/>
                    </a:cubicBezTo>
                    <a:cubicBezTo>
                      <a:pt x="64" y="21"/>
                      <a:pt x="61" y="23"/>
                      <a:pt x="59" y="25"/>
                    </a:cubicBezTo>
                    <a:cubicBezTo>
                      <a:pt x="55" y="29"/>
                      <a:pt x="55" y="29"/>
                      <a:pt x="55" y="29"/>
                    </a:cubicBezTo>
                    <a:cubicBezTo>
                      <a:pt x="54" y="30"/>
                      <a:pt x="53" y="31"/>
                      <a:pt x="52" y="33"/>
                    </a:cubicBezTo>
                    <a:cubicBezTo>
                      <a:pt x="51" y="34"/>
                      <a:pt x="50" y="35"/>
                      <a:pt x="49" y="36"/>
                    </a:cubicBezTo>
                    <a:cubicBezTo>
                      <a:pt x="48" y="38"/>
                      <a:pt x="48" y="39"/>
                      <a:pt x="47" y="40"/>
                    </a:cubicBezTo>
                    <a:cubicBezTo>
                      <a:pt x="45" y="43"/>
                      <a:pt x="44" y="45"/>
                      <a:pt x="43" y="48"/>
                    </a:cubicBezTo>
                    <a:cubicBezTo>
                      <a:pt x="42" y="50"/>
                      <a:pt x="41" y="53"/>
                      <a:pt x="41" y="55"/>
                    </a:cubicBezTo>
                    <a:cubicBezTo>
                      <a:pt x="40" y="57"/>
                      <a:pt x="40" y="59"/>
                      <a:pt x="40" y="61"/>
                    </a:cubicBezTo>
                    <a:cubicBezTo>
                      <a:pt x="39" y="63"/>
                      <a:pt x="39" y="64"/>
                      <a:pt x="39" y="65"/>
                    </a:cubicBezTo>
                    <a:cubicBezTo>
                      <a:pt x="39" y="66"/>
                      <a:pt x="39" y="66"/>
                      <a:pt x="39" y="67"/>
                    </a:cubicBezTo>
                    <a:cubicBezTo>
                      <a:pt x="39" y="67"/>
                      <a:pt x="39" y="67"/>
                      <a:pt x="39" y="67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39" y="68"/>
                      <a:pt x="39" y="68"/>
                      <a:pt x="39" y="68"/>
                    </a:cubicBez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8" name="Freeform 43"/>
              <p:cNvSpPr/>
              <p:nvPr/>
            </p:nvSpPr>
            <p:spPr bwMode="auto">
              <a:xfrm>
                <a:off x="1131" y="3468"/>
                <a:ext cx="197" cy="127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lnTo>
                      <a:pt x="72" y="68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9" name="Freeform 44"/>
              <p:cNvSpPr/>
              <p:nvPr/>
            </p:nvSpPr>
            <p:spPr bwMode="auto">
              <a:xfrm>
                <a:off x="1263" y="3349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0" name="Freeform 45"/>
              <p:cNvSpPr/>
              <p:nvPr/>
            </p:nvSpPr>
            <p:spPr bwMode="auto">
              <a:xfrm>
                <a:off x="4886" y="3372"/>
                <a:ext cx="193" cy="223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7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7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cubicBezTo>
                      <a:pt x="0" y="116"/>
                      <a:pt x="0" y="116"/>
                      <a:pt x="0" y="116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1" name="Freeform 46"/>
              <p:cNvSpPr/>
              <p:nvPr/>
            </p:nvSpPr>
            <p:spPr bwMode="auto">
              <a:xfrm>
                <a:off x="4782" y="3372"/>
                <a:ext cx="193" cy="223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4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4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cubicBezTo>
                      <a:pt x="69" y="119"/>
                      <a:pt x="69" y="119"/>
                      <a:pt x="69" y="119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2" name="Freeform 47"/>
              <p:cNvSpPr/>
              <p:nvPr/>
            </p:nvSpPr>
            <p:spPr bwMode="auto">
              <a:xfrm>
                <a:off x="4897" y="3468"/>
                <a:ext cx="195" cy="127"/>
              </a:xfrm>
              <a:custGeom>
                <a:avLst/>
                <a:gdLst>
                  <a:gd name="T0" fmla="*/ 0 w 110"/>
                  <a:gd name="T1" fmla="*/ 62 h 68"/>
                  <a:gd name="T2" fmla="*/ 0 w 110"/>
                  <a:gd name="T3" fmla="*/ 61 h 68"/>
                  <a:gd name="T4" fmla="*/ 0 w 110"/>
                  <a:gd name="T5" fmla="*/ 60 h 68"/>
                  <a:gd name="T6" fmla="*/ 1 w 110"/>
                  <a:gd name="T7" fmla="*/ 57 h 68"/>
                  <a:gd name="T8" fmla="*/ 2 w 110"/>
                  <a:gd name="T9" fmla="*/ 55 h 68"/>
                  <a:gd name="T10" fmla="*/ 5 w 110"/>
                  <a:gd name="T11" fmla="*/ 48 h 68"/>
                  <a:gd name="T12" fmla="*/ 10 w 110"/>
                  <a:gd name="T13" fmla="*/ 40 h 68"/>
                  <a:gd name="T14" fmla="*/ 17 w 110"/>
                  <a:gd name="T15" fmla="*/ 31 h 68"/>
                  <a:gd name="T16" fmla="*/ 26 w 110"/>
                  <a:gd name="T17" fmla="*/ 22 h 68"/>
                  <a:gd name="T18" fmla="*/ 30 w 110"/>
                  <a:gd name="T19" fmla="*/ 18 h 68"/>
                  <a:gd name="T20" fmla="*/ 36 w 110"/>
                  <a:gd name="T21" fmla="*/ 15 h 68"/>
                  <a:gd name="T22" fmla="*/ 41 w 110"/>
                  <a:gd name="T23" fmla="*/ 11 h 68"/>
                  <a:gd name="T24" fmla="*/ 47 w 110"/>
                  <a:gd name="T25" fmla="*/ 8 h 68"/>
                  <a:gd name="T26" fmla="*/ 59 w 110"/>
                  <a:gd name="T27" fmla="*/ 4 h 68"/>
                  <a:gd name="T28" fmla="*/ 71 w 110"/>
                  <a:gd name="T29" fmla="*/ 2 h 68"/>
                  <a:gd name="T30" fmla="*/ 81 w 110"/>
                  <a:gd name="T31" fmla="*/ 1 h 68"/>
                  <a:gd name="T32" fmla="*/ 91 w 110"/>
                  <a:gd name="T33" fmla="*/ 1 h 68"/>
                  <a:gd name="T34" fmla="*/ 95 w 110"/>
                  <a:gd name="T35" fmla="*/ 1 h 68"/>
                  <a:gd name="T36" fmla="*/ 99 w 110"/>
                  <a:gd name="T37" fmla="*/ 1 h 68"/>
                  <a:gd name="T38" fmla="*/ 105 w 110"/>
                  <a:gd name="T39" fmla="*/ 2 h 68"/>
                  <a:gd name="T40" fmla="*/ 110 w 110"/>
                  <a:gd name="T41" fmla="*/ 2 h 68"/>
                  <a:gd name="T42" fmla="*/ 105 w 110"/>
                  <a:gd name="T43" fmla="*/ 3 h 68"/>
                  <a:gd name="T44" fmla="*/ 99 w 110"/>
                  <a:gd name="T45" fmla="*/ 5 h 68"/>
                  <a:gd name="T46" fmla="*/ 96 w 110"/>
                  <a:gd name="T47" fmla="*/ 5 h 68"/>
                  <a:gd name="T48" fmla="*/ 92 w 110"/>
                  <a:gd name="T49" fmla="*/ 7 h 68"/>
                  <a:gd name="T50" fmla="*/ 83 w 110"/>
                  <a:gd name="T51" fmla="*/ 10 h 68"/>
                  <a:gd name="T52" fmla="*/ 74 w 110"/>
                  <a:gd name="T53" fmla="*/ 14 h 68"/>
                  <a:gd name="T54" fmla="*/ 66 w 110"/>
                  <a:gd name="T55" fmla="*/ 19 h 68"/>
                  <a:gd name="T56" fmla="*/ 58 w 110"/>
                  <a:gd name="T57" fmla="*/ 25 h 68"/>
                  <a:gd name="T58" fmla="*/ 54 w 110"/>
                  <a:gd name="T59" fmla="*/ 29 h 68"/>
                  <a:gd name="T60" fmla="*/ 51 w 110"/>
                  <a:gd name="T61" fmla="*/ 33 h 68"/>
                  <a:gd name="T62" fmla="*/ 48 w 110"/>
                  <a:gd name="T63" fmla="*/ 36 h 68"/>
                  <a:gd name="T64" fmla="*/ 46 w 110"/>
                  <a:gd name="T65" fmla="*/ 40 h 68"/>
                  <a:gd name="T66" fmla="*/ 42 w 110"/>
                  <a:gd name="T67" fmla="*/ 48 h 68"/>
                  <a:gd name="T68" fmla="*/ 40 w 110"/>
                  <a:gd name="T69" fmla="*/ 55 h 68"/>
                  <a:gd name="T70" fmla="*/ 39 w 110"/>
                  <a:gd name="T71" fmla="*/ 61 h 68"/>
                  <a:gd name="T72" fmla="*/ 38 w 110"/>
                  <a:gd name="T73" fmla="*/ 65 h 68"/>
                  <a:gd name="T74" fmla="*/ 38 w 110"/>
                  <a:gd name="T75" fmla="*/ 67 h 68"/>
                  <a:gd name="T76" fmla="*/ 39 w 110"/>
                  <a:gd name="T77" fmla="*/ 67 h 68"/>
                  <a:gd name="T78" fmla="*/ 40 w 110"/>
                  <a:gd name="T79" fmla="*/ 68 h 68"/>
                  <a:gd name="T80" fmla="*/ 40 w 110"/>
                  <a:gd name="T81" fmla="*/ 68 h 68"/>
                  <a:gd name="T82" fmla="*/ 0 w 110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0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0" y="60"/>
                    </a:cubicBezTo>
                    <a:cubicBezTo>
                      <a:pt x="0" y="59"/>
                      <a:pt x="0" y="58"/>
                      <a:pt x="1" y="57"/>
                    </a:cubicBezTo>
                    <a:cubicBezTo>
                      <a:pt x="1" y="57"/>
                      <a:pt x="1" y="56"/>
                      <a:pt x="2" y="55"/>
                    </a:cubicBezTo>
                    <a:cubicBezTo>
                      <a:pt x="3" y="53"/>
                      <a:pt x="4" y="50"/>
                      <a:pt x="5" y="48"/>
                    </a:cubicBezTo>
                    <a:cubicBezTo>
                      <a:pt x="6" y="45"/>
                      <a:pt x="8" y="43"/>
                      <a:pt x="10" y="40"/>
                    </a:cubicBezTo>
                    <a:cubicBezTo>
                      <a:pt x="12" y="37"/>
                      <a:pt x="14" y="34"/>
                      <a:pt x="17" y="31"/>
                    </a:cubicBezTo>
                    <a:cubicBezTo>
                      <a:pt x="20" y="28"/>
                      <a:pt x="22" y="25"/>
                      <a:pt x="26" y="22"/>
                    </a:cubicBezTo>
                    <a:cubicBezTo>
                      <a:pt x="27" y="21"/>
                      <a:pt x="29" y="20"/>
                      <a:pt x="30" y="18"/>
                    </a:cubicBezTo>
                    <a:cubicBezTo>
                      <a:pt x="32" y="17"/>
                      <a:pt x="34" y="16"/>
                      <a:pt x="36" y="15"/>
                    </a:cubicBezTo>
                    <a:cubicBezTo>
                      <a:pt x="38" y="13"/>
                      <a:pt x="39" y="12"/>
                      <a:pt x="41" y="11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51" y="7"/>
                      <a:pt x="55" y="5"/>
                      <a:pt x="59" y="4"/>
                    </a:cubicBezTo>
                    <a:cubicBezTo>
                      <a:pt x="63" y="3"/>
                      <a:pt x="67" y="2"/>
                      <a:pt x="71" y="2"/>
                    </a:cubicBezTo>
                    <a:cubicBezTo>
                      <a:pt x="74" y="1"/>
                      <a:pt x="78" y="1"/>
                      <a:pt x="81" y="1"/>
                    </a:cubicBezTo>
                    <a:cubicBezTo>
                      <a:pt x="85" y="0"/>
                      <a:pt x="88" y="1"/>
                      <a:pt x="91" y="1"/>
                    </a:cubicBezTo>
                    <a:cubicBezTo>
                      <a:pt x="92" y="1"/>
                      <a:pt x="94" y="1"/>
                      <a:pt x="95" y="1"/>
                    </a:cubicBezTo>
                    <a:cubicBezTo>
                      <a:pt x="96" y="1"/>
                      <a:pt x="98" y="1"/>
                      <a:pt x="99" y="1"/>
                    </a:cubicBezTo>
                    <a:cubicBezTo>
                      <a:pt x="101" y="1"/>
                      <a:pt x="103" y="2"/>
                      <a:pt x="105" y="2"/>
                    </a:cubicBezTo>
                    <a:cubicBezTo>
                      <a:pt x="108" y="2"/>
                      <a:pt x="110" y="2"/>
                      <a:pt x="110" y="2"/>
                    </a:cubicBezTo>
                    <a:cubicBezTo>
                      <a:pt x="110" y="2"/>
                      <a:pt x="108" y="3"/>
                      <a:pt x="105" y="3"/>
                    </a:cubicBezTo>
                    <a:cubicBezTo>
                      <a:pt x="103" y="4"/>
                      <a:pt x="101" y="4"/>
                      <a:pt x="99" y="5"/>
                    </a:cubicBezTo>
                    <a:cubicBezTo>
                      <a:pt x="98" y="5"/>
                      <a:pt x="97" y="5"/>
                      <a:pt x="96" y="5"/>
                    </a:cubicBezTo>
                    <a:cubicBezTo>
                      <a:pt x="94" y="6"/>
                      <a:pt x="93" y="6"/>
                      <a:pt x="92" y="7"/>
                    </a:cubicBezTo>
                    <a:cubicBezTo>
                      <a:pt x="89" y="8"/>
                      <a:pt x="86" y="9"/>
                      <a:pt x="83" y="10"/>
                    </a:cubicBezTo>
                    <a:cubicBezTo>
                      <a:pt x="80" y="11"/>
                      <a:pt x="78" y="12"/>
                      <a:pt x="74" y="14"/>
                    </a:cubicBezTo>
                    <a:cubicBezTo>
                      <a:pt x="71" y="15"/>
                      <a:pt x="69" y="17"/>
                      <a:pt x="66" y="19"/>
                    </a:cubicBezTo>
                    <a:cubicBezTo>
                      <a:pt x="63" y="21"/>
                      <a:pt x="60" y="23"/>
                      <a:pt x="58" y="25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3" y="30"/>
                      <a:pt x="52" y="31"/>
                      <a:pt x="51" y="33"/>
                    </a:cubicBezTo>
                    <a:cubicBezTo>
                      <a:pt x="50" y="34"/>
                      <a:pt x="49" y="35"/>
                      <a:pt x="48" y="36"/>
                    </a:cubicBezTo>
                    <a:cubicBezTo>
                      <a:pt x="47" y="38"/>
                      <a:pt x="47" y="39"/>
                      <a:pt x="46" y="40"/>
                    </a:cubicBezTo>
                    <a:cubicBezTo>
                      <a:pt x="44" y="43"/>
                      <a:pt x="43" y="45"/>
                      <a:pt x="42" y="48"/>
                    </a:cubicBezTo>
                    <a:cubicBezTo>
                      <a:pt x="41" y="50"/>
                      <a:pt x="40" y="53"/>
                      <a:pt x="40" y="55"/>
                    </a:cubicBezTo>
                    <a:cubicBezTo>
                      <a:pt x="39" y="57"/>
                      <a:pt x="39" y="59"/>
                      <a:pt x="39" y="61"/>
                    </a:cubicBezTo>
                    <a:cubicBezTo>
                      <a:pt x="38" y="63"/>
                      <a:pt x="38" y="64"/>
                      <a:pt x="38" y="65"/>
                    </a:cubicBezTo>
                    <a:cubicBezTo>
                      <a:pt x="38" y="66"/>
                      <a:pt x="38" y="66"/>
                      <a:pt x="38" y="67"/>
                    </a:cubicBezTo>
                    <a:cubicBezTo>
                      <a:pt x="38" y="67"/>
                      <a:pt x="39" y="67"/>
                      <a:pt x="39" y="67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0" y="62"/>
                      <a:pt x="0" y="62"/>
                      <a:pt x="0" y="62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3" name="Freeform 48"/>
              <p:cNvSpPr/>
              <p:nvPr/>
            </p:nvSpPr>
            <p:spPr bwMode="auto">
              <a:xfrm>
                <a:off x="4762" y="3468"/>
                <a:ext cx="197" cy="127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cubicBezTo>
                      <a:pt x="72" y="68"/>
                      <a:pt x="72" y="68"/>
                      <a:pt x="72" y="68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4" name="Freeform 49"/>
              <p:cNvSpPr/>
              <p:nvPr/>
            </p:nvSpPr>
            <p:spPr bwMode="auto">
              <a:xfrm>
                <a:off x="4893" y="3349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cubicBezTo>
                      <a:pt x="0" y="113"/>
                      <a:pt x="0" y="113"/>
                      <a:pt x="0" y="113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5" name="Freeform 50"/>
              <p:cNvSpPr/>
              <p:nvPr/>
            </p:nvSpPr>
            <p:spPr bwMode="auto">
              <a:xfrm>
                <a:off x="4312" y="3349"/>
                <a:ext cx="193" cy="224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8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8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6" name="Freeform 51"/>
              <p:cNvSpPr/>
              <p:nvPr/>
            </p:nvSpPr>
            <p:spPr bwMode="auto">
              <a:xfrm>
                <a:off x="4207" y="3349"/>
                <a:ext cx="193" cy="224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4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4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lnTo>
                      <a:pt x="69" y="119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7" name="Freeform 52"/>
              <p:cNvSpPr/>
              <p:nvPr/>
            </p:nvSpPr>
            <p:spPr bwMode="auto">
              <a:xfrm>
                <a:off x="4322" y="3445"/>
                <a:ext cx="195" cy="128"/>
              </a:xfrm>
              <a:custGeom>
                <a:avLst/>
                <a:gdLst>
                  <a:gd name="T0" fmla="*/ 0 w 110"/>
                  <a:gd name="T1" fmla="*/ 62 h 68"/>
                  <a:gd name="T2" fmla="*/ 0 w 110"/>
                  <a:gd name="T3" fmla="*/ 61 h 68"/>
                  <a:gd name="T4" fmla="*/ 0 w 110"/>
                  <a:gd name="T5" fmla="*/ 60 h 68"/>
                  <a:gd name="T6" fmla="*/ 1 w 110"/>
                  <a:gd name="T7" fmla="*/ 57 h 68"/>
                  <a:gd name="T8" fmla="*/ 2 w 110"/>
                  <a:gd name="T9" fmla="*/ 55 h 68"/>
                  <a:gd name="T10" fmla="*/ 5 w 110"/>
                  <a:gd name="T11" fmla="*/ 48 h 68"/>
                  <a:gd name="T12" fmla="*/ 10 w 110"/>
                  <a:gd name="T13" fmla="*/ 40 h 68"/>
                  <a:gd name="T14" fmla="*/ 17 w 110"/>
                  <a:gd name="T15" fmla="*/ 31 h 68"/>
                  <a:gd name="T16" fmla="*/ 26 w 110"/>
                  <a:gd name="T17" fmla="*/ 22 h 68"/>
                  <a:gd name="T18" fmla="*/ 30 w 110"/>
                  <a:gd name="T19" fmla="*/ 18 h 68"/>
                  <a:gd name="T20" fmla="*/ 36 w 110"/>
                  <a:gd name="T21" fmla="*/ 15 h 68"/>
                  <a:gd name="T22" fmla="*/ 41 w 110"/>
                  <a:gd name="T23" fmla="*/ 11 h 68"/>
                  <a:gd name="T24" fmla="*/ 47 w 110"/>
                  <a:gd name="T25" fmla="*/ 8 h 68"/>
                  <a:gd name="T26" fmla="*/ 59 w 110"/>
                  <a:gd name="T27" fmla="*/ 4 h 68"/>
                  <a:gd name="T28" fmla="*/ 71 w 110"/>
                  <a:gd name="T29" fmla="*/ 2 h 68"/>
                  <a:gd name="T30" fmla="*/ 81 w 110"/>
                  <a:gd name="T31" fmla="*/ 1 h 68"/>
                  <a:gd name="T32" fmla="*/ 91 w 110"/>
                  <a:gd name="T33" fmla="*/ 1 h 68"/>
                  <a:gd name="T34" fmla="*/ 95 w 110"/>
                  <a:gd name="T35" fmla="*/ 1 h 68"/>
                  <a:gd name="T36" fmla="*/ 99 w 110"/>
                  <a:gd name="T37" fmla="*/ 1 h 68"/>
                  <a:gd name="T38" fmla="*/ 105 w 110"/>
                  <a:gd name="T39" fmla="*/ 2 h 68"/>
                  <a:gd name="T40" fmla="*/ 110 w 110"/>
                  <a:gd name="T41" fmla="*/ 2 h 68"/>
                  <a:gd name="T42" fmla="*/ 105 w 110"/>
                  <a:gd name="T43" fmla="*/ 3 h 68"/>
                  <a:gd name="T44" fmla="*/ 99 w 110"/>
                  <a:gd name="T45" fmla="*/ 5 h 68"/>
                  <a:gd name="T46" fmla="*/ 96 w 110"/>
                  <a:gd name="T47" fmla="*/ 5 h 68"/>
                  <a:gd name="T48" fmla="*/ 92 w 110"/>
                  <a:gd name="T49" fmla="*/ 7 h 68"/>
                  <a:gd name="T50" fmla="*/ 83 w 110"/>
                  <a:gd name="T51" fmla="*/ 10 h 68"/>
                  <a:gd name="T52" fmla="*/ 74 w 110"/>
                  <a:gd name="T53" fmla="*/ 14 h 68"/>
                  <a:gd name="T54" fmla="*/ 66 w 110"/>
                  <a:gd name="T55" fmla="*/ 19 h 68"/>
                  <a:gd name="T56" fmla="*/ 58 w 110"/>
                  <a:gd name="T57" fmla="*/ 25 h 68"/>
                  <a:gd name="T58" fmla="*/ 54 w 110"/>
                  <a:gd name="T59" fmla="*/ 29 h 68"/>
                  <a:gd name="T60" fmla="*/ 51 w 110"/>
                  <a:gd name="T61" fmla="*/ 33 h 68"/>
                  <a:gd name="T62" fmla="*/ 48 w 110"/>
                  <a:gd name="T63" fmla="*/ 36 h 68"/>
                  <a:gd name="T64" fmla="*/ 46 w 110"/>
                  <a:gd name="T65" fmla="*/ 40 h 68"/>
                  <a:gd name="T66" fmla="*/ 42 w 110"/>
                  <a:gd name="T67" fmla="*/ 48 h 68"/>
                  <a:gd name="T68" fmla="*/ 40 w 110"/>
                  <a:gd name="T69" fmla="*/ 55 h 68"/>
                  <a:gd name="T70" fmla="*/ 39 w 110"/>
                  <a:gd name="T71" fmla="*/ 61 h 68"/>
                  <a:gd name="T72" fmla="*/ 38 w 110"/>
                  <a:gd name="T73" fmla="*/ 65 h 68"/>
                  <a:gd name="T74" fmla="*/ 38 w 110"/>
                  <a:gd name="T75" fmla="*/ 67 h 68"/>
                  <a:gd name="T76" fmla="*/ 39 w 110"/>
                  <a:gd name="T77" fmla="*/ 67 h 68"/>
                  <a:gd name="T78" fmla="*/ 40 w 110"/>
                  <a:gd name="T79" fmla="*/ 68 h 68"/>
                  <a:gd name="T80" fmla="*/ 40 w 110"/>
                  <a:gd name="T81" fmla="*/ 68 h 68"/>
                  <a:gd name="T82" fmla="*/ 0 w 110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0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0" y="60"/>
                    </a:cubicBezTo>
                    <a:cubicBezTo>
                      <a:pt x="0" y="59"/>
                      <a:pt x="0" y="58"/>
                      <a:pt x="1" y="57"/>
                    </a:cubicBezTo>
                    <a:cubicBezTo>
                      <a:pt x="1" y="57"/>
                      <a:pt x="1" y="56"/>
                      <a:pt x="2" y="55"/>
                    </a:cubicBezTo>
                    <a:cubicBezTo>
                      <a:pt x="3" y="53"/>
                      <a:pt x="4" y="50"/>
                      <a:pt x="5" y="48"/>
                    </a:cubicBezTo>
                    <a:cubicBezTo>
                      <a:pt x="6" y="45"/>
                      <a:pt x="8" y="43"/>
                      <a:pt x="10" y="40"/>
                    </a:cubicBezTo>
                    <a:cubicBezTo>
                      <a:pt x="12" y="37"/>
                      <a:pt x="14" y="34"/>
                      <a:pt x="17" y="31"/>
                    </a:cubicBezTo>
                    <a:cubicBezTo>
                      <a:pt x="20" y="28"/>
                      <a:pt x="22" y="25"/>
                      <a:pt x="26" y="22"/>
                    </a:cubicBezTo>
                    <a:cubicBezTo>
                      <a:pt x="27" y="21"/>
                      <a:pt x="29" y="20"/>
                      <a:pt x="30" y="18"/>
                    </a:cubicBezTo>
                    <a:cubicBezTo>
                      <a:pt x="32" y="17"/>
                      <a:pt x="34" y="16"/>
                      <a:pt x="36" y="15"/>
                    </a:cubicBezTo>
                    <a:cubicBezTo>
                      <a:pt x="38" y="13"/>
                      <a:pt x="39" y="12"/>
                      <a:pt x="41" y="11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51" y="7"/>
                      <a:pt x="55" y="5"/>
                      <a:pt x="59" y="4"/>
                    </a:cubicBezTo>
                    <a:cubicBezTo>
                      <a:pt x="63" y="3"/>
                      <a:pt x="67" y="2"/>
                      <a:pt x="71" y="2"/>
                    </a:cubicBezTo>
                    <a:cubicBezTo>
                      <a:pt x="74" y="1"/>
                      <a:pt x="78" y="1"/>
                      <a:pt x="81" y="1"/>
                    </a:cubicBezTo>
                    <a:cubicBezTo>
                      <a:pt x="85" y="0"/>
                      <a:pt x="88" y="1"/>
                      <a:pt x="91" y="1"/>
                    </a:cubicBezTo>
                    <a:cubicBezTo>
                      <a:pt x="92" y="1"/>
                      <a:pt x="94" y="1"/>
                      <a:pt x="95" y="1"/>
                    </a:cubicBezTo>
                    <a:cubicBezTo>
                      <a:pt x="96" y="1"/>
                      <a:pt x="98" y="1"/>
                      <a:pt x="99" y="1"/>
                    </a:cubicBezTo>
                    <a:cubicBezTo>
                      <a:pt x="101" y="1"/>
                      <a:pt x="103" y="2"/>
                      <a:pt x="105" y="2"/>
                    </a:cubicBezTo>
                    <a:cubicBezTo>
                      <a:pt x="108" y="2"/>
                      <a:pt x="110" y="2"/>
                      <a:pt x="110" y="2"/>
                    </a:cubicBezTo>
                    <a:cubicBezTo>
                      <a:pt x="110" y="2"/>
                      <a:pt x="108" y="3"/>
                      <a:pt x="105" y="3"/>
                    </a:cubicBezTo>
                    <a:cubicBezTo>
                      <a:pt x="103" y="4"/>
                      <a:pt x="101" y="4"/>
                      <a:pt x="99" y="5"/>
                    </a:cubicBezTo>
                    <a:cubicBezTo>
                      <a:pt x="98" y="5"/>
                      <a:pt x="97" y="5"/>
                      <a:pt x="96" y="5"/>
                    </a:cubicBezTo>
                    <a:cubicBezTo>
                      <a:pt x="94" y="6"/>
                      <a:pt x="93" y="6"/>
                      <a:pt x="92" y="7"/>
                    </a:cubicBezTo>
                    <a:cubicBezTo>
                      <a:pt x="89" y="8"/>
                      <a:pt x="86" y="9"/>
                      <a:pt x="83" y="10"/>
                    </a:cubicBezTo>
                    <a:cubicBezTo>
                      <a:pt x="80" y="11"/>
                      <a:pt x="78" y="12"/>
                      <a:pt x="74" y="14"/>
                    </a:cubicBezTo>
                    <a:cubicBezTo>
                      <a:pt x="71" y="15"/>
                      <a:pt x="69" y="17"/>
                      <a:pt x="66" y="19"/>
                    </a:cubicBezTo>
                    <a:cubicBezTo>
                      <a:pt x="63" y="21"/>
                      <a:pt x="60" y="23"/>
                      <a:pt x="58" y="25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3" y="30"/>
                      <a:pt x="52" y="31"/>
                      <a:pt x="51" y="33"/>
                    </a:cubicBezTo>
                    <a:cubicBezTo>
                      <a:pt x="50" y="34"/>
                      <a:pt x="49" y="35"/>
                      <a:pt x="48" y="36"/>
                    </a:cubicBezTo>
                    <a:cubicBezTo>
                      <a:pt x="47" y="38"/>
                      <a:pt x="47" y="39"/>
                      <a:pt x="46" y="40"/>
                    </a:cubicBezTo>
                    <a:cubicBezTo>
                      <a:pt x="44" y="43"/>
                      <a:pt x="43" y="45"/>
                      <a:pt x="42" y="48"/>
                    </a:cubicBezTo>
                    <a:cubicBezTo>
                      <a:pt x="41" y="50"/>
                      <a:pt x="40" y="53"/>
                      <a:pt x="40" y="55"/>
                    </a:cubicBezTo>
                    <a:cubicBezTo>
                      <a:pt x="39" y="57"/>
                      <a:pt x="39" y="59"/>
                      <a:pt x="39" y="61"/>
                    </a:cubicBezTo>
                    <a:cubicBezTo>
                      <a:pt x="38" y="63"/>
                      <a:pt x="38" y="64"/>
                      <a:pt x="38" y="65"/>
                    </a:cubicBezTo>
                    <a:cubicBezTo>
                      <a:pt x="38" y="66"/>
                      <a:pt x="38" y="66"/>
                      <a:pt x="38" y="67"/>
                    </a:cubicBezTo>
                    <a:cubicBezTo>
                      <a:pt x="38" y="67"/>
                      <a:pt x="39" y="67"/>
                      <a:pt x="39" y="67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0" y="68"/>
                      <a:pt x="40" y="68"/>
                      <a:pt x="40" y="68"/>
                    </a:cubicBez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8" name="Freeform 53"/>
              <p:cNvSpPr/>
              <p:nvPr/>
            </p:nvSpPr>
            <p:spPr bwMode="auto">
              <a:xfrm>
                <a:off x="4188" y="3445"/>
                <a:ext cx="197" cy="128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cubicBezTo>
                      <a:pt x="72" y="68"/>
                      <a:pt x="72" y="68"/>
                      <a:pt x="72" y="68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9" name="Freeform 54"/>
              <p:cNvSpPr/>
              <p:nvPr/>
            </p:nvSpPr>
            <p:spPr bwMode="auto">
              <a:xfrm>
                <a:off x="4319" y="3327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0" name="Freeform 55"/>
              <p:cNvSpPr/>
              <p:nvPr/>
            </p:nvSpPr>
            <p:spPr bwMode="auto">
              <a:xfrm>
                <a:off x="6070" y="3372"/>
                <a:ext cx="194" cy="223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8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8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1" name="Freeform 56"/>
              <p:cNvSpPr/>
              <p:nvPr/>
            </p:nvSpPr>
            <p:spPr bwMode="auto">
              <a:xfrm>
                <a:off x="5966" y="3372"/>
                <a:ext cx="193" cy="223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4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4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cubicBezTo>
                      <a:pt x="69" y="119"/>
                      <a:pt x="69" y="119"/>
                      <a:pt x="69" y="119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2" name="Freeform 57"/>
              <p:cNvSpPr/>
              <p:nvPr/>
            </p:nvSpPr>
            <p:spPr bwMode="auto">
              <a:xfrm>
                <a:off x="6081" y="3468"/>
                <a:ext cx="195" cy="127"/>
              </a:xfrm>
              <a:custGeom>
                <a:avLst/>
                <a:gdLst>
                  <a:gd name="T0" fmla="*/ 0 w 110"/>
                  <a:gd name="T1" fmla="*/ 62 h 68"/>
                  <a:gd name="T2" fmla="*/ 0 w 110"/>
                  <a:gd name="T3" fmla="*/ 61 h 68"/>
                  <a:gd name="T4" fmla="*/ 0 w 110"/>
                  <a:gd name="T5" fmla="*/ 60 h 68"/>
                  <a:gd name="T6" fmla="*/ 1 w 110"/>
                  <a:gd name="T7" fmla="*/ 57 h 68"/>
                  <a:gd name="T8" fmla="*/ 2 w 110"/>
                  <a:gd name="T9" fmla="*/ 55 h 68"/>
                  <a:gd name="T10" fmla="*/ 5 w 110"/>
                  <a:gd name="T11" fmla="*/ 48 h 68"/>
                  <a:gd name="T12" fmla="*/ 10 w 110"/>
                  <a:gd name="T13" fmla="*/ 40 h 68"/>
                  <a:gd name="T14" fmla="*/ 17 w 110"/>
                  <a:gd name="T15" fmla="*/ 31 h 68"/>
                  <a:gd name="T16" fmla="*/ 26 w 110"/>
                  <a:gd name="T17" fmla="*/ 22 h 68"/>
                  <a:gd name="T18" fmla="*/ 30 w 110"/>
                  <a:gd name="T19" fmla="*/ 18 h 68"/>
                  <a:gd name="T20" fmla="*/ 36 w 110"/>
                  <a:gd name="T21" fmla="*/ 15 h 68"/>
                  <a:gd name="T22" fmla="*/ 41 w 110"/>
                  <a:gd name="T23" fmla="*/ 11 h 68"/>
                  <a:gd name="T24" fmla="*/ 47 w 110"/>
                  <a:gd name="T25" fmla="*/ 8 h 68"/>
                  <a:gd name="T26" fmla="*/ 59 w 110"/>
                  <a:gd name="T27" fmla="*/ 4 h 68"/>
                  <a:gd name="T28" fmla="*/ 71 w 110"/>
                  <a:gd name="T29" fmla="*/ 2 h 68"/>
                  <a:gd name="T30" fmla="*/ 81 w 110"/>
                  <a:gd name="T31" fmla="*/ 1 h 68"/>
                  <a:gd name="T32" fmla="*/ 91 w 110"/>
                  <a:gd name="T33" fmla="*/ 1 h 68"/>
                  <a:gd name="T34" fmla="*/ 95 w 110"/>
                  <a:gd name="T35" fmla="*/ 1 h 68"/>
                  <a:gd name="T36" fmla="*/ 99 w 110"/>
                  <a:gd name="T37" fmla="*/ 1 h 68"/>
                  <a:gd name="T38" fmla="*/ 105 w 110"/>
                  <a:gd name="T39" fmla="*/ 2 h 68"/>
                  <a:gd name="T40" fmla="*/ 110 w 110"/>
                  <a:gd name="T41" fmla="*/ 2 h 68"/>
                  <a:gd name="T42" fmla="*/ 105 w 110"/>
                  <a:gd name="T43" fmla="*/ 3 h 68"/>
                  <a:gd name="T44" fmla="*/ 99 w 110"/>
                  <a:gd name="T45" fmla="*/ 5 h 68"/>
                  <a:gd name="T46" fmla="*/ 96 w 110"/>
                  <a:gd name="T47" fmla="*/ 5 h 68"/>
                  <a:gd name="T48" fmla="*/ 92 w 110"/>
                  <a:gd name="T49" fmla="*/ 7 h 68"/>
                  <a:gd name="T50" fmla="*/ 83 w 110"/>
                  <a:gd name="T51" fmla="*/ 10 h 68"/>
                  <a:gd name="T52" fmla="*/ 74 w 110"/>
                  <a:gd name="T53" fmla="*/ 14 h 68"/>
                  <a:gd name="T54" fmla="*/ 66 w 110"/>
                  <a:gd name="T55" fmla="*/ 19 h 68"/>
                  <a:gd name="T56" fmla="*/ 58 w 110"/>
                  <a:gd name="T57" fmla="*/ 25 h 68"/>
                  <a:gd name="T58" fmla="*/ 54 w 110"/>
                  <a:gd name="T59" fmla="*/ 29 h 68"/>
                  <a:gd name="T60" fmla="*/ 51 w 110"/>
                  <a:gd name="T61" fmla="*/ 33 h 68"/>
                  <a:gd name="T62" fmla="*/ 48 w 110"/>
                  <a:gd name="T63" fmla="*/ 36 h 68"/>
                  <a:gd name="T64" fmla="*/ 46 w 110"/>
                  <a:gd name="T65" fmla="*/ 40 h 68"/>
                  <a:gd name="T66" fmla="*/ 42 w 110"/>
                  <a:gd name="T67" fmla="*/ 48 h 68"/>
                  <a:gd name="T68" fmla="*/ 40 w 110"/>
                  <a:gd name="T69" fmla="*/ 55 h 68"/>
                  <a:gd name="T70" fmla="*/ 39 w 110"/>
                  <a:gd name="T71" fmla="*/ 61 h 68"/>
                  <a:gd name="T72" fmla="*/ 38 w 110"/>
                  <a:gd name="T73" fmla="*/ 65 h 68"/>
                  <a:gd name="T74" fmla="*/ 38 w 110"/>
                  <a:gd name="T75" fmla="*/ 67 h 68"/>
                  <a:gd name="T76" fmla="*/ 39 w 110"/>
                  <a:gd name="T77" fmla="*/ 67 h 68"/>
                  <a:gd name="T78" fmla="*/ 40 w 110"/>
                  <a:gd name="T79" fmla="*/ 68 h 68"/>
                  <a:gd name="T80" fmla="*/ 40 w 110"/>
                  <a:gd name="T81" fmla="*/ 68 h 68"/>
                  <a:gd name="T82" fmla="*/ 0 w 110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0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0" y="60"/>
                    </a:cubicBezTo>
                    <a:cubicBezTo>
                      <a:pt x="0" y="59"/>
                      <a:pt x="0" y="58"/>
                      <a:pt x="1" y="57"/>
                    </a:cubicBezTo>
                    <a:cubicBezTo>
                      <a:pt x="1" y="57"/>
                      <a:pt x="1" y="56"/>
                      <a:pt x="2" y="55"/>
                    </a:cubicBezTo>
                    <a:cubicBezTo>
                      <a:pt x="3" y="53"/>
                      <a:pt x="4" y="50"/>
                      <a:pt x="5" y="48"/>
                    </a:cubicBezTo>
                    <a:cubicBezTo>
                      <a:pt x="6" y="45"/>
                      <a:pt x="8" y="43"/>
                      <a:pt x="10" y="40"/>
                    </a:cubicBezTo>
                    <a:cubicBezTo>
                      <a:pt x="12" y="37"/>
                      <a:pt x="14" y="34"/>
                      <a:pt x="17" y="31"/>
                    </a:cubicBezTo>
                    <a:cubicBezTo>
                      <a:pt x="20" y="28"/>
                      <a:pt x="22" y="25"/>
                      <a:pt x="26" y="22"/>
                    </a:cubicBezTo>
                    <a:cubicBezTo>
                      <a:pt x="27" y="21"/>
                      <a:pt x="29" y="20"/>
                      <a:pt x="30" y="18"/>
                    </a:cubicBezTo>
                    <a:cubicBezTo>
                      <a:pt x="32" y="17"/>
                      <a:pt x="34" y="16"/>
                      <a:pt x="36" y="15"/>
                    </a:cubicBezTo>
                    <a:cubicBezTo>
                      <a:pt x="38" y="13"/>
                      <a:pt x="39" y="12"/>
                      <a:pt x="41" y="11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51" y="7"/>
                      <a:pt x="55" y="5"/>
                      <a:pt x="59" y="4"/>
                    </a:cubicBezTo>
                    <a:cubicBezTo>
                      <a:pt x="63" y="3"/>
                      <a:pt x="67" y="2"/>
                      <a:pt x="71" y="2"/>
                    </a:cubicBezTo>
                    <a:cubicBezTo>
                      <a:pt x="74" y="1"/>
                      <a:pt x="78" y="1"/>
                      <a:pt x="81" y="1"/>
                    </a:cubicBezTo>
                    <a:cubicBezTo>
                      <a:pt x="85" y="0"/>
                      <a:pt x="88" y="1"/>
                      <a:pt x="91" y="1"/>
                    </a:cubicBezTo>
                    <a:cubicBezTo>
                      <a:pt x="92" y="1"/>
                      <a:pt x="94" y="1"/>
                      <a:pt x="95" y="1"/>
                    </a:cubicBezTo>
                    <a:cubicBezTo>
                      <a:pt x="96" y="1"/>
                      <a:pt x="98" y="1"/>
                      <a:pt x="99" y="1"/>
                    </a:cubicBezTo>
                    <a:cubicBezTo>
                      <a:pt x="101" y="1"/>
                      <a:pt x="103" y="2"/>
                      <a:pt x="105" y="2"/>
                    </a:cubicBezTo>
                    <a:cubicBezTo>
                      <a:pt x="108" y="2"/>
                      <a:pt x="110" y="2"/>
                      <a:pt x="110" y="2"/>
                    </a:cubicBezTo>
                    <a:cubicBezTo>
                      <a:pt x="110" y="2"/>
                      <a:pt x="108" y="3"/>
                      <a:pt x="105" y="3"/>
                    </a:cubicBezTo>
                    <a:cubicBezTo>
                      <a:pt x="103" y="4"/>
                      <a:pt x="101" y="4"/>
                      <a:pt x="99" y="5"/>
                    </a:cubicBezTo>
                    <a:cubicBezTo>
                      <a:pt x="98" y="5"/>
                      <a:pt x="97" y="5"/>
                      <a:pt x="96" y="5"/>
                    </a:cubicBezTo>
                    <a:cubicBezTo>
                      <a:pt x="94" y="6"/>
                      <a:pt x="93" y="6"/>
                      <a:pt x="92" y="7"/>
                    </a:cubicBezTo>
                    <a:cubicBezTo>
                      <a:pt x="89" y="8"/>
                      <a:pt x="86" y="9"/>
                      <a:pt x="83" y="10"/>
                    </a:cubicBezTo>
                    <a:cubicBezTo>
                      <a:pt x="80" y="11"/>
                      <a:pt x="78" y="12"/>
                      <a:pt x="74" y="14"/>
                    </a:cubicBezTo>
                    <a:cubicBezTo>
                      <a:pt x="71" y="15"/>
                      <a:pt x="69" y="17"/>
                      <a:pt x="66" y="19"/>
                    </a:cubicBezTo>
                    <a:cubicBezTo>
                      <a:pt x="63" y="21"/>
                      <a:pt x="60" y="23"/>
                      <a:pt x="58" y="25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3" y="30"/>
                      <a:pt x="52" y="31"/>
                      <a:pt x="51" y="33"/>
                    </a:cubicBezTo>
                    <a:cubicBezTo>
                      <a:pt x="50" y="34"/>
                      <a:pt x="49" y="35"/>
                      <a:pt x="48" y="36"/>
                    </a:cubicBezTo>
                    <a:cubicBezTo>
                      <a:pt x="47" y="38"/>
                      <a:pt x="47" y="39"/>
                      <a:pt x="46" y="40"/>
                    </a:cubicBezTo>
                    <a:cubicBezTo>
                      <a:pt x="44" y="43"/>
                      <a:pt x="43" y="45"/>
                      <a:pt x="42" y="48"/>
                    </a:cubicBezTo>
                    <a:cubicBezTo>
                      <a:pt x="41" y="50"/>
                      <a:pt x="40" y="53"/>
                      <a:pt x="40" y="55"/>
                    </a:cubicBezTo>
                    <a:cubicBezTo>
                      <a:pt x="39" y="57"/>
                      <a:pt x="39" y="59"/>
                      <a:pt x="39" y="61"/>
                    </a:cubicBezTo>
                    <a:cubicBezTo>
                      <a:pt x="38" y="63"/>
                      <a:pt x="38" y="64"/>
                      <a:pt x="38" y="65"/>
                    </a:cubicBezTo>
                    <a:cubicBezTo>
                      <a:pt x="38" y="66"/>
                      <a:pt x="38" y="66"/>
                      <a:pt x="38" y="67"/>
                    </a:cubicBezTo>
                    <a:cubicBezTo>
                      <a:pt x="38" y="67"/>
                      <a:pt x="39" y="67"/>
                      <a:pt x="39" y="67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0" y="68"/>
                      <a:pt x="40" y="68"/>
                      <a:pt x="40" y="68"/>
                    </a:cubicBez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3" name="Freeform 58"/>
              <p:cNvSpPr/>
              <p:nvPr/>
            </p:nvSpPr>
            <p:spPr bwMode="auto">
              <a:xfrm>
                <a:off x="5946" y="3468"/>
                <a:ext cx="197" cy="127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cubicBezTo>
                      <a:pt x="72" y="68"/>
                      <a:pt x="72" y="68"/>
                      <a:pt x="72" y="68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4" name="Freeform 59"/>
              <p:cNvSpPr/>
              <p:nvPr/>
            </p:nvSpPr>
            <p:spPr bwMode="auto">
              <a:xfrm>
                <a:off x="6078" y="3349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cubicBezTo>
                      <a:pt x="0" y="113"/>
                      <a:pt x="0" y="113"/>
                      <a:pt x="0" y="113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5" name="Freeform 60"/>
              <p:cNvSpPr/>
              <p:nvPr/>
            </p:nvSpPr>
            <p:spPr bwMode="auto">
              <a:xfrm>
                <a:off x="5058" y="2833"/>
                <a:ext cx="442" cy="646"/>
              </a:xfrm>
              <a:custGeom>
                <a:avLst/>
                <a:gdLst>
                  <a:gd name="T0" fmla="*/ 220 w 442"/>
                  <a:gd name="T1" fmla="*/ 0 h 646"/>
                  <a:gd name="T2" fmla="*/ 0 w 442"/>
                  <a:gd name="T3" fmla="*/ 646 h 646"/>
                  <a:gd name="T4" fmla="*/ 216 w 442"/>
                  <a:gd name="T5" fmla="*/ 646 h 646"/>
                  <a:gd name="T6" fmla="*/ 225 w 442"/>
                  <a:gd name="T7" fmla="*/ 646 h 646"/>
                  <a:gd name="T8" fmla="*/ 442 w 442"/>
                  <a:gd name="T9" fmla="*/ 646 h 646"/>
                  <a:gd name="T10" fmla="*/ 220 w 442"/>
                  <a:gd name="T11" fmla="*/ 0 h 6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2" h="646">
                    <a:moveTo>
                      <a:pt x="220" y="0"/>
                    </a:moveTo>
                    <a:lnTo>
                      <a:pt x="0" y="646"/>
                    </a:lnTo>
                    <a:lnTo>
                      <a:pt x="216" y="646"/>
                    </a:lnTo>
                    <a:lnTo>
                      <a:pt x="225" y="646"/>
                    </a:lnTo>
                    <a:lnTo>
                      <a:pt x="442" y="646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6" name="Freeform 61"/>
              <p:cNvSpPr/>
              <p:nvPr/>
            </p:nvSpPr>
            <p:spPr bwMode="auto">
              <a:xfrm>
                <a:off x="5058" y="2833"/>
                <a:ext cx="442" cy="646"/>
              </a:xfrm>
              <a:custGeom>
                <a:avLst/>
                <a:gdLst>
                  <a:gd name="T0" fmla="*/ 220 w 442"/>
                  <a:gd name="T1" fmla="*/ 0 h 646"/>
                  <a:gd name="T2" fmla="*/ 0 w 442"/>
                  <a:gd name="T3" fmla="*/ 646 h 646"/>
                  <a:gd name="T4" fmla="*/ 216 w 442"/>
                  <a:gd name="T5" fmla="*/ 646 h 646"/>
                  <a:gd name="T6" fmla="*/ 225 w 442"/>
                  <a:gd name="T7" fmla="*/ 646 h 646"/>
                  <a:gd name="T8" fmla="*/ 442 w 442"/>
                  <a:gd name="T9" fmla="*/ 646 h 646"/>
                  <a:gd name="T10" fmla="*/ 220 w 442"/>
                  <a:gd name="T11" fmla="*/ 0 h 6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2" h="646">
                    <a:moveTo>
                      <a:pt x="220" y="0"/>
                    </a:moveTo>
                    <a:lnTo>
                      <a:pt x="0" y="646"/>
                    </a:lnTo>
                    <a:lnTo>
                      <a:pt x="216" y="646"/>
                    </a:lnTo>
                    <a:lnTo>
                      <a:pt x="225" y="646"/>
                    </a:lnTo>
                    <a:lnTo>
                      <a:pt x="442" y="646"/>
                    </a:lnTo>
                    <a:lnTo>
                      <a:pt x="22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7" name="Freeform 62"/>
              <p:cNvSpPr/>
              <p:nvPr/>
            </p:nvSpPr>
            <p:spPr bwMode="auto">
              <a:xfrm>
                <a:off x="5165" y="3145"/>
                <a:ext cx="228" cy="454"/>
              </a:xfrm>
              <a:custGeom>
                <a:avLst/>
                <a:gdLst>
                  <a:gd name="T0" fmla="*/ 228 w 228"/>
                  <a:gd name="T1" fmla="*/ 176 h 454"/>
                  <a:gd name="T2" fmla="*/ 129 w 228"/>
                  <a:gd name="T3" fmla="*/ 206 h 454"/>
                  <a:gd name="T4" fmla="*/ 109 w 228"/>
                  <a:gd name="T5" fmla="*/ 0 h 454"/>
                  <a:gd name="T6" fmla="*/ 90 w 228"/>
                  <a:gd name="T7" fmla="*/ 270 h 454"/>
                  <a:gd name="T8" fmla="*/ 0 w 228"/>
                  <a:gd name="T9" fmla="*/ 246 h 454"/>
                  <a:gd name="T10" fmla="*/ 83 w 228"/>
                  <a:gd name="T11" fmla="*/ 315 h 454"/>
                  <a:gd name="T12" fmla="*/ 74 w 228"/>
                  <a:gd name="T13" fmla="*/ 454 h 454"/>
                  <a:gd name="T14" fmla="*/ 145 w 228"/>
                  <a:gd name="T15" fmla="*/ 454 h 454"/>
                  <a:gd name="T16" fmla="*/ 132 w 228"/>
                  <a:gd name="T17" fmla="*/ 251 h 454"/>
                  <a:gd name="T18" fmla="*/ 228 w 228"/>
                  <a:gd name="T19" fmla="*/ 176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454">
                    <a:moveTo>
                      <a:pt x="228" y="176"/>
                    </a:moveTo>
                    <a:lnTo>
                      <a:pt x="129" y="206"/>
                    </a:lnTo>
                    <a:lnTo>
                      <a:pt x="109" y="0"/>
                    </a:lnTo>
                    <a:lnTo>
                      <a:pt x="90" y="270"/>
                    </a:lnTo>
                    <a:lnTo>
                      <a:pt x="0" y="246"/>
                    </a:lnTo>
                    <a:lnTo>
                      <a:pt x="83" y="315"/>
                    </a:lnTo>
                    <a:lnTo>
                      <a:pt x="74" y="454"/>
                    </a:lnTo>
                    <a:lnTo>
                      <a:pt x="145" y="454"/>
                    </a:lnTo>
                    <a:lnTo>
                      <a:pt x="132" y="251"/>
                    </a:lnTo>
                    <a:lnTo>
                      <a:pt x="228" y="176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8" name="Freeform 63"/>
              <p:cNvSpPr/>
              <p:nvPr/>
            </p:nvSpPr>
            <p:spPr bwMode="auto">
              <a:xfrm>
                <a:off x="5165" y="3145"/>
                <a:ext cx="228" cy="454"/>
              </a:xfrm>
              <a:custGeom>
                <a:avLst/>
                <a:gdLst>
                  <a:gd name="T0" fmla="*/ 228 w 228"/>
                  <a:gd name="T1" fmla="*/ 176 h 454"/>
                  <a:gd name="T2" fmla="*/ 129 w 228"/>
                  <a:gd name="T3" fmla="*/ 206 h 454"/>
                  <a:gd name="T4" fmla="*/ 109 w 228"/>
                  <a:gd name="T5" fmla="*/ 0 h 454"/>
                  <a:gd name="T6" fmla="*/ 90 w 228"/>
                  <a:gd name="T7" fmla="*/ 270 h 454"/>
                  <a:gd name="T8" fmla="*/ 0 w 228"/>
                  <a:gd name="T9" fmla="*/ 246 h 454"/>
                  <a:gd name="T10" fmla="*/ 83 w 228"/>
                  <a:gd name="T11" fmla="*/ 315 h 454"/>
                  <a:gd name="T12" fmla="*/ 74 w 228"/>
                  <a:gd name="T13" fmla="*/ 454 h 454"/>
                  <a:gd name="T14" fmla="*/ 145 w 228"/>
                  <a:gd name="T15" fmla="*/ 454 h 454"/>
                  <a:gd name="T16" fmla="*/ 132 w 228"/>
                  <a:gd name="T17" fmla="*/ 251 h 454"/>
                  <a:gd name="T18" fmla="*/ 228 w 228"/>
                  <a:gd name="T19" fmla="*/ 176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454">
                    <a:moveTo>
                      <a:pt x="228" y="176"/>
                    </a:moveTo>
                    <a:lnTo>
                      <a:pt x="129" y="206"/>
                    </a:lnTo>
                    <a:lnTo>
                      <a:pt x="109" y="0"/>
                    </a:lnTo>
                    <a:lnTo>
                      <a:pt x="90" y="270"/>
                    </a:lnTo>
                    <a:lnTo>
                      <a:pt x="0" y="246"/>
                    </a:lnTo>
                    <a:lnTo>
                      <a:pt x="83" y="315"/>
                    </a:lnTo>
                    <a:lnTo>
                      <a:pt x="74" y="454"/>
                    </a:lnTo>
                    <a:lnTo>
                      <a:pt x="145" y="454"/>
                    </a:lnTo>
                    <a:lnTo>
                      <a:pt x="132" y="251"/>
                    </a:lnTo>
                    <a:lnTo>
                      <a:pt x="228" y="17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9" name="Freeform 64"/>
              <p:cNvSpPr>
                <a:spLocks noEditPoints="1"/>
              </p:cNvSpPr>
              <p:nvPr/>
            </p:nvSpPr>
            <p:spPr bwMode="auto">
              <a:xfrm>
                <a:off x="5303" y="3479"/>
                <a:ext cx="197" cy="5"/>
              </a:xfrm>
              <a:custGeom>
                <a:avLst/>
                <a:gdLst>
                  <a:gd name="T0" fmla="*/ 57 w 197"/>
                  <a:gd name="T1" fmla="*/ 0 h 5"/>
                  <a:gd name="T2" fmla="*/ 0 w 197"/>
                  <a:gd name="T3" fmla="*/ 0 h 5"/>
                  <a:gd name="T4" fmla="*/ 0 w 197"/>
                  <a:gd name="T5" fmla="*/ 5 h 5"/>
                  <a:gd name="T6" fmla="*/ 57 w 197"/>
                  <a:gd name="T7" fmla="*/ 5 h 5"/>
                  <a:gd name="T8" fmla="*/ 57 w 197"/>
                  <a:gd name="T9" fmla="*/ 0 h 5"/>
                  <a:gd name="T10" fmla="*/ 195 w 197"/>
                  <a:gd name="T11" fmla="*/ 0 h 5"/>
                  <a:gd name="T12" fmla="*/ 135 w 197"/>
                  <a:gd name="T13" fmla="*/ 0 h 5"/>
                  <a:gd name="T14" fmla="*/ 135 w 197"/>
                  <a:gd name="T15" fmla="*/ 5 h 5"/>
                  <a:gd name="T16" fmla="*/ 197 w 197"/>
                  <a:gd name="T17" fmla="*/ 5 h 5"/>
                  <a:gd name="T18" fmla="*/ 195 w 197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7" h="5">
                    <a:moveTo>
                      <a:pt x="57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57" y="5"/>
                    </a:lnTo>
                    <a:lnTo>
                      <a:pt x="57" y="0"/>
                    </a:lnTo>
                    <a:close/>
                    <a:moveTo>
                      <a:pt x="195" y="0"/>
                    </a:moveTo>
                    <a:lnTo>
                      <a:pt x="135" y="0"/>
                    </a:lnTo>
                    <a:lnTo>
                      <a:pt x="135" y="5"/>
                    </a:lnTo>
                    <a:lnTo>
                      <a:pt x="197" y="5"/>
                    </a:lnTo>
                    <a:lnTo>
                      <a:pt x="195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0" name="Freeform 65"/>
              <p:cNvSpPr>
                <a:spLocks noEditPoints="1"/>
              </p:cNvSpPr>
              <p:nvPr/>
            </p:nvSpPr>
            <p:spPr bwMode="auto">
              <a:xfrm>
                <a:off x="5303" y="3479"/>
                <a:ext cx="197" cy="5"/>
              </a:xfrm>
              <a:custGeom>
                <a:avLst/>
                <a:gdLst>
                  <a:gd name="T0" fmla="*/ 57 w 197"/>
                  <a:gd name="T1" fmla="*/ 0 h 5"/>
                  <a:gd name="T2" fmla="*/ 0 w 197"/>
                  <a:gd name="T3" fmla="*/ 0 h 5"/>
                  <a:gd name="T4" fmla="*/ 0 w 197"/>
                  <a:gd name="T5" fmla="*/ 5 h 5"/>
                  <a:gd name="T6" fmla="*/ 57 w 197"/>
                  <a:gd name="T7" fmla="*/ 5 h 5"/>
                  <a:gd name="T8" fmla="*/ 57 w 197"/>
                  <a:gd name="T9" fmla="*/ 0 h 5"/>
                  <a:gd name="T10" fmla="*/ 195 w 197"/>
                  <a:gd name="T11" fmla="*/ 0 h 5"/>
                  <a:gd name="T12" fmla="*/ 135 w 197"/>
                  <a:gd name="T13" fmla="*/ 0 h 5"/>
                  <a:gd name="T14" fmla="*/ 135 w 197"/>
                  <a:gd name="T15" fmla="*/ 5 h 5"/>
                  <a:gd name="T16" fmla="*/ 197 w 197"/>
                  <a:gd name="T17" fmla="*/ 5 h 5"/>
                  <a:gd name="T18" fmla="*/ 195 w 197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7" h="5">
                    <a:moveTo>
                      <a:pt x="57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57" y="5"/>
                    </a:lnTo>
                    <a:lnTo>
                      <a:pt x="57" y="0"/>
                    </a:lnTo>
                    <a:moveTo>
                      <a:pt x="195" y="0"/>
                    </a:moveTo>
                    <a:lnTo>
                      <a:pt x="135" y="0"/>
                    </a:lnTo>
                    <a:lnTo>
                      <a:pt x="135" y="5"/>
                    </a:lnTo>
                    <a:lnTo>
                      <a:pt x="197" y="5"/>
                    </a:lnTo>
                    <a:lnTo>
                      <a:pt x="19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1" name="Rectangle 66"/>
              <p:cNvSpPr>
                <a:spLocks noChangeArrowheads="1"/>
              </p:cNvSpPr>
              <p:nvPr/>
            </p:nvSpPr>
            <p:spPr bwMode="auto">
              <a:xfrm>
                <a:off x="5360" y="3479"/>
                <a:ext cx="78" cy="5"/>
              </a:xfrm>
              <a:prstGeom prst="rect">
                <a:avLst/>
              </a:pr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2" name="Rectangle 67"/>
              <p:cNvSpPr>
                <a:spLocks noChangeArrowheads="1"/>
              </p:cNvSpPr>
              <p:nvPr/>
            </p:nvSpPr>
            <p:spPr bwMode="auto">
              <a:xfrm>
                <a:off x="5360" y="3479"/>
                <a:ext cx="78" cy="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3" name="Rectangle 68"/>
              <p:cNvSpPr>
                <a:spLocks noChangeArrowheads="1"/>
              </p:cNvSpPr>
              <p:nvPr/>
            </p:nvSpPr>
            <p:spPr bwMode="auto">
              <a:xfrm>
                <a:off x="5273" y="3599"/>
                <a:ext cx="37" cy="4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4" name="Rectangle 69"/>
              <p:cNvSpPr>
                <a:spLocks noChangeArrowheads="1"/>
              </p:cNvSpPr>
              <p:nvPr/>
            </p:nvSpPr>
            <p:spPr bwMode="auto">
              <a:xfrm>
                <a:off x="5273" y="3599"/>
                <a:ext cx="37" cy="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5" name="Freeform 70"/>
              <p:cNvSpPr/>
              <p:nvPr/>
            </p:nvSpPr>
            <p:spPr bwMode="auto">
              <a:xfrm>
                <a:off x="5273" y="2839"/>
                <a:ext cx="225" cy="640"/>
              </a:xfrm>
              <a:custGeom>
                <a:avLst/>
                <a:gdLst>
                  <a:gd name="T0" fmla="*/ 5 w 225"/>
                  <a:gd name="T1" fmla="*/ 0 h 640"/>
                  <a:gd name="T2" fmla="*/ 0 w 225"/>
                  <a:gd name="T3" fmla="*/ 15 h 640"/>
                  <a:gd name="T4" fmla="*/ 0 w 225"/>
                  <a:gd name="T5" fmla="*/ 338 h 640"/>
                  <a:gd name="T6" fmla="*/ 1 w 225"/>
                  <a:gd name="T7" fmla="*/ 306 h 640"/>
                  <a:gd name="T8" fmla="*/ 21 w 225"/>
                  <a:gd name="T9" fmla="*/ 512 h 640"/>
                  <a:gd name="T10" fmla="*/ 120 w 225"/>
                  <a:gd name="T11" fmla="*/ 482 h 640"/>
                  <a:gd name="T12" fmla="*/ 24 w 225"/>
                  <a:gd name="T13" fmla="*/ 557 h 640"/>
                  <a:gd name="T14" fmla="*/ 30 w 225"/>
                  <a:gd name="T15" fmla="*/ 640 h 640"/>
                  <a:gd name="T16" fmla="*/ 87 w 225"/>
                  <a:gd name="T17" fmla="*/ 640 h 640"/>
                  <a:gd name="T18" fmla="*/ 165 w 225"/>
                  <a:gd name="T19" fmla="*/ 640 h 640"/>
                  <a:gd name="T20" fmla="*/ 225 w 225"/>
                  <a:gd name="T21" fmla="*/ 640 h 640"/>
                  <a:gd name="T22" fmla="*/ 204 w 225"/>
                  <a:gd name="T23" fmla="*/ 580 h 640"/>
                  <a:gd name="T24" fmla="*/ 90 w 225"/>
                  <a:gd name="T25" fmla="*/ 580 h 640"/>
                  <a:gd name="T26" fmla="*/ 157 w 225"/>
                  <a:gd name="T27" fmla="*/ 445 h 640"/>
                  <a:gd name="T28" fmla="*/ 5 w 225"/>
                  <a:gd name="T29" fmla="*/ 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5" h="640">
                    <a:moveTo>
                      <a:pt x="5" y="0"/>
                    </a:moveTo>
                    <a:lnTo>
                      <a:pt x="0" y="15"/>
                    </a:lnTo>
                    <a:lnTo>
                      <a:pt x="0" y="338"/>
                    </a:lnTo>
                    <a:lnTo>
                      <a:pt x="1" y="306"/>
                    </a:lnTo>
                    <a:lnTo>
                      <a:pt x="21" y="512"/>
                    </a:lnTo>
                    <a:lnTo>
                      <a:pt x="120" y="482"/>
                    </a:lnTo>
                    <a:lnTo>
                      <a:pt x="24" y="557"/>
                    </a:lnTo>
                    <a:lnTo>
                      <a:pt x="30" y="640"/>
                    </a:lnTo>
                    <a:lnTo>
                      <a:pt x="87" y="640"/>
                    </a:lnTo>
                    <a:lnTo>
                      <a:pt x="165" y="640"/>
                    </a:lnTo>
                    <a:lnTo>
                      <a:pt x="225" y="640"/>
                    </a:lnTo>
                    <a:lnTo>
                      <a:pt x="204" y="580"/>
                    </a:lnTo>
                    <a:lnTo>
                      <a:pt x="90" y="580"/>
                    </a:lnTo>
                    <a:lnTo>
                      <a:pt x="157" y="44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6" name="Freeform 71"/>
              <p:cNvSpPr/>
              <p:nvPr/>
            </p:nvSpPr>
            <p:spPr bwMode="auto">
              <a:xfrm>
                <a:off x="5273" y="2839"/>
                <a:ext cx="225" cy="640"/>
              </a:xfrm>
              <a:custGeom>
                <a:avLst/>
                <a:gdLst>
                  <a:gd name="T0" fmla="*/ 5 w 225"/>
                  <a:gd name="T1" fmla="*/ 0 h 640"/>
                  <a:gd name="T2" fmla="*/ 0 w 225"/>
                  <a:gd name="T3" fmla="*/ 15 h 640"/>
                  <a:gd name="T4" fmla="*/ 0 w 225"/>
                  <a:gd name="T5" fmla="*/ 338 h 640"/>
                  <a:gd name="T6" fmla="*/ 1 w 225"/>
                  <a:gd name="T7" fmla="*/ 306 h 640"/>
                  <a:gd name="T8" fmla="*/ 21 w 225"/>
                  <a:gd name="T9" fmla="*/ 512 h 640"/>
                  <a:gd name="T10" fmla="*/ 120 w 225"/>
                  <a:gd name="T11" fmla="*/ 482 h 640"/>
                  <a:gd name="T12" fmla="*/ 24 w 225"/>
                  <a:gd name="T13" fmla="*/ 557 h 640"/>
                  <a:gd name="T14" fmla="*/ 30 w 225"/>
                  <a:gd name="T15" fmla="*/ 640 h 640"/>
                  <a:gd name="T16" fmla="*/ 87 w 225"/>
                  <a:gd name="T17" fmla="*/ 640 h 640"/>
                  <a:gd name="T18" fmla="*/ 165 w 225"/>
                  <a:gd name="T19" fmla="*/ 640 h 640"/>
                  <a:gd name="T20" fmla="*/ 225 w 225"/>
                  <a:gd name="T21" fmla="*/ 640 h 640"/>
                  <a:gd name="T22" fmla="*/ 204 w 225"/>
                  <a:gd name="T23" fmla="*/ 580 h 640"/>
                  <a:gd name="T24" fmla="*/ 90 w 225"/>
                  <a:gd name="T25" fmla="*/ 580 h 640"/>
                  <a:gd name="T26" fmla="*/ 157 w 225"/>
                  <a:gd name="T27" fmla="*/ 445 h 640"/>
                  <a:gd name="T28" fmla="*/ 5 w 225"/>
                  <a:gd name="T29" fmla="*/ 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5" h="640">
                    <a:moveTo>
                      <a:pt x="5" y="0"/>
                    </a:moveTo>
                    <a:lnTo>
                      <a:pt x="0" y="15"/>
                    </a:lnTo>
                    <a:lnTo>
                      <a:pt x="0" y="338"/>
                    </a:lnTo>
                    <a:lnTo>
                      <a:pt x="1" y="306"/>
                    </a:lnTo>
                    <a:lnTo>
                      <a:pt x="21" y="512"/>
                    </a:lnTo>
                    <a:lnTo>
                      <a:pt x="120" y="482"/>
                    </a:lnTo>
                    <a:lnTo>
                      <a:pt x="24" y="557"/>
                    </a:lnTo>
                    <a:lnTo>
                      <a:pt x="30" y="640"/>
                    </a:lnTo>
                    <a:lnTo>
                      <a:pt x="87" y="640"/>
                    </a:lnTo>
                    <a:lnTo>
                      <a:pt x="165" y="640"/>
                    </a:lnTo>
                    <a:lnTo>
                      <a:pt x="225" y="640"/>
                    </a:lnTo>
                    <a:lnTo>
                      <a:pt x="204" y="580"/>
                    </a:lnTo>
                    <a:lnTo>
                      <a:pt x="90" y="580"/>
                    </a:lnTo>
                    <a:lnTo>
                      <a:pt x="157" y="445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7" name="Freeform 72"/>
              <p:cNvSpPr/>
              <p:nvPr/>
            </p:nvSpPr>
            <p:spPr bwMode="auto">
              <a:xfrm>
                <a:off x="5273" y="3145"/>
                <a:ext cx="120" cy="454"/>
              </a:xfrm>
              <a:custGeom>
                <a:avLst/>
                <a:gdLst>
                  <a:gd name="T0" fmla="*/ 1 w 120"/>
                  <a:gd name="T1" fmla="*/ 0 h 454"/>
                  <a:gd name="T2" fmla="*/ 0 w 120"/>
                  <a:gd name="T3" fmla="*/ 32 h 454"/>
                  <a:gd name="T4" fmla="*/ 0 w 120"/>
                  <a:gd name="T5" fmla="*/ 454 h 454"/>
                  <a:gd name="T6" fmla="*/ 37 w 120"/>
                  <a:gd name="T7" fmla="*/ 454 h 454"/>
                  <a:gd name="T8" fmla="*/ 30 w 120"/>
                  <a:gd name="T9" fmla="*/ 339 h 454"/>
                  <a:gd name="T10" fmla="*/ 30 w 120"/>
                  <a:gd name="T11" fmla="*/ 339 h 454"/>
                  <a:gd name="T12" fmla="*/ 30 w 120"/>
                  <a:gd name="T13" fmla="*/ 334 h 454"/>
                  <a:gd name="T14" fmla="*/ 24 w 120"/>
                  <a:gd name="T15" fmla="*/ 251 h 454"/>
                  <a:gd name="T16" fmla="*/ 120 w 120"/>
                  <a:gd name="T17" fmla="*/ 176 h 454"/>
                  <a:gd name="T18" fmla="*/ 21 w 120"/>
                  <a:gd name="T19" fmla="*/ 206 h 454"/>
                  <a:gd name="T20" fmla="*/ 1 w 120"/>
                  <a:gd name="T21" fmla="*/ 0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0" h="454">
                    <a:moveTo>
                      <a:pt x="1" y="0"/>
                    </a:moveTo>
                    <a:lnTo>
                      <a:pt x="0" y="32"/>
                    </a:lnTo>
                    <a:lnTo>
                      <a:pt x="0" y="454"/>
                    </a:lnTo>
                    <a:lnTo>
                      <a:pt x="37" y="454"/>
                    </a:lnTo>
                    <a:lnTo>
                      <a:pt x="30" y="339"/>
                    </a:lnTo>
                    <a:lnTo>
                      <a:pt x="30" y="339"/>
                    </a:lnTo>
                    <a:lnTo>
                      <a:pt x="30" y="334"/>
                    </a:lnTo>
                    <a:lnTo>
                      <a:pt x="24" y="251"/>
                    </a:lnTo>
                    <a:lnTo>
                      <a:pt x="120" y="176"/>
                    </a:lnTo>
                    <a:lnTo>
                      <a:pt x="21" y="20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8" name="Freeform 73"/>
              <p:cNvSpPr/>
              <p:nvPr/>
            </p:nvSpPr>
            <p:spPr bwMode="auto">
              <a:xfrm>
                <a:off x="5273" y="3145"/>
                <a:ext cx="120" cy="454"/>
              </a:xfrm>
              <a:custGeom>
                <a:avLst/>
                <a:gdLst>
                  <a:gd name="T0" fmla="*/ 1 w 120"/>
                  <a:gd name="T1" fmla="*/ 0 h 454"/>
                  <a:gd name="T2" fmla="*/ 0 w 120"/>
                  <a:gd name="T3" fmla="*/ 32 h 454"/>
                  <a:gd name="T4" fmla="*/ 0 w 120"/>
                  <a:gd name="T5" fmla="*/ 454 h 454"/>
                  <a:gd name="T6" fmla="*/ 37 w 120"/>
                  <a:gd name="T7" fmla="*/ 454 h 454"/>
                  <a:gd name="T8" fmla="*/ 30 w 120"/>
                  <a:gd name="T9" fmla="*/ 339 h 454"/>
                  <a:gd name="T10" fmla="*/ 30 w 120"/>
                  <a:gd name="T11" fmla="*/ 339 h 454"/>
                  <a:gd name="T12" fmla="*/ 30 w 120"/>
                  <a:gd name="T13" fmla="*/ 334 h 454"/>
                  <a:gd name="T14" fmla="*/ 24 w 120"/>
                  <a:gd name="T15" fmla="*/ 251 h 454"/>
                  <a:gd name="T16" fmla="*/ 120 w 120"/>
                  <a:gd name="T17" fmla="*/ 176 h 454"/>
                  <a:gd name="T18" fmla="*/ 21 w 120"/>
                  <a:gd name="T19" fmla="*/ 206 h 454"/>
                  <a:gd name="T20" fmla="*/ 1 w 120"/>
                  <a:gd name="T21" fmla="*/ 0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0" h="454">
                    <a:moveTo>
                      <a:pt x="1" y="0"/>
                    </a:moveTo>
                    <a:lnTo>
                      <a:pt x="0" y="32"/>
                    </a:lnTo>
                    <a:lnTo>
                      <a:pt x="0" y="454"/>
                    </a:lnTo>
                    <a:lnTo>
                      <a:pt x="37" y="454"/>
                    </a:lnTo>
                    <a:lnTo>
                      <a:pt x="30" y="339"/>
                    </a:lnTo>
                    <a:lnTo>
                      <a:pt x="30" y="339"/>
                    </a:lnTo>
                    <a:lnTo>
                      <a:pt x="30" y="334"/>
                    </a:lnTo>
                    <a:lnTo>
                      <a:pt x="24" y="251"/>
                    </a:lnTo>
                    <a:lnTo>
                      <a:pt x="120" y="176"/>
                    </a:lnTo>
                    <a:lnTo>
                      <a:pt x="21" y="206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9" name="Freeform 74"/>
              <p:cNvSpPr/>
              <p:nvPr/>
            </p:nvSpPr>
            <p:spPr bwMode="auto">
              <a:xfrm>
                <a:off x="2621" y="3349"/>
                <a:ext cx="519" cy="209"/>
              </a:xfrm>
              <a:custGeom>
                <a:avLst/>
                <a:gdLst>
                  <a:gd name="T0" fmla="*/ 0 w 293"/>
                  <a:gd name="T1" fmla="*/ 111 h 111"/>
                  <a:gd name="T2" fmla="*/ 293 w 293"/>
                  <a:gd name="T3" fmla="*/ 111 h 111"/>
                  <a:gd name="T4" fmla="*/ 291 w 293"/>
                  <a:gd name="T5" fmla="*/ 102 h 111"/>
                  <a:gd name="T6" fmla="*/ 286 w 293"/>
                  <a:gd name="T7" fmla="*/ 89 h 111"/>
                  <a:gd name="T8" fmla="*/ 267 w 293"/>
                  <a:gd name="T9" fmla="*/ 70 h 111"/>
                  <a:gd name="T10" fmla="*/ 266 w 293"/>
                  <a:gd name="T11" fmla="*/ 70 h 111"/>
                  <a:gd name="T12" fmla="*/ 239 w 293"/>
                  <a:gd name="T13" fmla="*/ 63 h 111"/>
                  <a:gd name="T14" fmla="*/ 232 w 293"/>
                  <a:gd name="T15" fmla="*/ 64 h 111"/>
                  <a:gd name="T16" fmla="*/ 232 w 293"/>
                  <a:gd name="T17" fmla="*/ 60 h 111"/>
                  <a:gd name="T18" fmla="*/ 182 w 293"/>
                  <a:gd name="T19" fmla="*/ 10 h 111"/>
                  <a:gd name="T20" fmla="*/ 155 w 293"/>
                  <a:gd name="T21" fmla="*/ 19 h 111"/>
                  <a:gd name="T22" fmla="*/ 124 w 293"/>
                  <a:gd name="T23" fmla="*/ 0 h 111"/>
                  <a:gd name="T24" fmla="*/ 89 w 293"/>
                  <a:gd name="T25" fmla="*/ 30 h 111"/>
                  <a:gd name="T26" fmla="*/ 76 w 293"/>
                  <a:gd name="T27" fmla="*/ 28 h 111"/>
                  <a:gd name="T28" fmla="*/ 42 w 293"/>
                  <a:gd name="T29" fmla="*/ 63 h 111"/>
                  <a:gd name="T30" fmla="*/ 43 w 293"/>
                  <a:gd name="T31" fmla="*/ 72 h 111"/>
                  <a:gd name="T32" fmla="*/ 42 w 293"/>
                  <a:gd name="T33" fmla="*/ 72 h 111"/>
                  <a:gd name="T34" fmla="*/ 0 w 293"/>
                  <a:gd name="T35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93" h="111">
                    <a:moveTo>
                      <a:pt x="0" y="111"/>
                    </a:moveTo>
                    <a:cubicBezTo>
                      <a:pt x="293" y="111"/>
                      <a:pt x="293" y="111"/>
                      <a:pt x="293" y="111"/>
                    </a:cubicBezTo>
                    <a:cubicBezTo>
                      <a:pt x="292" y="108"/>
                      <a:pt x="292" y="105"/>
                      <a:pt x="291" y="102"/>
                    </a:cubicBezTo>
                    <a:cubicBezTo>
                      <a:pt x="289" y="98"/>
                      <a:pt x="287" y="94"/>
                      <a:pt x="286" y="89"/>
                    </a:cubicBezTo>
                    <a:cubicBezTo>
                      <a:pt x="281" y="81"/>
                      <a:pt x="275" y="75"/>
                      <a:pt x="267" y="70"/>
                    </a:cubicBezTo>
                    <a:cubicBezTo>
                      <a:pt x="266" y="70"/>
                      <a:pt x="266" y="70"/>
                      <a:pt x="266" y="70"/>
                    </a:cubicBezTo>
                    <a:cubicBezTo>
                      <a:pt x="258" y="65"/>
                      <a:pt x="249" y="63"/>
                      <a:pt x="239" y="63"/>
                    </a:cubicBezTo>
                    <a:cubicBezTo>
                      <a:pt x="237" y="63"/>
                      <a:pt x="234" y="63"/>
                      <a:pt x="232" y="64"/>
                    </a:cubicBezTo>
                    <a:cubicBezTo>
                      <a:pt x="232" y="62"/>
                      <a:pt x="232" y="61"/>
                      <a:pt x="232" y="60"/>
                    </a:cubicBezTo>
                    <a:cubicBezTo>
                      <a:pt x="232" y="33"/>
                      <a:pt x="209" y="10"/>
                      <a:pt x="182" y="10"/>
                    </a:cubicBezTo>
                    <a:cubicBezTo>
                      <a:pt x="172" y="10"/>
                      <a:pt x="163" y="13"/>
                      <a:pt x="155" y="19"/>
                    </a:cubicBezTo>
                    <a:cubicBezTo>
                      <a:pt x="149" y="8"/>
                      <a:pt x="139" y="0"/>
                      <a:pt x="124" y="0"/>
                    </a:cubicBezTo>
                    <a:cubicBezTo>
                      <a:pt x="103" y="0"/>
                      <a:pt x="91" y="14"/>
                      <a:pt x="89" y="30"/>
                    </a:cubicBezTo>
                    <a:cubicBezTo>
                      <a:pt x="85" y="29"/>
                      <a:pt x="81" y="28"/>
                      <a:pt x="76" y="28"/>
                    </a:cubicBezTo>
                    <a:cubicBezTo>
                      <a:pt x="57" y="28"/>
                      <a:pt x="42" y="44"/>
                      <a:pt x="42" y="63"/>
                    </a:cubicBezTo>
                    <a:cubicBezTo>
                      <a:pt x="42" y="66"/>
                      <a:pt x="42" y="69"/>
                      <a:pt x="43" y="72"/>
                    </a:cubicBezTo>
                    <a:cubicBezTo>
                      <a:pt x="42" y="72"/>
                      <a:pt x="42" y="72"/>
                      <a:pt x="42" y="72"/>
                    </a:cubicBezTo>
                    <a:cubicBezTo>
                      <a:pt x="20" y="72"/>
                      <a:pt x="1" y="89"/>
                      <a:pt x="0" y="111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0" name="Freeform 75"/>
              <p:cNvSpPr/>
              <p:nvPr/>
            </p:nvSpPr>
            <p:spPr bwMode="auto">
              <a:xfrm>
                <a:off x="2894" y="3368"/>
                <a:ext cx="138" cy="94"/>
              </a:xfrm>
              <a:custGeom>
                <a:avLst/>
                <a:gdLst>
                  <a:gd name="T0" fmla="*/ 28 w 78"/>
                  <a:gd name="T1" fmla="*/ 0 h 50"/>
                  <a:gd name="T2" fmla="*/ 1 w 78"/>
                  <a:gd name="T3" fmla="*/ 9 h 50"/>
                  <a:gd name="T4" fmla="*/ 0 w 78"/>
                  <a:gd name="T5" fmla="*/ 8 h 50"/>
                  <a:gd name="T6" fmla="*/ 1 w 78"/>
                  <a:gd name="T7" fmla="*/ 9 h 50"/>
                  <a:gd name="T8" fmla="*/ 28 w 78"/>
                  <a:gd name="T9" fmla="*/ 0 h 50"/>
                  <a:gd name="T10" fmla="*/ 78 w 78"/>
                  <a:gd name="T11" fmla="*/ 50 h 50"/>
                  <a:gd name="T12" fmla="*/ 78 w 78"/>
                  <a:gd name="T13" fmla="*/ 50 h 50"/>
                  <a:gd name="T14" fmla="*/ 28 w 78"/>
                  <a:gd name="T1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8" h="50">
                    <a:moveTo>
                      <a:pt x="28" y="0"/>
                    </a:moveTo>
                    <a:cubicBezTo>
                      <a:pt x="18" y="0"/>
                      <a:pt x="9" y="3"/>
                      <a:pt x="1" y="9"/>
                    </a:cubicBezTo>
                    <a:cubicBezTo>
                      <a:pt x="0" y="9"/>
                      <a:pt x="0" y="8"/>
                      <a:pt x="0" y="8"/>
                    </a:cubicBezTo>
                    <a:cubicBezTo>
                      <a:pt x="0" y="8"/>
                      <a:pt x="0" y="9"/>
                      <a:pt x="1" y="9"/>
                    </a:cubicBezTo>
                    <a:cubicBezTo>
                      <a:pt x="9" y="3"/>
                      <a:pt x="18" y="0"/>
                      <a:pt x="28" y="0"/>
                    </a:cubicBezTo>
                    <a:cubicBezTo>
                      <a:pt x="55" y="0"/>
                      <a:pt x="78" y="23"/>
                      <a:pt x="78" y="50"/>
                    </a:cubicBezTo>
                    <a:cubicBezTo>
                      <a:pt x="78" y="50"/>
                      <a:pt x="78" y="50"/>
                      <a:pt x="78" y="50"/>
                    </a:cubicBezTo>
                    <a:cubicBezTo>
                      <a:pt x="78" y="23"/>
                      <a:pt x="55" y="0"/>
                      <a:pt x="28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1" name="Freeform 76"/>
              <p:cNvSpPr/>
              <p:nvPr/>
            </p:nvSpPr>
            <p:spPr bwMode="auto">
              <a:xfrm>
                <a:off x="2881" y="3366"/>
                <a:ext cx="259" cy="192"/>
              </a:xfrm>
              <a:custGeom>
                <a:avLst/>
                <a:gdLst>
                  <a:gd name="T0" fmla="*/ 0 w 146"/>
                  <a:gd name="T1" fmla="*/ 0 h 102"/>
                  <a:gd name="T2" fmla="*/ 0 w 146"/>
                  <a:gd name="T3" fmla="*/ 102 h 102"/>
                  <a:gd name="T4" fmla="*/ 146 w 146"/>
                  <a:gd name="T5" fmla="*/ 102 h 102"/>
                  <a:gd name="T6" fmla="*/ 145 w 146"/>
                  <a:gd name="T7" fmla="*/ 100 h 102"/>
                  <a:gd name="T8" fmla="*/ 144 w 146"/>
                  <a:gd name="T9" fmla="*/ 93 h 102"/>
                  <a:gd name="T10" fmla="*/ 139 w 146"/>
                  <a:gd name="T11" fmla="*/ 80 h 102"/>
                  <a:gd name="T12" fmla="*/ 128 w 146"/>
                  <a:gd name="T13" fmla="*/ 67 h 102"/>
                  <a:gd name="T14" fmla="*/ 120 w 146"/>
                  <a:gd name="T15" fmla="*/ 61 h 102"/>
                  <a:gd name="T16" fmla="*/ 119 w 146"/>
                  <a:gd name="T17" fmla="*/ 61 h 102"/>
                  <a:gd name="T18" fmla="*/ 92 w 146"/>
                  <a:gd name="T19" fmla="*/ 54 h 102"/>
                  <a:gd name="T20" fmla="*/ 85 w 146"/>
                  <a:gd name="T21" fmla="*/ 55 h 102"/>
                  <a:gd name="T22" fmla="*/ 85 w 146"/>
                  <a:gd name="T23" fmla="*/ 55 h 102"/>
                  <a:gd name="T24" fmla="*/ 85 w 146"/>
                  <a:gd name="T25" fmla="*/ 55 h 102"/>
                  <a:gd name="T26" fmla="*/ 85 w 146"/>
                  <a:gd name="T27" fmla="*/ 51 h 102"/>
                  <a:gd name="T28" fmla="*/ 35 w 146"/>
                  <a:gd name="T29" fmla="*/ 1 h 102"/>
                  <a:gd name="T30" fmla="*/ 8 w 146"/>
                  <a:gd name="T31" fmla="*/ 10 h 102"/>
                  <a:gd name="T32" fmla="*/ 7 w 146"/>
                  <a:gd name="T33" fmla="*/ 9 h 102"/>
                  <a:gd name="T34" fmla="*/ 0 w 146"/>
                  <a:gd name="T35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6" h="102">
                    <a:moveTo>
                      <a:pt x="0" y="0"/>
                    </a:moveTo>
                    <a:cubicBezTo>
                      <a:pt x="0" y="102"/>
                      <a:pt x="0" y="102"/>
                      <a:pt x="0" y="102"/>
                    </a:cubicBezTo>
                    <a:cubicBezTo>
                      <a:pt x="146" y="102"/>
                      <a:pt x="146" y="102"/>
                      <a:pt x="146" y="102"/>
                    </a:cubicBezTo>
                    <a:cubicBezTo>
                      <a:pt x="146" y="102"/>
                      <a:pt x="145" y="101"/>
                      <a:pt x="145" y="100"/>
                    </a:cubicBezTo>
                    <a:cubicBezTo>
                      <a:pt x="145" y="98"/>
                      <a:pt x="145" y="95"/>
                      <a:pt x="144" y="93"/>
                    </a:cubicBezTo>
                    <a:cubicBezTo>
                      <a:pt x="142" y="89"/>
                      <a:pt x="140" y="85"/>
                      <a:pt x="139" y="80"/>
                    </a:cubicBezTo>
                    <a:cubicBezTo>
                      <a:pt x="136" y="75"/>
                      <a:pt x="132" y="71"/>
                      <a:pt x="128" y="67"/>
                    </a:cubicBezTo>
                    <a:cubicBezTo>
                      <a:pt x="126" y="65"/>
                      <a:pt x="123" y="63"/>
                      <a:pt x="120" y="61"/>
                    </a:cubicBezTo>
                    <a:cubicBezTo>
                      <a:pt x="119" y="61"/>
                      <a:pt x="119" y="61"/>
                      <a:pt x="119" y="61"/>
                    </a:cubicBezTo>
                    <a:cubicBezTo>
                      <a:pt x="111" y="56"/>
                      <a:pt x="102" y="54"/>
                      <a:pt x="92" y="54"/>
                    </a:cubicBezTo>
                    <a:cubicBezTo>
                      <a:pt x="90" y="54"/>
                      <a:pt x="87" y="54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3"/>
                      <a:pt x="85" y="52"/>
                      <a:pt x="85" y="51"/>
                    </a:cubicBezTo>
                    <a:cubicBezTo>
                      <a:pt x="85" y="24"/>
                      <a:pt x="62" y="1"/>
                      <a:pt x="35" y="1"/>
                    </a:cubicBezTo>
                    <a:cubicBezTo>
                      <a:pt x="25" y="1"/>
                      <a:pt x="16" y="4"/>
                      <a:pt x="8" y="10"/>
                    </a:cubicBezTo>
                    <a:cubicBezTo>
                      <a:pt x="7" y="10"/>
                      <a:pt x="7" y="9"/>
                      <a:pt x="7" y="9"/>
                    </a:cubicBezTo>
                    <a:cubicBezTo>
                      <a:pt x="5" y="6"/>
                      <a:pt x="3" y="3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2" name="Freeform 77"/>
              <p:cNvSpPr/>
              <p:nvPr/>
            </p:nvSpPr>
            <p:spPr bwMode="auto">
              <a:xfrm>
                <a:off x="4473" y="3374"/>
                <a:ext cx="520" cy="208"/>
              </a:xfrm>
              <a:custGeom>
                <a:avLst/>
                <a:gdLst>
                  <a:gd name="T0" fmla="*/ 0 w 293"/>
                  <a:gd name="T1" fmla="*/ 111 h 111"/>
                  <a:gd name="T2" fmla="*/ 293 w 293"/>
                  <a:gd name="T3" fmla="*/ 111 h 111"/>
                  <a:gd name="T4" fmla="*/ 291 w 293"/>
                  <a:gd name="T5" fmla="*/ 101 h 111"/>
                  <a:gd name="T6" fmla="*/ 286 w 293"/>
                  <a:gd name="T7" fmla="*/ 89 h 111"/>
                  <a:gd name="T8" fmla="*/ 267 w 293"/>
                  <a:gd name="T9" fmla="*/ 70 h 111"/>
                  <a:gd name="T10" fmla="*/ 266 w 293"/>
                  <a:gd name="T11" fmla="*/ 69 h 111"/>
                  <a:gd name="T12" fmla="*/ 239 w 293"/>
                  <a:gd name="T13" fmla="*/ 62 h 111"/>
                  <a:gd name="T14" fmla="*/ 232 w 293"/>
                  <a:gd name="T15" fmla="*/ 63 h 111"/>
                  <a:gd name="T16" fmla="*/ 232 w 293"/>
                  <a:gd name="T17" fmla="*/ 59 h 111"/>
                  <a:gd name="T18" fmla="*/ 182 w 293"/>
                  <a:gd name="T19" fmla="*/ 10 h 111"/>
                  <a:gd name="T20" fmla="*/ 155 w 293"/>
                  <a:gd name="T21" fmla="*/ 18 h 111"/>
                  <a:gd name="T22" fmla="*/ 124 w 293"/>
                  <a:gd name="T23" fmla="*/ 0 h 111"/>
                  <a:gd name="T24" fmla="*/ 89 w 293"/>
                  <a:gd name="T25" fmla="*/ 30 h 111"/>
                  <a:gd name="T26" fmla="*/ 76 w 293"/>
                  <a:gd name="T27" fmla="*/ 27 h 111"/>
                  <a:gd name="T28" fmla="*/ 42 w 293"/>
                  <a:gd name="T29" fmla="*/ 62 h 111"/>
                  <a:gd name="T30" fmla="*/ 43 w 293"/>
                  <a:gd name="T31" fmla="*/ 71 h 111"/>
                  <a:gd name="T32" fmla="*/ 42 w 293"/>
                  <a:gd name="T33" fmla="*/ 71 h 111"/>
                  <a:gd name="T34" fmla="*/ 0 w 293"/>
                  <a:gd name="T35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93" h="111">
                    <a:moveTo>
                      <a:pt x="0" y="111"/>
                    </a:moveTo>
                    <a:cubicBezTo>
                      <a:pt x="293" y="111"/>
                      <a:pt x="293" y="111"/>
                      <a:pt x="293" y="111"/>
                    </a:cubicBezTo>
                    <a:cubicBezTo>
                      <a:pt x="292" y="108"/>
                      <a:pt x="292" y="105"/>
                      <a:pt x="291" y="101"/>
                    </a:cubicBezTo>
                    <a:cubicBezTo>
                      <a:pt x="289" y="97"/>
                      <a:pt x="287" y="93"/>
                      <a:pt x="286" y="89"/>
                    </a:cubicBezTo>
                    <a:cubicBezTo>
                      <a:pt x="281" y="81"/>
                      <a:pt x="275" y="74"/>
                      <a:pt x="267" y="70"/>
                    </a:cubicBezTo>
                    <a:cubicBezTo>
                      <a:pt x="266" y="69"/>
                      <a:pt x="266" y="69"/>
                      <a:pt x="266" y="69"/>
                    </a:cubicBezTo>
                    <a:cubicBezTo>
                      <a:pt x="258" y="64"/>
                      <a:pt x="249" y="62"/>
                      <a:pt x="239" y="62"/>
                    </a:cubicBezTo>
                    <a:cubicBezTo>
                      <a:pt x="237" y="62"/>
                      <a:pt x="234" y="63"/>
                      <a:pt x="232" y="63"/>
                    </a:cubicBezTo>
                    <a:cubicBezTo>
                      <a:pt x="232" y="62"/>
                      <a:pt x="232" y="61"/>
                      <a:pt x="232" y="59"/>
                    </a:cubicBezTo>
                    <a:cubicBezTo>
                      <a:pt x="232" y="32"/>
                      <a:pt x="209" y="10"/>
                      <a:pt x="182" y="10"/>
                    </a:cubicBezTo>
                    <a:cubicBezTo>
                      <a:pt x="172" y="10"/>
                      <a:pt x="163" y="13"/>
                      <a:pt x="155" y="18"/>
                    </a:cubicBezTo>
                    <a:cubicBezTo>
                      <a:pt x="149" y="8"/>
                      <a:pt x="139" y="0"/>
                      <a:pt x="124" y="0"/>
                    </a:cubicBezTo>
                    <a:cubicBezTo>
                      <a:pt x="103" y="0"/>
                      <a:pt x="91" y="14"/>
                      <a:pt x="89" y="30"/>
                    </a:cubicBezTo>
                    <a:cubicBezTo>
                      <a:pt x="85" y="28"/>
                      <a:pt x="81" y="27"/>
                      <a:pt x="76" y="27"/>
                    </a:cubicBezTo>
                    <a:cubicBezTo>
                      <a:pt x="57" y="27"/>
                      <a:pt x="42" y="43"/>
                      <a:pt x="42" y="62"/>
                    </a:cubicBezTo>
                    <a:cubicBezTo>
                      <a:pt x="42" y="65"/>
                      <a:pt x="42" y="68"/>
                      <a:pt x="43" y="71"/>
                    </a:cubicBezTo>
                    <a:cubicBezTo>
                      <a:pt x="42" y="71"/>
                      <a:pt x="42" y="71"/>
                      <a:pt x="42" y="71"/>
                    </a:cubicBezTo>
                    <a:cubicBezTo>
                      <a:pt x="20" y="71"/>
                      <a:pt x="1" y="89"/>
                      <a:pt x="0" y="111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3" name="Freeform 78"/>
              <p:cNvSpPr/>
              <p:nvPr/>
            </p:nvSpPr>
            <p:spPr bwMode="auto">
              <a:xfrm>
                <a:off x="4746" y="3392"/>
                <a:ext cx="44" cy="15"/>
              </a:xfrm>
              <a:custGeom>
                <a:avLst/>
                <a:gdLst>
                  <a:gd name="T0" fmla="*/ 25 w 25"/>
                  <a:gd name="T1" fmla="*/ 0 h 8"/>
                  <a:gd name="T2" fmla="*/ 1 w 25"/>
                  <a:gd name="T3" fmla="*/ 8 h 8"/>
                  <a:gd name="T4" fmla="*/ 0 w 25"/>
                  <a:gd name="T5" fmla="*/ 7 h 8"/>
                  <a:gd name="T6" fmla="*/ 1 w 25"/>
                  <a:gd name="T7" fmla="*/ 8 h 8"/>
                  <a:gd name="T8" fmla="*/ 25 w 25"/>
                  <a:gd name="T9" fmla="*/ 0 h 8"/>
                  <a:gd name="T10" fmla="*/ 25 w 25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8">
                    <a:moveTo>
                      <a:pt x="25" y="0"/>
                    </a:moveTo>
                    <a:cubicBezTo>
                      <a:pt x="16" y="0"/>
                      <a:pt x="8" y="3"/>
                      <a:pt x="1" y="8"/>
                    </a:cubicBezTo>
                    <a:cubicBezTo>
                      <a:pt x="0" y="8"/>
                      <a:pt x="0" y="7"/>
                      <a:pt x="0" y="7"/>
                    </a:cubicBezTo>
                    <a:cubicBezTo>
                      <a:pt x="0" y="7"/>
                      <a:pt x="0" y="8"/>
                      <a:pt x="1" y="8"/>
                    </a:cubicBezTo>
                    <a:cubicBezTo>
                      <a:pt x="8" y="3"/>
                      <a:pt x="16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4" name="Freeform 79"/>
              <p:cNvSpPr/>
              <p:nvPr/>
            </p:nvSpPr>
            <p:spPr bwMode="auto">
              <a:xfrm>
                <a:off x="4734" y="3389"/>
                <a:ext cx="259" cy="193"/>
              </a:xfrm>
              <a:custGeom>
                <a:avLst/>
                <a:gdLst>
                  <a:gd name="T0" fmla="*/ 0 w 146"/>
                  <a:gd name="T1" fmla="*/ 0 h 103"/>
                  <a:gd name="T2" fmla="*/ 0 w 146"/>
                  <a:gd name="T3" fmla="*/ 103 h 103"/>
                  <a:gd name="T4" fmla="*/ 146 w 146"/>
                  <a:gd name="T5" fmla="*/ 103 h 103"/>
                  <a:gd name="T6" fmla="*/ 144 w 146"/>
                  <a:gd name="T7" fmla="*/ 93 h 103"/>
                  <a:gd name="T8" fmla="*/ 139 w 146"/>
                  <a:gd name="T9" fmla="*/ 81 h 103"/>
                  <a:gd name="T10" fmla="*/ 123 w 146"/>
                  <a:gd name="T11" fmla="*/ 64 h 103"/>
                  <a:gd name="T12" fmla="*/ 120 w 146"/>
                  <a:gd name="T13" fmla="*/ 62 h 103"/>
                  <a:gd name="T14" fmla="*/ 119 w 146"/>
                  <a:gd name="T15" fmla="*/ 61 h 103"/>
                  <a:gd name="T16" fmla="*/ 94 w 146"/>
                  <a:gd name="T17" fmla="*/ 54 h 103"/>
                  <a:gd name="T18" fmla="*/ 92 w 146"/>
                  <a:gd name="T19" fmla="*/ 54 h 103"/>
                  <a:gd name="T20" fmla="*/ 85 w 146"/>
                  <a:gd name="T21" fmla="*/ 55 h 103"/>
                  <a:gd name="T22" fmla="*/ 85 w 146"/>
                  <a:gd name="T23" fmla="*/ 55 h 103"/>
                  <a:gd name="T24" fmla="*/ 85 w 146"/>
                  <a:gd name="T25" fmla="*/ 55 h 103"/>
                  <a:gd name="T26" fmla="*/ 85 w 146"/>
                  <a:gd name="T27" fmla="*/ 51 h 103"/>
                  <a:gd name="T28" fmla="*/ 84 w 146"/>
                  <a:gd name="T29" fmla="*/ 46 h 103"/>
                  <a:gd name="T30" fmla="*/ 53 w 146"/>
                  <a:gd name="T31" fmla="*/ 5 h 103"/>
                  <a:gd name="T32" fmla="*/ 35 w 146"/>
                  <a:gd name="T33" fmla="*/ 2 h 103"/>
                  <a:gd name="T34" fmla="*/ 32 w 146"/>
                  <a:gd name="T35" fmla="*/ 2 h 103"/>
                  <a:gd name="T36" fmla="*/ 8 w 146"/>
                  <a:gd name="T37" fmla="*/ 10 h 103"/>
                  <a:gd name="T38" fmla="*/ 7 w 146"/>
                  <a:gd name="T39" fmla="*/ 9 h 103"/>
                  <a:gd name="T40" fmla="*/ 0 w 146"/>
                  <a:gd name="T41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6" h="103">
                    <a:moveTo>
                      <a:pt x="0" y="0"/>
                    </a:moveTo>
                    <a:cubicBezTo>
                      <a:pt x="0" y="103"/>
                      <a:pt x="0" y="103"/>
                      <a:pt x="0" y="103"/>
                    </a:cubicBezTo>
                    <a:cubicBezTo>
                      <a:pt x="146" y="103"/>
                      <a:pt x="146" y="103"/>
                      <a:pt x="146" y="103"/>
                    </a:cubicBezTo>
                    <a:cubicBezTo>
                      <a:pt x="145" y="100"/>
                      <a:pt x="145" y="97"/>
                      <a:pt x="144" y="93"/>
                    </a:cubicBezTo>
                    <a:cubicBezTo>
                      <a:pt x="142" y="89"/>
                      <a:pt x="140" y="85"/>
                      <a:pt x="139" y="81"/>
                    </a:cubicBezTo>
                    <a:cubicBezTo>
                      <a:pt x="135" y="74"/>
                      <a:pt x="130" y="69"/>
                      <a:pt x="123" y="64"/>
                    </a:cubicBezTo>
                    <a:cubicBezTo>
                      <a:pt x="122" y="63"/>
                      <a:pt x="121" y="62"/>
                      <a:pt x="120" y="62"/>
                    </a:cubicBezTo>
                    <a:cubicBezTo>
                      <a:pt x="119" y="61"/>
                      <a:pt x="119" y="61"/>
                      <a:pt x="119" y="61"/>
                    </a:cubicBezTo>
                    <a:cubicBezTo>
                      <a:pt x="111" y="57"/>
                      <a:pt x="103" y="54"/>
                      <a:pt x="94" y="54"/>
                    </a:cubicBezTo>
                    <a:cubicBezTo>
                      <a:pt x="93" y="54"/>
                      <a:pt x="93" y="54"/>
                      <a:pt x="92" y="54"/>
                    </a:cubicBezTo>
                    <a:cubicBezTo>
                      <a:pt x="90" y="54"/>
                      <a:pt x="87" y="55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4"/>
                      <a:pt x="85" y="53"/>
                      <a:pt x="85" y="51"/>
                    </a:cubicBezTo>
                    <a:cubicBezTo>
                      <a:pt x="85" y="49"/>
                      <a:pt x="85" y="47"/>
                      <a:pt x="84" y="46"/>
                    </a:cubicBezTo>
                    <a:cubicBezTo>
                      <a:pt x="82" y="27"/>
                      <a:pt x="70" y="12"/>
                      <a:pt x="53" y="5"/>
                    </a:cubicBezTo>
                    <a:cubicBezTo>
                      <a:pt x="48" y="3"/>
                      <a:pt x="42" y="2"/>
                      <a:pt x="35" y="2"/>
                    </a:cubicBezTo>
                    <a:cubicBezTo>
                      <a:pt x="34" y="2"/>
                      <a:pt x="33" y="2"/>
                      <a:pt x="32" y="2"/>
                    </a:cubicBezTo>
                    <a:cubicBezTo>
                      <a:pt x="23" y="2"/>
                      <a:pt x="15" y="5"/>
                      <a:pt x="8" y="10"/>
                    </a:cubicBezTo>
                    <a:cubicBezTo>
                      <a:pt x="7" y="10"/>
                      <a:pt x="7" y="9"/>
                      <a:pt x="7" y="9"/>
                    </a:cubicBezTo>
                    <a:cubicBezTo>
                      <a:pt x="5" y="6"/>
                      <a:pt x="3" y="3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5" name="Freeform 80"/>
              <p:cNvSpPr/>
              <p:nvPr/>
            </p:nvSpPr>
            <p:spPr bwMode="auto">
              <a:xfrm>
                <a:off x="3083" y="2936"/>
                <a:ext cx="440" cy="464"/>
              </a:xfrm>
              <a:custGeom>
                <a:avLst/>
                <a:gdLst>
                  <a:gd name="T0" fmla="*/ 181 w 248"/>
                  <a:gd name="T1" fmla="*/ 80 h 247"/>
                  <a:gd name="T2" fmla="*/ 124 w 248"/>
                  <a:gd name="T3" fmla="*/ 0 h 247"/>
                  <a:gd name="T4" fmla="*/ 68 w 248"/>
                  <a:gd name="T5" fmla="*/ 80 h 247"/>
                  <a:gd name="T6" fmla="*/ 123 w 248"/>
                  <a:gd name="T7" fmla="*/ 247 h 247"/>
                  <a:gd name="T8" fmla="*/ 123 w 248"/>
                  <a:gd name="T9" fmla="*/ 247 h 247"/>
                  <a:gd name="T10" fmla="*/ 125 w 248"/>
                  <a:gd name="T11" fmla="*/ 247 h 247"/>
                  <a:gd name="T12" fmla="*/ 127 w 248"/>
                  <a:gd name="T13" fmla="*/ 247 h 247"/>
                  <a:gd name="T14" fmla="*/ 127 w 248"/>
                  <a:gd name="T15" fmla="*/ 247 h 247"/>
                  <a:gd name="T16" fmla="*/ 181 w 248"/>
                  <a:gd name="T17" fmla="*/ 8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8" h="247">
                    <a:moveTo>
                      <a:pt x="181" y="80"/>
                    </a:moveTo>
                    <a:cubicBezTo>
                      <a:pt x="153" y="35"/>
                      <a:pt x="124" y="0"/>
                      <a:pt x="124" y="0"/>
                    </a:cubicBezTo>
                    <a:cubicBezTo>
                      <a:pt x="124" y="0"/>
                      <a:pt x="98" y="36"/>
                      <a:pt x="68" y="80"/>
                    </a:cubicBezTo>
                    <a:cubicBezTo>
                      <a:pt x="0" y="182"/>
                      <a:pt x="75" y="243"/>
                      <a:pt x="123" y="247"/>
                    </a:cubicBezTo>
                    <a:cubicBezTo>
                      <a:pt x="123" y="247"/>
                      <a:pt x="123" y="247"/>
                      <a:pt x="123" y="247"/>
                    </a:cubicBezTo>
                    <a:cubicBezTo>
                      <a:pt x="123" y="247"/>
                      <a:pt x="124" y="247"/>
                      <a:pt x="125" y="247"/>
                    </a:cubicBezTo>
                    <a:cubicBezTo>
                      <a:pt x="126" y="247"/>
                      <a:pt x="123" y="247"/>
                      <a:pt x="127" y="247"/>
                    </a:cubicBezTo>
                    <a:cubicBezTo>
                      <a:pt x="127" y="247"/>
                      <a:pt x="127" y="247"/>
                      <a:pt x="127" y="247"/>
                    </a:cubicBezTo>
                    <a:cubicBezTo>
                      <a:pt x="171" y="243"/>
                      <a:pt x="248" y="189"/>
                      <a:pt x="181" y="80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6" name="Freeform 81"/>
              <p:cNvSpPr/>
              <p:nvPr/>
            </p:nvSpPr>
            <p:spPr bwMode="auto">
              <a:xfrm>
                <a:off x="3227" y="3192"/>
                <a:ext cx="152" cy="414"/>
              </a:xfrm>
              <a:custGeom>
                <a:avLst/>
                <a:gdLst>
                  <a:gd name="T0" fmla="*/ 152 w 152"/>
                  <a:gd name="T1" fmla="*/ 65 h 414"/>
                  <a:gd name="T2" fmla="*/ 87 w 152"/>
                  <a:gd name="T3" fmla="*/ 105 h 414"/>
                  <a:gd name="T4" fmla="*/ 76 w 152"/>
                  <a:gd name="T5" fmla="*/ 0 h 414"/>
                  <a:gd name="T6" fmla="*/ 65 w 152"/>
                  <a:gd name="T7" fmla="*/ 105 h 414"/>
                  <a:gd name="T8" fmla="*/ 0 w 152"/>
                  <a:gd name="T9" fmla="*/ 65 h 414"/>
                  <a:gd name="T10" fmla="*/ 60 w 152"/>
                  <a:gd name="T11" fmla="*/ 139 h 414"/>
                  <a:gd name="T12" fmla="*/ 44 w 152"/>
                  <a:gd name="T13" fmla="*/ 414 h 414"/>
                  <a:gd name="T14" fmla="*/ 112 w 152"/>
                  <a:gd name="T15" fmla="*/ 414 h 414"/>
                  <a:gd name="T16" fmla="*/ 92 w 152"/>
                  <a:gd name="T17" fmla="*/ 139 h 414"/>
                  <a:gd name="T18" fmla="*/ 152 w 152"/>
                  <a:gd name="T19" fmla="*/ 65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2" h="414">
                    <a:moveTo>
                      <a:pt x="152" y="65"/>
                    </a:moveTo>
                    <a:lnTo>
                      <a:pt x="87" y="105"/>
                    </a:lnTo>
                    <a:lnTo>
                      <a:pt x="76" y="0"/>
                    </a:lnTo>
                    <a:lnTo>
                      <a:pt x="65" y="105"/>
                    </a:lnTo>
                    <a:lnTo>
                      <a:pt x="0" y="65"/>
                    </a:lnTo>
                    <a:lnTo>
                      <a:pt x="60" y="139"/>
                    </a:lnTo>
                    <a:lnTo>
                      <a:pt x="44" y="414"/>
                    </a:lnTo>
                    <a:lnTo>
                      <a:pt x="112" y="414"/>
                    </a:lnTo>
                    <a:lnTo>
                      <a:pt x="92" y="139"/>
                    </a:lnTo>
                    <a:lnTo>
                      <a:pt x="152" y="65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7" name="Freeform 82"/>
              <p:cNvSpPr/>
              <p:nvPr/>
            </p:nvSpPr>
            <p:spPr bwMode="auto">
              <a:xfrm>
                <a:off x="3227" y="3192"/>
                <a:ext cx="152" cy="414"/>
              </a:xfrm>
              <a:custGeom>
                <a:avLst/>
                <a:gdLst>
                  <a:gd name="T0" fmla="*/ 152 w 152"/>
                  <a:gd name="T1" fmla="*/ 65 h 414"/>
                  <a:gd name="T2" fmla="*/ 87 w 152"/>
                  <a:gd name="T3" fmla="*/ 105 h 414"/>
                  <a:gd name="T4" fmla="*/ 76 w 152"/>
                  <a:gd name="T5" fmla="*/ 0 h 414"/>
                  <a:gd name="T6" fmla="*/ 65 w 152"/>
                  <a:gd name="T7" fmla="*/ 105 h 414"/>
                  <a:gd name="T8" fmla="*/ 0 w 152"/>
                  <a:gd name="T9" fmla="*/ 65 h 414"/>
                  <a:gd name="T10" fmla="*/ 60 w 152"/>
                  <a:gd name="T11" fmla="*/ 139 h 414"/>
                  <a:gd name="T12" fmla="*/ 44 w 152"/>
                  <a:gd name="T13" fmla="*/ 414 h 414"/>
                  <a:gd name="T14" fmla="*/ 112 w 152"/>
                  <a:gd name="T15" fmla="*/ 414 h 414"/>
                  <a:gd name="T16" fmla="*/ 92 w 152"/>
                  <a:gd name="T17" fmla="*/ 139 h 414"/>
                  <a:gd name="T18" fmla="*/ 152 w 152"/>
                  <a:gd name="T19" fmla="*/ 65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2" h="414">
                    <a:moveTo>
                      <a:pt x="152" y="65"/>
                    </a:moveTo>
                    <a:lnTo>
                      <a:pt x="87" y="105"/>
                    </a:lnTo>
                    <a:lnTo>
                      <a:pt x="76" y="0"/>
                    </a:lnTo>
                    <a:lnTo>
                      <a:pt x="65" y="105"/>
                    </a:lnTo>
                    <a:lnTo>
                      <a:pt x="0" y="65"/>
                    </a:lnTo>
                    <a:lnTo>
                      <a:pt x="60" y="139"/>
                    </a:lnTo>
                    <a:lnTo>
                      <a:pt x="44" y="414"/>
                    </a:lnTo>
                    <a:lnTo>
                      <a:pt x="112" y="414"/>
                    </a:lnTo>
                    <a:lnTo>
                      <a:pt x="92" y="139"/>
                    </a:lnTo>
                    <a:lnTo>
                      <a:pt x="152" y="6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8" name="Freeform 83"/>
              <p:cNvSpPr>
                <a:spLocks noEditPoints="1"/>
              </p:cNvSpPr>
              <p:nvPr/>
            </p:nvSpPr>
            <p:spPr bwMode="auto">
              <a:xfrm>
                <a:off x="3303" y="2936"/>
                <a:ext cx="193" cy="462"/>
              </a:xfrm>
              <a:custGeom>
                <a:avLst/>
                <a:gdLst>
                  <a:gd name="T0" fmla="*/ 32 w 109"/>
                  <a:gd name="T1" fmla="*/ 238 h 246"/>
                  <a:gd name="T2" fmla="*/ 11 w 109"/>
                  <a:gd name="T3" fmla="*/ 246 h 246"/>
                  <a:gd name="T4" fmla="*/ 11 w 109"/>
                  <a:gd name="T5" fmla="*/ 246 h 246"/>
                  <a:gd name="T6" fmla="*/ 32 w 109"/>
                  <a:gd name="T7" fmla="*/ 239 h 246"/>
                  <a:gd name="T8" fmla="*/ 32 w 109"/>
                  <a:gd name="T9" fmla="*/ 238 h 246"/>
                  <a:gd name="T10" fmla="*/ 0 w 109"/>
                  <a:gd name="T11" fmla="*/ 0 h 246"/>
                  <a:gd name="T12" fmla="*/ 0 w 109"/>
                  <a:gd name="T13" fmla="*/ 1 h 246"/>
                  <a:gd name="T14" fmla="*/ 57 w 109"/>
                  <a:gd name="T15" fmla="*/ 80 h 246"/>
                  <a:gd name="T16" fmla="*/ 37 w 109"/>
                  <a:gd name="T17" fmla="*/ 236 h 246"/>
                  <a:gd name="T18" fmla="*/ 38 w 109"/>
                  <a:gd name="T19" fmla="*/ 236 h 246"/>
                  <a:gd name="T20" fmla="*/ 57 w 109"/>
                  <a:gd name="T21" fmla="*/ 80 h 246"/>
                  <a:gd name="T22" fmla="*/ 0 w 109"/>
                  <a:gd name="T23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9" h="246">
                    <a:moveTo>
                      <a:pt x="32" y="238"/>
                    </a:moveTo>
                    <a:cubicBezTo>
                      <a:pt x="25" y="242"/>
                      <a:pt x="18" y="244"/>
                      <a:pt x="11" y="246"/>
                    </a:cubicBezTo>
                    <a:cubicBezTo>
                      <a:pt x="11" y="246"/>
                      <a:pt x="11" y="246"/>
                      <a:pt x="11" y="246"/>
                    </a:cubicBezTo>
                    <a:cubicBezTo>
                      <a:pt x="18" y="244"/>
                      <a:pt x="25" y="242"/>
                      <a:pt x="32" y="239"/>
                    </a:cubicBezTo>
                    <a:cubicBezTo>
                      <a:pt x="32" y="239"/>
                      <a:pt x="32" y="238"/>
                      <a:pt x="32" y="238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2"/>
                      <a:pt x="30" y="36"/>
                      <a:pt x="57" y="80"/>
                    </a:cubicBezTo>
                    <a:cubicBezTo>
                      <a:pt x="108" y="164"/>
                      <a:pt x="75" y="215"/>
                      <a:pt x="37" y="236"/>
                    </a:cubicBezTo>
                    <a:cubicBezTo>
                      <a:pt x="37" y="236"/>
                      <a:pt x="38" y="236"/>
                      <a:pt x="38" y="236"/>
                    </a:cubicBezTo>
                    <a:cubicBezTo>
                      <a:pt x="76" y="215"/>
                      <a:pt x="109" y="164"/>
                      <a:pt x="57" y="80"/>
                    </a:cubicBezTo>
                    <a:cubicBezTo>
                      <a:pt x="29" y="35"/>
                      <a:pt x="0" y="0"/>
                      <a:pt x="0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9" name="Freeform 84"/>
              <p:cNvSpPr/>
              <p:nvPr/>
            </p:nvSpPr>
            <p:spPr bwMode="auto">
              <a:xfrm>
                <a:off x="3360" y="3379"/>
                <a:ext cx="10" cy="6"/>
              </a:xfrm>
              <a:custGeom>
                <a:avLst/>
                <a:gdLst>
                  <a:gd name="T0" fmla="*/ 5 w 6"/>
                  <a:gd name="T1" fmla="*/ 0 h 3"/>
                  <a:gd name="T2" fmla="*/ 0 w 6"/>
                  <a:gd name="T3" fmla="*/ 2 h 3"/>
                  <a:gd name="T4" fmla="*/ 0 w 6"/>
                  <a:gd name="T5" fmla="*/ 3 h 3"/>
                  <a:gd name="T6" fmla="*/ 6 w 6"/>
                  <a:gd name="T7" fmla="*/ 0 h 3"/>
                  <a:gd name="T8" fmla="*/ 5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5" y="0"/>
                    </a:moveTo>
                    <a:cubicBezTo>
                      <a:pt x="3" y="1"/>
                      <a:pt x="2" y="2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2" y="2"/>
                      <a:pt x="4" y="1"/>
                      <a:pt x="6" y="0"/>
                    </a:cubicBezTo>
                    <a:cubicBezTo>
                      <a:pt x="6" y="0"/>
                      <a:pt x="5" y="0"/>
                      <a:pt x="5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0" name="Rectangle 85"/>
              <p:cNvSpPr>
                <a:spLocks noChangeArrowheads="1"/>
              </p:cNvSpPr>
              <p:nvPr/>
            </p:nvSpPr>
            <p:spPr bwMode="auto">
              <a:xfrm>
                <a:off x="3303" y="3606"/>
                <a:ext cx="36" cy="4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1" name="Rectangle 86"/>
              <p:cNvSpPr>
                <a:spLocks noChangeArrowheads="1"/>
              </p:cNvSpPr>
              <p:nvPr/>
            </p:nvSpPr>
            <p:spPr bwMode="auto">
              <a:xfrm>
                <a:off x="3303" y="3606"/>
                <a:ext cx="36" cy="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2" name="Freeform 87"/>
              <p:cNvSpPr/>
              <p:nvPr/>
            </p:nvSpPr>
            <p:spPr bwMode="auto">
              <a:xfrm>
                <a:off x="3303" y="2938"/>
                <a:ext cx="192" cy="460"/>
              </a:xfrm>
              <a:custGeom>
                <a:avLst/>
                <a:gdLst>
                  <a:gd name="T0" fmla="*/ 0 w 108"/>
                  <a:gd name="T1" fmla="*/ 0 h 245"/>
                  <a:gd name="T2" fmla="*/ 0 w 108"/>
                  <a:gd name="T3" fmla="*/ 0 h 245"/>
                  <a:gd name="T4" fmla="*/ 0 w 108"/>
                  <a:gd name="T5" fmla="*/ 136 h 245"/>
                  <a:gd name="T6" fmla="*/ 6 w 108"/>
                  <a:gd name="T7" fmla="*/ 191 h 245"/>
                  <a:gd name="T8" fmla="*/ 43 w 108"/>
                  <a:gd name="T9" fmla="*/ 170 h 245"/>
                  <a:gd name="T10" fmla="*/ 9 w 108"/>
                  <a:gd name="T11" fmla="*/ 209 h 245"/>
                  <a:gd name="T12" fmla="*/ 11 w 108"/>
                  <a:gd name="T13" fmla="*/ 245 h 245"/>
                  <a:gd name="T14" fmla="*/ 32 w 108"/>
                  <a:gd name="T15" fmla="*/ 237 h 245"/>
                  <a:gd name="T16" fmla="*/ 37 w 108"/>
                  <a:gd name="T17" fmla="*/ 235 h 245"/>
                  <a:gd name="T18" fmla="*/ 57 w 108"/>
                  <a:gd name="T19" fmla="*/ 79 h 245"/>
                  <a:gd name="T20" fmla="*/ 0 w 108"/>
                  <a:gd name="T21" fmla="*/ 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8" h="24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6" y="191"/>
                      <a:pt x="6" y="191"/>
                      <a:pt x="6" y="191"/>
                    </a:cubicBezTo>
                    <a:cubicBezTo>
                      <a:pt x="43" y="170"/>
                      <a:pt x="43" y="170"/>
                      <a:pt x="43" y="170"/>
                    </a:cubicBezTo>
                    <a:cubicBezTo>
                      <a:pt x="9" y="209"/>
                      <a:pt x="9" y="209"/>
                      <a:pt x="9" y="209"/>
                    </a:cubicBezTo>
                    <a:cubicBezTo>
                      <a:pt x="11" y="245"/>
                      <a:pt x="11" y="245"/>
                      <a:pt x="11" y="245"/>
                    </a:cubicBezTo>
                    <a:cubicBezTo>
                      <a:pt x="18" y="243"/>
                      <a:pt x="25" y="241"/>
                      <a:pt x="32" y="237"/>
                    </a:cubicBezTo>
                    <a:cubicBezTo>
                      <a:pt x="34" y="237"/>
                      <a:pt x="35" y="236"/>
                      <a:pt x="37" y="235"/>
                    </a:cubicBezTo>
                    <a:cubicBezTo>
                      <a:pt x="75" y="214"/>
                      <a:pt x="108" y="163"/>
                      <a:pt x="57" y="79"/>
                    </a:cubicBezTo>
                    <a:cubicBezTo>
                      <a:pt x="30" y="35"/>
                      <a:pt x="2" y="1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3" name="Freeform 88"/>
              <p:cNvSpPr/>
              <p:nvPr/>
            </p:nvSpPr>
            <p:spPr bwMode="auto">
              <a:xfrm>
                <a:off x="3303" y="3193"/>
                <a:ext cx="76" cy="413"/>
              </a:xfrm>
              <a:custGeom>
                <a:avLst/>
                <a:gdLst>
                  <a:gd name="T0" fmla="*/ 0 w 43"/>
                  <a:gd name="T1" fmla="*/ 0 h 220"/>
                  <a:gd name="T2" fmla="*/ 0 w 43"/>
                  <a:gd name="T3" fmla="*/ 220 h 220"/>
                  <a:gd name="T4" fmla="*/ 20 w 43"/>
                  <a:gd name="T5" fmla="*/ 220 h 220"/>
                  <a:gd name="T6" fmla="*/ 9 w 43"/>
                  <a:gd name="T7" fmla="*/ 109 h 220"/>
                  <a:gd name="T8" fmla="*/ 11 w 43"/>
                  <a:gd name="T9" fmla="*/ 109 h 220"/>
                  <a:gd name="T10" fmla="*/ 11 w 43"/>
                  <a:gd name="T11" fmla="*/ 109 h 220"/>
                  <a:gd name="T12" fmla="*/ 9 w 43"/>
                  <a:gd name="T13" fmla="*/ 73 h 220"/>
                  <a:gd name="T14" fmla="*/ 43 w 43"/>
                  <a:gd name="T15" fmla="*/ 34 h 220"/>
                  <a:gd name="T16" fmla="*/ 6 w 43"/>
                  <a:gd name="T17" fmla="*/ 55 h 220"/>
                  <a:gd name="T18" fmla="*/ 0 w 43"/>
                  <a:gd name="T19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220">
                    <a:moveTo>
                      <a:pt x="0" y="0"/>
                    </a:moveTo>
                    <a:cubicBezTo>
                      <a:pt x="0" y="220"/>
                      <a:pt x="0" y="220"/>
                      <a:pt x="0" y="220"/>
                    </a:cubicBezTo>
                    <a:cubicBezTo>
                      <a:pt x="20" y="220"/>
                      <a:pt x="20" y="220"/>
                      <a:pt x="20" y="220"/>
                    </a:cubicBezTo>
                    <a:cubicBezTo>
                      <a:pt x="9" y="109"/>
                      <a:pt x="9" y="109"/>
                      <a:pt x="9" y="109"/>
                    </a:cubicBezTo>
                    <a:cubicBezTo>
                      <a:pt x="10" y="109"/>
                      <a:pt x="11" y="109"/>
                      <a:pt x="11" y="109"/>
                    </a:cubicBezTo>
                    <a:cubicBezTo>
                      <a:pt x="11" y="109"/>
                      <a:pt x="11" y="109"/>
                      <a:pt x="11" y="109"/>
                    </a:cubicBezTo>
                    <a:cubicBezTo>
                      <a:pt x="9" y="73"/>
                      <a:pt x="9" y="73"/>
                      <a:pt x="9" y="73"/>
                    </a:cubicBezTo>
                    <a:cubicBezTo>
                      <a:pt x="43" y="34"/>
                      <a:pt x="43" y="34"/>
                      <a:pt x="43" y="34"/>
                    </a:cubicBezTo>
                    <a:cubicBezTo>
                      <a:pt x="6" y="55"/>
                      <a:pt x="6" y="55"/>
                      <a:pt x="6" y="55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4" name="Freeform 89"/>
              <p:cNvSpPr/>
              <p:nvPr/>
            </p:nvSpPr>
            <p:spPr bwMode="auto">
              <a:xfrm>
                <a:off x="3698" y="3083"/>
                <a:ext cx="408" cy="373"/>
              </a:xfrm>
              <a:custGeom>
                <a:avLst/>
                <a:gdLst>
                  <a:gd name="T0" fmla="*/ 188 w 230"/>
                  <a:gd name="T1" fmla="*/ 57 h 199"/>
                  <a:gd name="T2" fmla="*/ 115 w 230"/>
                  <a:gd name="T3" fmla="*/ 0 h 199"/>
                  <a:gd name="T4" fmla="*/ 42 w 230"/>
                  <a:gd name="T5" fmla="*/ 57 h 199"/>
                  <a:gd name="T6" fmla="*/ 0 w 230"/>
                  <a:gd name="T7" fmla="*/ 124 h 199"/>
                  <a:gd name="T8" fmla="*/ 75 w 230"/>
                  <a:gd name="T9" fmla="*/ 199 h 199"/>
                  <a:gd name="T10" fmla="*/ 115 w 230"/>
                  <a:gd name="T11" fmla="*/ 188 h 199"/>
                  <a:gd name="T12" fmla="*/ 155 w 230"/>
                  <a:gd name="T13" fmla="*/ 199 h 199"/>
                  <a:gd name="T14" fmla="*/ 230 w 230"/>
                  <a:gd name="T15" fmla="*/ 124 h 199"/>
                  <a:gd name="T16" fmla="*/ 188 w 230"/>
                  <a:gd name="T17" fmla="*/ 57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0" h="199">
                    <a:moveTo>
                      <a:pt x="188" y="57"/>
                    </a:moveTo>
                    <a:cubicBezTo>
                      <a:pt x="180" y="24"/>
                      <a:pt x="150" y="0"/>
                      <a:pt x="115" y="0"/>
                    </a:cubicBezTo>
                    <a:cubicBezTo>
                      <a:pt x="80" y="0"/>
                      <a:pt x="50" y="24"/>
                      <a:pt x="42" y="57"/>
                    </a:cubicBezTo>
                    <a:cubicBezTo>
                      <a:pt x="17" y="69"/>
                      <a:pt x="0" y="95"/>
                      <a:pt x="0" y="124"/>
                    </a:cubicBezTo>
                    <a:cubicBezTo>
                      <a:pt x="0" y="166"/>
                      <a:pt x="34" y="199"/>
                      <a:pt x="75" y="199"/>
                    </a:cubicBezTo>
                    <a:cubicBezTo>
                      <a:pt x="90" y="199"/>
                      <a:pt x="103" y="195"/>
                      <a:pt x="115" y="188"/>
                    </a:cubicBezTo>
                    <a:cubicBezTo>
                      <a:pt x="126" y="195"/>
                      <a:pt x="140" y="199"/>
                      <a:pt x="155" y="199"/>
                    </a:cubicBezTo>
                    <a:cubicBezTo>
                      <a:pt x="196" y="199"/>
                      <a:pt x="230" y="166"/>
                      <a:pt x="230" y="124"/>
                    </a:cubicBezTo>
                    <a:cubicBezTo>
                      <a:pt x="230" y="95"/>
                      <a:pt x="212" y="69"/>
                      <a:pt x="188" y="57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5" name="Freeform 90"/>
              <p:cNvSpPr/>
              <p:nvPr/>
            </p:nvSpPr>
            <p:spPr bwMode="auto">
              <a:xfrm>
                <a:off x="3826" y="3289"/>
                <a:ext cx="153" cy="280"/>
              </a:xfrm>
              <a:custGeom>
                <a:avLst/>
                <a:gdLst>
                  <a:gd name="T0" fmla="*/ 153 w 153"/>
                  <a:gd name="T1" fmla="*/ 66 h 280"/>
                  <a:gd name="T2" fmla="*/ 87 w 153"/>
                  <a:gd name="T3" fmla="*/ 107 h 280"/>
                  <a:gd name="T4" fmla="*/ 76 w 153"/>
                  <a:gd name="T5" fmla="*/ 0 h 280"/>
                  <a:gd name="T6" fmla="*/ 66 w 153"/>
                  <a:gd name="T7" fmla="*/ 107 h 280"/>
                  <a:gd name="T8" fmla="*/ 0 w 153"/>
                  <a:gd name="T9" fmla="*/ 66 h 280"/>
                  <a:gd name="T10" fmla="*/ 60 w 153"/>
                  <a:gd name="T11" fmla="*/ 143 h 280"/>
                  <a:gd name="T12" fmla="*/ 53 w 153"/>
                  <a:gd name="T13" fmla="*/ 280 h 280"/>
                  <a:gd name="T14" fmla="*/ 99 w 153"/>
                  <a:gd name="T15" fmla="*/ 280 h 280"/>
                  <a:gd name="T16" fmla="*/ 92 w 153"/>
                  <a:gd name="T17" fmla="*/ 143 h 280"/>
                  <a:gd name="T18" fmla="*/ 153 w 153"/>
                  <a:gd name="T19" fmla="*/ 66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3" h="280">
                    <a:moveTo>
                      <a:pt x="153" y="66"/>
                    </a:moveTo>
                    <a:lnTo>
                      <a:pt x="87" y="107"/>
                    </a:lnTo>
                    <a:lnTo>
                      <a:pt x="76" y="0"/>
                    </a:lnTo>
                    <a:lnTo>
                      <a:pt x="66" y="107"/>
                    </a:lnTo>
                    <a:lnTo>
                      <a:pt x="0" y="66"/>
                    </a:lnTo>
                    <a:lnTo>
                      <a:pt x="60" y="143"/>
                    </a:lnTo>
                    <a:lnTo>
                      <a:pt x="53" y="280"/>
                    </a:lnTo>
                    <a:lnTo>
                      <a:pt x="99" y="280"/>
                    </a:lnTo>
                    <a:lnTo>
                      <a:pt x="92" y="143"/>
                    </a:lnTo>
                    <a:lnTo>
                      <a:pt x="153" y="66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6" name="Freeform 91"/>
              <p:cNvSpPr/>
              <p:nvPr/>
            </p:nvSpPr>
            <p:spPr bwMode="auto">
              <a:xfrm>
                <a:off x="3826" y="3289"/>
                <a:ext cx="153" cy="280"/>
              </a:xfrm>
              <a:custGeom>
                <a:avLst/>
                <a:gdLst>
                  <a:gd name="T0" fmla="*/ 153 w 153"/>
                  <a:gd name="T1" fmla="*/ 66 h 280"/>
                  <a:gd name="T2" fmla="*/ 87 w 153"/>
                  <a:gd name="T3" fmla="*/ 107 h 280"/>
                  <a:gd name="T4" fmla="*/ 76 w 153"/>
                  <a:gd name="T5" fmla="*/ 0 h 280"/>
                  <a:gd name="T6" fmla="*/ 66 w 153"/>
                  <a:gd name="T7" fmla="*/ 107 h 280"/>
                  <a:gd name="T8" fmla="*/ 0 w 153"/>
                  <a:gd name="T9" fmla="*/ 66 h 280"/>
                  <a:gd name="T10" fmla="*/ 60 w 153"/>
                  <a:gd name="T11" fmla="*/ 143 h 280"/>
                  <a:gd name="T12" fmla="*/ 53 w 153"/>
                  <a:gd name="T13" fmla="*/ 280 h 280"/>
                  <a:gd name="T14" fmla="*/ 99 w 153"/>
                  <a:gd name="T15" fmla="*/ 280 h 280"/>
                  <a:gd name="T16" fmla="*/ 92 w 153"/>
                  <a:gd name="T17" fmla="*/ 143 h 280"/>
                  <a:gd name="T18" fmla="*/ 153 w 153"/>
                  <a:gd name="T19" fmla="*/ 66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3" h="280">
                    <a:moveTo>
                      <a:pt x="153" y="66"/>
                    </a:moveTo>
                    <a:lnTo>
                      <a:pt x="87" y="107"/>
                    </a:lnTo>
                    <a:lnTo>
                      <a:pt x="76" y="0"/>
                    </a:lnTo>
                    <a:lnTo>
                      <a:pt x="66" y="107"/>
                    </a:lnTo>
                    <a:lnTo>
                      <a:pt x="0" y="66"/>
                    </a:lnTo>
                    <a:lnTo>
                      <a:pt x="60" y="143"/>
                    </a:lnTo>
                    <a:lnTo>
                      <a:pt x="53" y="280"/>
                    </a:lnTo>
                    <a:lnTo>
                      <a:pt x="99" y="280"/>
                    </a:lnTo>
                    <a:lnTo>
                      <a:pt x="92" y="143"/>
                    </a:lnTo>
                    <a:lnTo>
                      <a:pt x="153" y="6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7" name="Freeform 92"/>
              <p:cNvSpPr>
                <a:spLocks noEditPoints="1"/>
              </p:cNvSpPr>
              <p:nvPr/>
            </p:nvSpPr>
            <p:spPr bwMode="auto">
              <a:xfrm>
                <a:off x="3918" y="3162"/>
                <a:ext cx="123" cy="403"/>
              </a:xfrm>
              <a:custGeom>
                <a:avLst/>
                <a:gdLst>
                  <a:gd name="T0" fmla="*/ 0 w 69"/>
                  <a:gd name="T1" fmla="*/ 151 h 215"/>
                  <a:gd name="T2" fmla="*/ 4 w 69"/>
                  <a:gd name="T3" fmla="*/ 215 h 215"/>
                  <a:gd name="T4" fmla="*/ 4 w 69"/>
                  <a:gd name="T5" fmla="*/ 215 h 215"/>
                  <a:gd name="T6" fmla="*/ 0 w 69"/>
                  <a:gd name="T7" fmla="*/ 151 h 215"/>
                  <a:gd name="T8" fmla="*/ 0 w 69"/>
                  <a:gd name="T9" fmla="*/ 151 h 215"/>
                  <a:gd name="T10" fmla="*/ 58 w 69"/>
                  <a:gd name="T11" fmla="*/ 0 h 215"/>
                  <a:gd name="T12" fmla="*/ 64 w 69"/>
                  <a:gd name="T13" fmla="*/ 15 h 215"/>
                  <a:gd name="T14" fmla="*/ 69 w 69"/>
                  <a:gd name="T15" fmla="*/ 18 h 215"/>
                  <a:gd name="T16" fmla="*/ 69 w 69"/>
                  <a:gd name="T17" fmla="*/ 18 h 215"/>
                  <a:gd name="T18" fmla="*/ 64 w 69"/>
                  <a:gd name="T19" fmla="*/ 15 h 215"/>
                  <a:gd name="T20" fmla="*/ 58 w 69"/>
                  <a:gd name="T21" fmla="*/ 0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9" h="215">
                    <a:moveTo>
                      <a:pt x="0" y="151"/>
                    </a:moveTo>
                    <a:cubicBezTo>
                      <a:pt x="4" y="215"/>
                      <a:pt x="4" y="215"/>
                      <a:pt x="4" y="215"/>
                    </a:cubicBezTo>
                    <a:cubicBezTo>
                      <a:pt x="4" y="215"/>
                      <a:pt x="4" y="215"/>
                      <a:pt x="4" y="215"/>
                    </a:cubicBezTo>
                    <a:cubicBezTo>
                      <a:pt x="0" y="151"/>
                      <a:pt x="0" y="151"/>
                      <a:pt x="0" y="151"/>
                    </a:cubicBezTo>
                    <a:cubicBezTo>
                      <a:pt x="0" y="151"/>
                      <a:pt x="0" y="151"/>
                      <a:pt x="0" y="151"/>
                    </a:cubicBezTo>
                    <a:moveTo>
                      <a:pt x="58" y="0"/>
                    </a:moveTo>
                    <a:cubicBezTo>
                      <a:pt x="61" y="5"/>
                      <a:pt x="62" y="10"/>
                      <a:pt x="64" y="15"/>
                    </a:cubicBezTo>
                    <a:cubicBezTo>
                      <a:pt x="66" y="16"/>
                      <a:pt x="68" y="17"/>
                      <a:pt x="69" y="18"/>
                    </a:cubicBezTo>
                    <a:cubicBezTo>
                      <a:pt x="69" y="18"/>
                      <a:pt x="69" y="18"/>
                      <a:pt x="69" y="18"/>
                    </a:cubicBezTo>
                    <a:cubicBezTo>
                      <a:pt x="68" y="17"/>
                      <a:pt x="66" y="16"/>
                      <a:pt x="64" y="15"/>
                    </a:cubicBezTo>
                    <a:cubicBezTo>
                      <a:pt x="62" y="10"/>
                      <a:pt x="61" y="5"/>
                      <a:pt x="58" y="0"/>
                    </a:cubicBezTo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8" name="Freeform 93"/>
              <p:cNvSpPr>
                <a:spLocks noEditPoints="1"/>
              </p:cNvSpPr>
              <p:nvPr/>
            </p:nvSpPr>
            <p:spPr bwMode="auto">
              <a:xfrm>
                <a:off x="3970" y="3456"/>
                <a:ext cx="3" cy="0"/>
              </a:xfrm>
              <a:custGeom>
                <a:avLst/>
                <a:gdLst>
                  <a:gd name="T0" fmla="*/ 1 w 2"/>
                  <a:gd name="T1" fmla="*/ 2 w 2"/>
                  <a:gd name="T2" fmla="*/ 1 w 2"/>
                  <a:gd name="T3" fmla="*/ 1 w 2"/>
                  <a:gd name="T4" fmla="*/ 1 w 2"/>
                  <a:gd name="T5" fmla="*/ 1 w 2"/>
                  <a:gd name="T6" fmla="*/ 1 w 2"/>
                  <a:gd name="T7" fmla="*/ 1 w 2"/>
                  <a:gd name="T8" fmla="*/ 1 w 2"/>
                  <a:gd name="T9" fmla="*/ 1 w 2"/>
                  <a:gd name="T10" fmla="*/ 1 w 2"/>
                  <a:gd name="T11" fmla="*/ 1 w 2"/>
                  <a:gd name="T12" fmla="*/ 1 w 2"/>
                  <a:gd name="T13" fmla="*/ 1 w 2"/>
                  <a:gd name="T14" fmla="*/ 1 w 2"/>
                  <a:gd name="T15" fmla="*/ 0 w 2"/>
                  <a:gd name="T16" fmla="*/ 1 w 2"/>
                  <a:gd name="T17" fmla="*/ 0 w 2"/>
                  <a:gd name="T18" fmla="*/ 0 w 2"/>
                  <a:gd name="T19" fmla="*/ 0 w 2"/>
                  <a:gd name="T20" fmla="*/ 0 w 2"/>
                  <a:gd name="T21" fmla="*/ 0 w 2"/>
                  <a:gd name="T22" fmla="*/ 0 w 2"/>
                  <a:gd name="T23" fmla="*/ 0 w 2"/>
                  <a:gd name="T24" fmla="*/ 0 w 2"/>
                  <a:gd name="T25" fmla="*/ 0 w 2"/>
                  <a:gd name="T26" fmla="*/ 0 w 2"/>
                  <a:gd name="T27" fmla="*/ 0 w 2"/>
                  <a:gd name="T28" fmla="*/ 0 w 2"/>
                  <a:gd name="T29" fmla="*/ 0 w 2"/>
                  <a:gd name="T30" fmla="*/ 0 w 2"/>
                  <a:gd name="T31" fmla="*/ 0 w 2"/>
                  <a:gd name="T3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" name="Freeform 94"/>
              <p:cNvSpPr/>
              <p:nvPr/>
            </p:nvSpPr>
            <p:spPr bwMode="auto">
              <a:xfrm>
                <a:off x="3904" y="3083"/>
                <a:ext cx="202" cy="373"/>
              </a:xfrm>
              <a:custGeom>
                <a:avLst/>
                <a:gdLst>
                  <a:gd name="T0" fmla="*/ 0 w 114"/>
                  <a:gd name="T1" fmla="*/ 0 h 199"/>
                  <a:gd name="T2" fmla="*/ 0 w 114"/>
                  <a:gd name="T3" fmla="*/ 122 h 199"/>
                  <a:gd name="T4" fmla="*/ 5 w 114"/>
                  <a:gd name="T5" fmla="*/ 167 h 199"/>
                  <a:gd name="T6" fmla="*/ 42 w 114"/>
                  <a:gd name="T7" fmla="*/ 145 h 199"/>
                  <a:gd name="T8" fmla="*/ 8 w 114"/>
                  <a:gd name="T9" fmla="*/ 186 h 199"/>
                  <a:gd name="T10" fmla="*/ 8 w 114"/>
                  <a:gd name="T11" fmla="*/ 193 h 199"/>
                  <a:gd name="T12" fmla="*/ 8 w 114"/>
                  <a:gd name="T13" fmla="*/ 193 h 199"/>
                  <a:gd name="T14" fmla="*/ 8 w 114"/>
                  <a:gd name="T15" fmla="*/ 193 h 199"/>
                  <a:gd name="T16" fmla="*/ 37 w 114"/>
                  <a:gd name="T17" fmla="*/ 199 h 199"/>
                  <a:gd name="T18" fmla="*/ 37 w 114"/>
                  <a:gd name="T19" fmla="*/ 199 h 199"/>
                  <a:gd name="T20" fmla="*/ 37 w 114"/>
                  <a:gd name="T21" fmla="*/ 199 h 199"/>
                  <a:gd name="T22" fmla="*/ 37 w 114"/>
                  <a:gd name="T23" fmla="*/ 199 h 199"/>
                  <a:gd name="T24" fmla="*/ 37 w 114"/>
                  <a:gd name="T25" fmla="*/ 199 h 199"/>
                  <a:gd name="T26" fmla="*/ 37 w 114"/>
                  <a:gd name="T27" fmla="*/ 199 h 199"/>
                  <a:gd name="T28" fmla="*/ 37 w 114"/>
                  <a:gd name="T29" fmla="*/ 199 h 199"/>
                  <a:gd name="T30" fmla="*/ 37 w 114"/>
                  <a:gd name="T31" fmla="*/ 199 h 199"/>
                  <a:gd name="T32" fmla="*/ 37 w 114"/>
                  <a:gd name="T33" fmla="*/ 199 h 199"/>
                  <a:gd name="T34" fmla="*/ 37 w 114"/>
                  <a:gd name="T35" fmla="*/ 199 h 199"/>
                  <a:gd name="T36" fmla="*/ 37 w 114"/>
                  <a:gd name="T37" fmla="*/ 199 h 199"/>
                  <a:gd name="T38" fmla="*/ 38 w 114"/>
                  <a:gd name="T39" fmla="*/ 199 h 199"/>
                  <a:gd name="T40" fmla="*/ 38 w 114"/>
                  <a:gd name="T41" fmla="*/ 199 h 199"/>
                  <a:gd name="T42" fmla="*/ 38 w 114"/>
                  <a:gd name="T43" fmla="*/ 199 h 199"/>
                  <a:gd name="T44" fmla="*/ 38 w 114"/>
                  <a:gd name="T45" fmla="*/ 199 h 199"/>
                  <a:gd name="T46" fmla="*/ 38 w 114"/>
                  <a:gd name="T47" fmla="*/ 199 h 199"/>
                  <a:gd name="T48" fmla="*/ 38 w 114"/>
                  <a:gd name="T49" fmla="*/ 199 h 199"/>
                  <a:gd name="T50" fmla="*/ 38 w 114"/>
                  <a:gd name="T51" fmla="*/ 199 h 199"/>
                  <a:gd name="T52" fmla="*/ 38 w 114"/>
                  <a:gd name="T53" fmla="*/ 199 h 199"/>
                  <a:gd name="T54" fmla="*/ 38 w 114"/>
                  <a:gd name="T55" fmla="*/ 199 h 199"/>
                  <a:gd name="T56" fmla="*/ 38 w 114"/>
                  <a:gd name="T57" fmla="*/ 199 h 199"/>
                  <a:gd name="T58" fmla="*/ 39 w 114"/>
                  <a:gd name="T59" fmla="*/ 199 h 199"/>
                  <a:gd name="T60" fmla="*/ 39 w 114"/>
                  <a:gd name="T61" fmla="*/ 199 h 199"/>
                  <a:gd name="T62" fmla="*/ 114 w 114"/>
                  <a:gd name="T63" fmla="*/ 124 h 199"/>
                  <a:gd name="T64" fmla="*/ 77 w 114"/>
                  <a:gd name="T65" fmla="*/ 60 h 199"/>
                  <a:gd name="T66" fmla="*/ 72 w 114"/>
                  <a:gd name="T67" fmla="*/ 57 h 199"/>
                  <a:gd name="T68" fmla="*/ 66 w 114"/>
                  <a:gd name="T69" fmla="*/ 42 h 199"/>
                  <a:gd name="T70" fmla="*/ 0 w 114"/>
                  <a:gd name="T71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14" h="199">
                    <a:moveTo>
                      <a:pt x="0" y="0"/>
                    </a:moveTo>
                    <a:cubicBezTo>
                      <a:pt x="0" y="122"/>
                      <a:pt x="0" y="122"/>
                      <a:pt x="0" y="122"/>
                    </a:cubicBezTo>
                    <a:cubicBezTo>
                      <a:pt x="5" y="167"/>
                      <a:pt x="5" y="167"/>
                      <a:pt x="5" y="167"/>
                    </a:cubicBezTo>
                    <a:cubicBezTo>
                      <a:pt x="42" y="145"/>
                      <a:pt x="42" y="145"/>
                      <a:pt x="42" y="145"/>
                    </a:cubicBezTo>
                    <a:cubicBezTo>
                      <a:pt x="8" y="186"/>
                      <a:pt x="8" y="186"/>
                      <a:pt x="8" y="186"/>
                    </a:cubicBezTo>
                    <a:cubicBezTo>
                      <a:pt x="8" y="193"/>
                      <a:pt x="8" y="193"/>
                      <a:pt x="8" y="193"/>
                    </a:cubicBezTo>
                    <a:cubicBezTo>
                      <a:pt x="8" y="193"/>
                      <a:pt x="8" y="193"/>
                      <a:pt x="8" y="193"/>
                    </a:cubicBezTo>
                    <a:cubicBezTo>
                      <a:pt x="8" y="193"/>
                      <a:pt x="8" y="193"/>
                      <a:pt x="8" y="193"/>
                    </a:cubicBezTo>
                    <a:cubicBezTo>
                      <a:pt x="17" y="197"/>
                      <a:pt x="26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9" y="199"/>
                      <a:pt x="39" y="199"/>
                    </a:cubicBezTo>
                    <a:cubicBezTo>
                      <a:pt x="39" y="199"/>
                      <a:pt x="39" y="199"/>
                      <a:pt x="39" y="199"/>
                    </a:cubicBezTo>
                    <a:cubicBezTo>
                      <a:pt x="80" y="199"/>
                      <a:pt x="114" y="166"/>
                      <a:pt x="114" y="124"/>
                    </a:cubicBezTo>
                    <a:cubicBezTo>
                      <a:pt x="114" y="97"/>
                      <a:pt x="99" y="73"/>
                      <a:pt x="77" y="60"/>
                    </a:cubicBezTo>
                    <a:cubicBezTo>
                      <a:pt x="76" y="59"/>
                      <a:pt x="74" y="58"/>
                      <a:pt x="72" y="57"/>
                    </a:cubicBezTo>
                    <a:cubicBezTo>
                      <a:pt x="70" y="52"/>
                      <a:pt x="69" y="47"/>
                      <a:pt x="66" y="42"/>
                    </a:cubicBezTo>
                    <a:cubicBezTo>
                      <a:pt x="54" y="17"/>
                      <a:pt x="29" y="1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" name="Freeform 95"/>
              <p:cNvSpPr/>
              <p:nvPr/>
            </p:nvSpPr>
            <p:spPr bwMode="auto">
              <a:xfrm>
                <a:off x="3904" y="3312"/>
                <a:ext cx="75" cy="253"/>
              </a:xfrm>
              <a:custGeom>
                <a:avLst/>
                <a:gdLst>
                  <a:gd name="T0" fmla="*/ 0 w 75"/>
                  <a:gd name="T1" fmla="*/ 0 h 253"/>
                  <a:gd name="T2" fmla="*/ 0 w 75"/>
                  <a:gd name="T3" fmla="*/ 253 h 253"/>
                  <a:gd name="T4" fmla="*/ 21 w 75"/>
                  <a:gd name="T5" fmla="*/ 253 h 253"/>
                  <a:gd name="T6" fmla="*/ 14 w 75"/>
                  <a:gd name="T7" fmla="*/ 133 h 253"/>
                  <a:gd name="T8" fmla="*/ 14 w 75"/>
                  <a:gd name="T9" fmla="*/ 120 h 253"/>
                  <a:gd name="T10" fmla="*/ 75 w 75"/>
                  <a:gd name="T11" fmla="*/ 43 h 253"/>
                  <a:gd name="T12" fmla="*/ 9 w 75"/>
                  <a:gd name="T13" fmla="*/ 84 h 253"/>
                  <a:gd name="T14" fmla="*/ 0 w 75"/>
                  <a:gd name="T15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" h="253">
                    <a:moveTo>
                      <a:pt x="0" y="0"/>
                    </a:moveTo>
                    <a:lnTo>
                      <a:pt x="0" y="253"/>
                    </a:lnTo>
                    <a:lnTo>
                      <a:pt x="21" y="253"/>
                    </a:lnTo>
                    <a:lnTo>
                      <a:pt x="14" y="133"/>
                    </a:lnTo>
                    <a:lnTo>
                      <a:pt x="14" y="120"/>
                    </a:lnTo>
                    <a:lnTo>
                      <a:pt x="75" y="43"/>
                    </a:lnTo>
                    <a:lnTo>
                      <a:pt x="9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1" name="Freeform 96"/>
              <p:cNvSpPr/>
              <p:nvPr/>
            </p:nvSpPr>
            <p:spPr bwMode="auto">
              <a:xfrm>
                <a:off x="3904" y="3312"/>
                <a:ext cx="75" cy="253"/>
              </a:xfrm>
              <a:custGeom>
                <a:avLst/>
                <a:gdLst>
                  <a:gd name="T0" fmla="*/ 0 w 75"/>
                  <a:gd name="T1" fmla="*/ 0 h 253"/>
                  <a:gd name="T2" fmla="*/ 0 w 75"/>
                  <a:gd name="T3" fmla="*/ 253 h 253"/>
                  <a:gd name="T4" fmla="*/ 21 w 75"/>
                  <a:gd name="T5" fmla="*/ 253 h 253"/>
                  <a:gd name="T6" fmla="*/ 14 w 75"/>
                  <a:gd name="T7" fmla="*/ 133 h 253"/>
                  <a:gd name="T8" fmla="*/ 14 w 75"/>
                  <a:gd name="T9" fmla="*/ 120 h 253"/>
                  <a:gd name="T10" fmla="*/ 75 w 75"/>
                  <a:gd name="T11" fmla="*/ 43 h 253"/>
                  <a:gd name="T12" fmla="*/ 9 w 75"/>
                  <a:gd name="T13" fmla="*/ 84 h 253"/>
                  <a:gd name="T14" fmla="*/ 0 w 75"/>
                  <a:gd name="T15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" h="253">
                    <a:moveTo>
                      <a:pt x="0" y="0"/>
                    </a:moveTo>
                    <a:lnTo>
                      <a:pt x="0" y="253"/>
                    </a:lnTo>
                    <a:lnTo>
                      <a:pt x="21" y="253"/>
                    </a:lnTo>
                    <a:lnTo>
                      <a:pt x="14" y="133"/>
                    </a:lnTo>
                    <a:lnTo>
                      <a:pt x="14" y="120"/>
                    </a:lnTo>
                    <a:lnTo>
                      <a:pt x="75" y="43"/>
                    </a:lnTo>
                    <a:lnTo>
                      <a:pt x="9" y="8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2" name="Oval 97"/>
              <p:cNvSpPr>
                <a:spLocks noChangeArrowheads="1"/>
              </p:cNvSpPr>
              <p:nvPr/>
            </p:nvSpPr>
            <p:spPr bwMode="auto">
              <a:xfrm>
                <a:off x="3459" y="2805"/>
                <a:ext cx="262" cy="514"/>
              </a:xfrm>
              <a:prstGeom prst="ellipse">
                <a:avLst/>
              </a:pr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3" name="Freeform 98"/>
              <p:cNvSpPr/>
              <p:nvPr/>
            </p:nvSpPr>
            <p:spPr bwMode="auto">
              <a:xfrm>
                <a:off x="3571" y="3085"/>
                <a:ext cx="39" cy="506"/>
              </a:xfrm>
              <a:custGeom>
                <a:avLst/>
                <a:gdLst>
                  <a:gd name="T0" fmla="*/ 19 w 39"/>
                  <a:gd name="T1" fmla="*/ 0 h 506"/>
                  <a:gd name="T2" fmla="*/ 0 w 39"/>
                  <a:gd name="T3" fmla="*/ 506 h 506"/>
                  <a:gd name="T4" fmla="*/ 39 w 39"/>
                  <a:gd name="T5" fmla="*/ 506 h 506"/>
                  <a:gd name="T6" fmla="*/ 19 w 39"/>
                  <a:gd name="T7" fmla="*/ 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506">
                    <a:moveTo>
                      <a:pt x="19" y="0"/>
                    </a:moveTo>
                    <a:lnTo>
                      <a:pt x="0" y="506"/>
                    </a:lnTo>
                    <a:lnTo>
                      <a:pt x="39" y="506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4" name="Freeform 99"/>
              <p:cNvSpPr/>
              <p:nvPr/>
            </p:nvSpPr>
            <p:spPr bwMode="auto">
              <a:xfrm>
                <a:off x="3571" y="3085"/>
                <a:ext cx="39" cy="506"/>
              </a:xfrm>
              <a:custGeom>
                <a:avLst/>
                <a:gdLst>
                  <a:gd name="T0" fmla="*/ 19 w 39"/>
                  <a:gd name="T1" fmla="*/ 0 h 506"/>
                  <a:gd name="T2" fmla="*/ 0 w 39"/>
                  <a:gd name="T3" fmla="*/ 506 h 506"/>
                  <a:gd name="T4" fmla="*/ 39 w 39"/>
                  <a:gd name="T5" fmla="*/ 506 h 506"/>
                  <a:gd name="T6" fmla="*/ 19 w 39"/>
                  <a:gd name="T7" fmla="*/ 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506">
                    <a:moveTo>
                      <a:pt x="19" y="0"/>
                    </a:moveTo>
                    <a:lnTo>
                      <a:pt x="0" y="506"/>
                    </a:lnTo>
                    <a:lnTo>
                      <a:pt x="39" y="506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5" name="Freeform 100"/>
              <p:cNvSpPr>
                <a:spLocks noEditPoints="1"/>
              </p:cNvSpPr>
              <p:nvPr/>
            </p:nvSpPr>
            <p:spPr bwMode="auto">
              <a:xfrm>
                <a:off x="3599" y="3062"/>
                <a:ext cx="122" cy="527"/>
              </a:xfrm>
              <a:custGeom>
                <a:avLst/>
                <a:gdLst>
                  <a:gd name="T0" fmla="*/ 4 w 69"/>
                  <a:gd name="T1" fmla="*/ 224 h 281"/>
                  <a:gd name="T2" fmla="*/ 5 w 69"/>
                  <a:gd name="T3" fmla="*/ 224 h 281"/>
                  <a:gd name="T4" fmla="*/ 2 w 69"/>
                  <a:gd name="T5" fmla="*/ 173 h 281"/>
                  <a:gd name="T6" fmla="*/ 5 w 69"/>
                  <a:gd name="T7" fmla="*/ 217 h 281"/>
                  <a:gd name="T8" fmla="*/ 4 w 69"/>
                  <a:gd name="T9" fmla="*/ 136 h 281"/>
                  <a:gd name="T10" fmla="*/ 2 w 69"/>
                  <a:gd name="T11" fmla="*/ 168 h 281"/>
                  <a:gd name="T12" fmla="*/ 4 w 69"/>
                  <a:gd name="T13" fmla="*/ 136 h 281"/>
                  <a:gd name="T14" fmla="*/ 69 w 69"/>
                  <a:gd name="T15" fmla="*/ 8 h 281"/>
                  <a:gd name="T16" fmla="*/ 69 w 69"/>
                  <a:gd name="T17" fmla="*/ 7 h 281"/>
                  <a:gd name="T18" fmla="*/ 69 w 69"/>
                  <a:gd name="T19" fmla="*/ 7 h 281"/>
                  <a:gd name="T20" fmla="*/ 69 w 69"/>
                  <a:gd name="T21" fmla="*/ 7 h 281"/>
                  <a:gd name="T22" fmla="*/ 69 w 69"/>
                  <a:gd name="T23" fmla="*/ 7 h 281"/>
                  <a:gd name="T24" fmla="*/ 69 w 69"/>
                  <a:gd name="T25" fmla="*/ 7 h 281"/>
                  <a:gd name="T26" fmla="*/ 69 w 69"/>
                  <a:gd name="T27" fmla="*/ 7 h 281"/>
                  <a:gd name="T28" fmla="*/ 69 w 69"/>
                  <a:gd name="T29" fmla="*/ 7 h 281"/>
                  <a:gd name="T30" fmla="*/ 69 w 69"/>
                  <a:gd name="T31" fmla="*/ 7 h 281"/>
                  <a:gd name="T32" fmla="*/ 69 w 69"/>
                  <a:gd name="T33" fmla="*/ 6 h 281"/>
                  <a:gd name="T34" fmla="*/ 69 w 69"/>
                  <a:gd name="T35" fmla="*/ 5 h 281"/>
                  <a:gd name="T36" fmla="*/ 69 w 69"/>
                  <a:gd name="T37" fmla="*/ 5 h 281"/>
                  <a:gd name="T38" fmla="*/ 69 w 69"/>
                  <a:gd name="T39" fmla="*/ 5 h 281"/>
                  <a:gd name="T40" fmla="*/ 69 w 69"/>
                  <a:gd name="T41" fmla="*/ 5 h 281"/>
                  <a:gd name="T42" fmla="*/ 69 w 69"/>
                  <a:gd name="T43" fmla="*/ 5 h 281"/>
                  <a:gd name="T44" fmla="*/ 69 w 69"/>
                  <a:gd name="T45" fmla="*/ 5 h 281"/>
                  <a:gd name="T46" fmla="*/ 69 w 69"/>
                  <a:gd name="T47" fmla="*/ 5 h 281"/>
                  <a:gd name="T48" fmla="*/ 69 w 69"/>
                  <a:gd name="T49" fmla="*/ 5 h 281"/>
                  <a:gd name="T50" fmla="*/ 69 w 69"/>
                  <a:gd name="T51" fmla="*/ 4 h 281"/>
                  <a:gd name="T52" fmla="*/ 69 w 69"/>
                  <a:gd name="T53" fmla="*/ 4 h 281"/>
                  <a:gd name="T54" fmla="*/ 69 w 69"/>
                  <a:gd name="T55" fmla="*/ 4 h 281"/>
                  <a:gd name="T56" fmla="*/ 69 w 69"/>
                  <a:gd name="T57" fmla="*/ 4 h 281"/>
                  <a:gd name="T58" fmla="*/ 69 w 69"/>
                  <a:gd name="T59" fmla="*/ 4 h 281"/>
                  <a:gd name="T60" fmla="*/ 69 w 69"/>
                  <a:gd name="T61" fmla="*/ 4 h 281"/>
                  <a:gd name="T62" fmla="*/ 69 w 69"/>
                  <a:gd name="T63" fmla="*/ 4 h 281"/>
                  <a:gd name="T64" fmla="*/ 69 w 69"/>
                  <a:gd name="T65" fmla="*/ 3 h 281"/>
                  <a:gd name="T66" fmla="*/ 69 w 69"/>
                  <a:gd name="T67" fmla="*/ 3 h 281"/>
                  <a:gd name="T68" fmla="*/ 69 w 69"/>
                  <a:gd name="T69" fmla="*/ 3 h 281"/>
                  <a:gd name="T70" fmla="*/ 69 w 69"/>
                  <a:gd name="T71" fmla="*/ 3 h 281"/>
                  <a:gd name="T72" fmla="*/ 69 w 69"/>
                  <a:gd name="T73" fmla="*/ 3 h 281"/>
                  <a:gd name="T74" fmla="*/ 69 w 69"/>
                  <a:gd name="T75" fmla="*/ 2 h 281"/>
                  <a:gd name="T76" fmla="*/ 69 w 69"/>
                  <a:gd name="T77" fmla="*/ 2 h 281"/>
                  <a:gd name="T78" fmla="*/ 69 w 69"/>
                  <a:gd name="T79" fmla="*/ 2 h 281"/>
                  <a:gd name="T80" fmla="*/ 69 w 69"/>
                  <a:gd name="T81" fmla="*/ 2 h 281"/>
                  <a:gd name="T82" fmla="*/ 69 w 69"/>
                  <a:gd name="T83" fmla="*/ 2 h 281"/>
                  <a:gd name="T84" fmla="*/ 69 w 69"/>
                  <a:gd name="T85" fmla="*/ 2 h 281"/>
                  <a:gd name="T86" fmla="*/ 69 w 69"/>
                  <a:gd name="T87" fmla="*/ 2 h 281"/>
                  <a:gd name="T88" fmla="*/ 69 w 69"/>
                  <a:gd name="T89" fmla="*/ 1 h 281"/>
                  <a:gd name="T90" fmla="*/ 69 w 69"/>
                  <a:gd name="T91" fmla="*/ 1 h 281"/>
                  <a:gd name="T92" fmla="*/ 69 w 69"/>
                  <a:gd name="T93" fmla="*/ 1 h 281"/>
                  <a:gd name="T94" fmla="*/ 69 w 69"/>
                  <a:gd name="T95" fmla="*/ 1 h 281"/>
                  <a:gd name="T96" fmla="*/ 69 w 69"/>
                  <a:gd name="T97" fmla="*/ 1 h 281"/>
                  <a:gd name="T98" fmla="*/ 69 w 69"/>
                  <a:gd name="T99" fmla="*/ 1 h 281"/>
                  <a:gd name="T100" fmla="*/ 69 w 69"/>
                  <a:gd name="T101" fmla="*/ 0 h 281"/>
                  <a:gd name="T102" fmla="*/ 69 w 69"/>
                  <a:gd name="T103" fmla="*/ 0 h 281"/>
                  <a:gd name="T104" fmla="*/ 69 w 69"/>
                  <a:gd name="T105" fmla="*/ 0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" h="281">
                    <a:moveTo>
                      <a:pt x="5" y="224"/>
                    </a:moveTo>
                    <a:cubicBezTo>
                      <a:pt x="5" y="224"/>
                      <a:pt x="4" y="224"/>
                      <a:pt x="4" y="224"/>
                    </a:cubicBezTo>
                    <a:cubicBezTo>
                      <a:pt x="6" y="281"/>
                      <a:pt x="6" y="281"/>
                      <a:pt x="6" y="281"/>
                    </a:cubicBezTo>
                    <a:cubicBezTo>
                      <a:pt x="5" y="224"/>
                      <a:pt x="5" y="224"/>
                      <a:pt x="5" y="224"/>
                    </a:cubicBezTo>
                    <a:moveTo>
                      <a:pt x="4" y="172"/>
                    </a:moveTo>
                    <a:cubicBezTo>
                      <a:pt x="3" y="172"/>
                      <a:pt x="3" y="173"/>
                      <a:pt x="2" y="173"/>
                    </a:cubicBezTo>
                    <a:cubicBezTo>
                      <a:pt x="4" y="217"/>
                      <a:pt x="4" y="217"/>
                      <a:pt x="4" y="217"/>
                    </a:cubicBezTo>
                    <a:cubicBezTo>
                      <a:pt x="4" y="217"/>
                      <a:pt x="5" y="217"/>
                      <a:pt x="5" y="217"/>
                    </a:cubicBezTo>
                    <a:cubicBezTo>
                      <a:pt x="4" y="172"/>
                      <a:pt x="4" y="172"/>
                      <a:pt x="4" y="172"/>
                    </a:cubicBezTo>
                    <a:moveTo>
                      <a:pt x="4" y="136"/>
                    </a:moveTo>
                    <a:cubicBezTo>
                      <a:pt x="3" y="137"/>
                      <a:pt x="1" y="137"/>
                      <a:pt x="0" y="137"/>
                    </a:cubicBezTo>
                    <a:cubicBezTo>
                      <a:pt x="2" y="168"/>
                      <a:pt x="2" y="168"/>
                      <a:pt x="2" y="168"/>
                    </a:cubicBezTo>
                    <a:cubicBezTo>
                      <a:pt x="2" y="168"/>
                      <a:pt x="3" y="168"/>
                      <a:pt x="4" y="168"/>
                    </a:cubicBezTo>
                    <a:cubicBezTo>
                      <a:pt x="4" y="136"/>
                      <a:pt x="4" y="136"/>
                      <a:pt x="4" y="136"/>
                    </a:cubicBezTo>
                    <a:moveTo>
                      <a:pt x="69" y="8"/>
                    </a:moveTo>
                    <a:cubicBezTo>
                      <a:pt x="69" y="8"/>
                      <a:pt x="69" y="8"/>
                      <a:pt x="69" y="8"/>
                    </a:cubicBezTo>
                    <a:cubicBezTo>
                      <a:pt x="69" y="8"/>
                      <a:pt x="69" y="8"/>
                      <a:pt x="69" y="8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6"/>
                    </a:moveTo>
                    <a:cubicBezTo>
                      <a:pt x="69" y="6"/>
                      <a:pt x="69" y="6"/>
                      <a:pt x="69" y="6"/>
                    </a:cubicBezTo>
                    <a:cubicBezTo>
                      <a:pt x="69" y="6"/>
                      <a:pt x="69" y="6"/>
                      <a:pt x="69" y="6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4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4"/>
                    </a:cubicBezTo>
                    <a:moveTo>
                      <a:pt x="69" y="4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4"/>
                    </a:cubicBezTo>
                    <a:moveTo>
                      <a:pt x="69" y="4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4"/>
                    </a:cubicBezTo>
                    <a:moveTo>
                      <a:pt x="69" y="4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4"/>
                    </a:cubicBezTo>
                    <a:moveTo>
                      <a:pt x="69" y="3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3"/>
                    </a:cubicBezTo>
                    <a:moveTo>
                      <a:pt x="69" y="3"/>
                    </a:moveTo>
                    <a:cubicBezTo>
                      <a:pt x="69" y="3"/>
                      <a:pt x="69" y="3"/>
                      <a:pt x="69" y="3"/>
                    </a:cubicBezTo>
                    <a:cubicBezTo>
                      <a:pt x="69" y="3"/>
                      <a:pt x="69" y="3"/>
                      <a:pt x="69" y="3"/>
                    </a:cubicBezTo>
                    <a:moveTo>
                      <a:pt x="69" y="3"/>
                    </a:moveTo>
                    <a:cubicBezTo>
                      <a:pt x="69" y="3"/>
                      <a:pt x="69" y="3"/>
                      <a:pt x="69" y="3"/>
                    </a:cubicBezTo>
                    <a:cubicBezTo>
                      <a:pt x="69" y="3"/>
                      <a:pt x="69" y="3"/>
                      <a:pt x="69" y="3"/>
                    </a:cubicBezTo>
                    <a:moveTo>
                      <a:pt x="69" y="3"/>
                    </a:moveTo>
                    <a:cubicBezTo>
                      <a:pt x="69" y="3"/>
                      <a:pt x="69" y="3"/>
                      <a:pt x="69" y="3"/>
                    </a:cubicBezTo>
                    <a:cubicBezTo>
                      <a:pt x="69" y="3"/>
                      <a:pt x="69" y="3"/>
                      <a:pt x="69" y="3"/>
                    </a:cubicBezTo>
                    <a:moveTo>
                      <a:pt x="69" y="2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2"/>
                    </a:cubicBezTo>
                    <a:moveTo>
                      <a:pt x="69" y="2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2"/>
                    </a:cubicBezTo>
                    <a:moveTo>
                      <a:pt x="69" y="2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2"/>
                    </a:cubicBezTo>
                    <a:moveTo>
                      <a:pt x="69" y="2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2"/>
                    </a:cubicBezTo>
                    <a:moveTo>
                      <a:pt x="69" y="1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1"/>
                    </a:cubicBezTo>
                    <a:moveTo>
                      <a:pt x="69" y="1"/>
                    </a:moveTo>
                    <a:cubicBezTo>
                      <a:pt x="69" y="1"/>
                      <a:pt x="69" y="1"/>
                      <a:pt x="69" y="1"/>
                    </a:cubicBezTo>
                    <a:cubicBezTo>
                      <a:pt x="69" y="1"/>
                      <a:pt x="69" y="1"/>
                      <a:pt x="69" y="1"/>
                    </a:cubicBezTo>
                    <a:moveTo>
                      <a:pt x="69" y="1"/>
                    </a:moveTo>
                    <a:cubicBezTo>
                      <a:pt x="69" y="1"/>
                      <a:pt x="69" y="1"/>
                      <a:pt x="69" y="1"/>
                    </a:cubicBezTo>
                    <a:cubicBezTo>
                      <a:pt x="69" y="1"/>
                      <a:pt x="69" y="1"/>
                      <a:pt x="69" y="1"/>
                    </a:cubicBezTo>
                    <a:moveTo>
                      <a:pt x="69" y="1"/>
                    </a:moveTo>
                    <a:cubicBezTo>
                      <a:pt x="69" y="1"/>
                      <a:pt x="69" y="1"/>
                      <a:pt x="69" y="1"/>
                    </a:cubicBezTo>
                    <a:cubicBezTo>
                      <a:pt x="69" y="1"/>
                      <a:pt x="69" y="1"/>
                      <a:pt x="69" y="1"/>
                    </a:cubicBezTo>
                    <a:moveTo>
                      <a:pt x="69" y="1"/>
                    </a:moveTo>
                    <a:cubicBezTo>
                      <a:pt x="69" y="1"/>
                      <a:pt x="69" y="1"/>
                      <a:pt x="69" y="1"/>
                    </a:cubicBezTo>
                    <a:cubicBezTo>
                      <a:pt x="69" y="1"/>
                      <a:pt x="69" y="1"/>
                      <a:pt x="69" y="1"/>
                    </a:cubicBezTo>
                    <a:moveTo>
                      <a:pt x="69" y="0"/>
                    </a:moveTo>
                    <a:cubicBezTo>
                      <a:pt x="69" y="0"/>
                      <a:pt x="69" y="0"/>
                      <a:pt x="69" y="1"/>
                    </a:cubicBezTo>
                    <a:cubicBezTo>
                      <a:pt x="69" y="0"/>
                      <a:pt x="69" y="0"/>
                      <a:pt x="69" y="0"/>
                    </a:cubicBezTo>
                    <a:moveTo>
                      <a:pt x="69" y="0"/>
                    </a:moveTo>
                    <a:cubicBezTo>
                      <a:pt x="69" y="0"/>
                      <a:pt x="69" y="0"/>
                      <a:pt x="69" y="0"/>
                    </a:cubicBezTo>
                    <a:cubicBezTo>
                      <a:pt x="69" y="0"/>
                      <a:pt x="69" y="0"/>
                      <a:pt x="69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6" name="Freeform 101"/>
              <p:cNvSpPr/>
              <p:nvPr/>
            </p:nvSpPr>
            <p:spPr bwMode="auto">
              <a:xfrm>
                <a:off x="3603" y="3377"/>
                <a:ext cx="3" cy="10"/>
              </a:xfrm>
              <a:custGeom>
                <a:avLst/>
                <a:gdLst>
                  <a:gd name="T0" fmla="*/ 2 w 2"/>
                  <a:gd name="T1" fmla="*/ 0 h 5"/>
                  <a:gd name="T2" fmla="*/ 0 w 2"/>
                  <a:gd name="T3" fmla="*/ 0 h 5"/>
                  <a:gd name="T4" fmla="*/ 0 w 2"/>
                  <a:gd name="T5" fmla="*/ 5 h 5"/>
                  <a:gd name="T6" fmla="*/ 2 w 2"/>
                  <a:gd name="T7" fmla="*/ 4 h 5"/>
                  <a:gd name="T8" fmla="*/ 2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1" y="4"/>
                      <a:pt x="2" y="4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7" name="Freeform 102"/>
              <p:cNvSpPr/>
              <p:nvPr/>
            </p:nvSpPr>
            <p:spPr bwMode="auto">
              <a:xfrm>
                <a:off x="3606" y="3469"/>
                <a:ext cx="2" cy="14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7 h 7"/>
                  <a:gd name="T4" fmla="*/ 1 w 1"/>
                  <a:gd name="T5" fmla="*/ 7 h 7"/>
                  <a:gd name="T6" fmla="*/ 1 w 1"/>
                  <a:gd name="T7" fmla="*/ 0 h 7"/>
                  <a:gd name="T8" fmla="*/ 0 w 1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7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1" y="7"/>
                      <a:pt x="1" y="7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8" name="Freeform 103"/>
              <p:cNvSpPr/>
              <p:nvPr/>
            </p:nvSpPr>
            <p:spPr bwMode="auto">
              <a:xfrm>
                <a:off x="3587" y="2805"/>
                <a:ext cx="134" cy="514"/>
              </a:xfrm>
              <a:custGeom>
                <a:avLst/>
                <a:gdLst>
                  <a:gd name="T0" fmla="*/ 2 w 76"/>
                  <a:gd name="T1" fmla="*/ 0 h 274"/>
                  <a:gd name="T2" fmla="*/ 0 w 76"/>
                  <a:gd name="T3" fmla="*/ 200 h 274"/>
                  <a:gd name="T4" fmla="*/ 7 w 76"/>
                  <a:gd name="T5" fmla="*/ 274 h 274"/>
                  <a:gd name="T6" fmla="*/ 11 w 76"/>
                  <a:gd name="T7" fmla="*/ 273 h 274"/>
                  <a:gd name="T8" fmla="*/ 76 w 76"/>
                  <a:gd name="T9" fmla="*/ 145 h 274"/>
                  <a:gd name="T10" fmla="*/ 76 w 76"/>
                  <a:gd name="T11" fmla="*/ 144 h 274"/>
                  <a:gd name="T12" fmla="*/ 76 w 76"/>
                  <a:gd name="T13" fmla="*/ 144 h 274"/>
                  <a:gd name="T14" fmla="*/ 76 w 76"/>
                  <a:gd name="T15" fmla="*/ 144 h 274"/>
                  <a:gd name="T16" fmla="*/ 76 w 76"/>
                  <a:gd name="T17" fmla="*/ 144 h 274"/>
                  <a:gd name="T18" fmla="*/ 76 w 76"/>
                  <a:gd name="T19" fmla="*/ 144 h 274"/>
                  <a:gd name="T20" fmla="*/ 76 w 76"/>
                  <a:gd name="T21" fmla="*/ 143 h 274"/>
                  <a:gd name="T22" fmla="*/ 76 w 76"/>
                  <a:gd name="T23" fmla="*/ 142 h 274"/>
                  <a:gd name="T24" fmla="*/ 76 w 76"/>
                  <a:gd name="T25" fmla="*/ 142 h 274"/>
                  <a:gd name="T26" fmla="*/ 76 w 76"/>
                  <a:gd name="T27" fmla="*/ 142 h 274"/>
                  <a:gd name="T28" fmla="*/ 76 w 76"/>
                  <a:gd name="T29" fmla="*/ 142 h 274"/>
                  <a:gd name="T30" fmla="*/ 76 w 76"/>
                  <a:gd name="T31" fmla="*/ 142 h 274"/>
                  <a:gd name="T32" fmla="*/ 76 w 76"/>
                  <a:gd name="T33" fmla="*/ 141 h 274"/>
                  <a:gd name="T34" fmla="*/ 76 w 76"/>
                  <a:gd name="T35" fmla="*/ 141 h 274"/>
                  <a:gd name="T36" fmla="*/ 76 w 76"/>
                  <a:gd name="T37" fmla="*/ 141 h 274"/>
                  <a:gd name="T38" fmla="*/ 76 w 76"/>
                  <a:gd name="T39" fmla="*/ 141 h 274"/>
                  <a:gd name="T40" fmla="*/ 76 w 76"/>
                  <a:gd name="T41" fmla="*/ 140 h 274"/>
                  <a:gd name="T42" fmla="*/ 76 w 76"/>
                  <a:gd name="T43" fmla="*/ 140 h 274"/>
                  <a:gd name="T44" fmla="*/ 76 w 76"/>
                  <a:gd name="T45" fmla="*/ 140 h 274"/>
                  <a:gd name="T46" fmla="*/ 76 w 76"/>
                  <a:gd name="T47" fmla="*/ 140 h 274"/>
                  <a:gd name="T48" fmla="*/ 76 w 76"/>
                  <a:gd name="T49" fmla="*/ 139 h 274"/>
                  <a:gd name="T50" fmla="*/ 76 w 76"/>
                  <a:gd name="T51" fmla="*/ 139 h 274"/>
                  <a:gd name="T52" fmla="*/ 76 w 76"/>
                  <a:gd name="T53" fmla="*/ 139 h 274"/>
                  <a:gd name="T54" fmla="*/ 76 w 76"/>
                  <a:gd name="T55" fmla="*/ 139 h 274"/>
                  <a:gd name="T56" fmla="*/ 76 w 76"/>
                  <a:gd name="T57" fmla="*/ 138 h 274"/>
                  <a:gd name="T58" fmla="*/ 76 w 76"/>
                  <a:gd name="T59" fmla="*/ 138 h 274"/>
                  <a:gd name="T60" fmla="*/ 76 w 76"/>
                  <a:gd name="T61" fmla="*/ 138 h 274"/>
                  <a:gd name="T62" fmla="*/ 76 w 76"/>
                  <a:gd name="T63" fmla="*/ 138 h 274"/>
                  <a:gd name="T64" fmla="*/ 76 w 76"/>
                  <a:gd name="T65" fmla="*/ 138 h 274"/>
                  <a:gd name="T66" fmla="*/ 76 w 76"/>
                  <a:gd name="T67" fmla="*/ 137 h 274"/>
                  <a:gd name="T68" fmla="*/ 76 w 76"/>
                  <a:gd name="T69" fmla="*/ 137 h 274"/>
                  <a:gd name="T70" fmla="*/ 2 w 76"/>
                  <a:gd name="T71" fmla="*/ 0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6" h="274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200"/>
                      <a:pt x="0" y="200"/>
                      <a:pt x="0" y="200"/>
                    </a:cubicBezTo>
                    <a:cubicBezTo>
                      <a:pt x="2" y="149"/>
                      <a:pt x="2" y="149"/>
                      <a:pt x="2" y="149"/>
                    </a:cubicBezTo>
                    <a:cubicBezTo>
                      <a:pt x="7" y="274"/>
                      <a:pt x="7" y="274"/>
                      <a:pt x="7" y="274"/>
                    </a:cubicBezTo>
                    <a:cubicBezTo>
                      <a:pt x="8" y="274"/>
                      <a:pt x="10" y="274"/>
                      <a:pt x="11" y="273"/>
                    </a:cubicBezTo>
                    <a:cubicBezTo>
                      <a:pt x="11" y="273"/>
                      <a:pt x="11" y="273"/>
                      <a:pt x="11" y="273"/>
                    </a:cubicBezTo>
                    <a:cubicBezTo>
                      <a:pt x="46" y="266"/>
                      <a:pt x="74" y="212"/>
                      <a:pt x="76" y="145"/>
                    </a:cubicBezTo>
                    <a:cubicBezTo>
                      <a:pt x="76" y="145"/>
                      <a:pt x="76" y="145"/>
                      <a:pt x="76" y="145"/>
                    </a:cubicBezTo>
                    <a:cubicBezTo>
                      <a:pt x="76" y="145"/>
                      <a:pt x="76" y="145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3"/>
                    </a:cubicBezTo>
                    <a:cubicBezTo>
                      <a:pt x="76" y="143"/>
                      <a:pt x="76" y="143"/>
                      <a:pt x="76" y="143"/>
                    </a:cubicBezTo>
                    <a:cubicBezTo>
                      <a:pt x="76" y="143"/>
                      <a:pt x="76" y="143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7"/>
                      <a:pt x="76" y="137"/>
                      <a:pt x="76" y="137"/>
                    </a:cubicBezTo>
                    <a:cubicBezTo>
                      <a:pt x="76" y="137"/>
                      <a:pt x="76" y="137"/>
                      <a:pt x="76" y="137"/>
                    </a:cubicBezTo>
                    <a:cubicBezTo>
                      <a:pt x="76" y="137"/>
                      <a:pt x="76" y="137"/>
                      <a:pt x="76" y="137"/>
                    </a:cubicBezTo>
                    <a:cubicBezTo>
                      <a:pt x="76" y="137"/>
                      <a:pt x="76" y="137"/>
                      <a:pt x="76" y="137"/>
                    </a:cubicBezTo>
                    <a:cubicBezTo>
                      <a:pt x="76" y="61"/>
                      <a:pt x="43" y="0"/>
                      <a:pt x="2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9" name="Rectangle 104"/>
              <p:cNvSpPr>
                <a:spLocks noChangeArrowheads="1"/>
              </p:cNvSpPr>
              <p:nvPr/>
            </p:nvSpPr>
            <p:spPr bwMode="auto">
              <a:xfrm>
                <a:off x="3587" y="3591"/>
                <a:ext cx="23" cy="4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0" name="Rectangle 105"/>
              <p:cNvSpPr>
                <a:spLocks noChangeArrowheads="1"/>
              </p:cNvSpPr>
              <p:nvPr/>
            </p:nvSpPr>
            <p:spPr bwMode="auto">
              <a:xfrm>
                <a:off x="3587" y="3591"/>
                <a:ext cx="23" cy="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1" name="Freeform 106"/>
              <p:cNvSpPr/>
              <p:nvPr/>
            </p:nvSpPr>
            <p:spPr bwMode="auto">
              <a:xfrm>
                <a:off x="3587" y="3085"/>
                <a:ext cx="23" cy="506"/>
              </a:xfrm>
              <a:custGeom>
                <a:avLst/>
                <a:gdLst>
                  <a:gd name="T0" fmla="*/ 3 w 23"/>
                  <a:gd name="T1" fmla="*/ 0 h 506"/>
                  <a:gd name="T2" fmla="*/ 0 w 23"/>
                  <a:gd name="T3" fmla="*/ 95 h 506"/>
                  <a:gd name="T4" fmla="*/ 0 w 23"/>
                  <a:gd name="T5" fmla="*/ 506 h 506"/>
                  <a:gd name="T6" fmla="*/ 23 w 23"/>
                  <a:gd name="T7" fmla="*/ 506 h 506"/>
                  <a:gd name="T8" fmla="*/ 23 w 23"/>
                  <a:gd name="T9" fmla="*/ 504 h 506"/>
                  <a:gd name="T10" fmla="*/ 19 w 23"/>
                  <a:gd name="T11" fmla="*/ 398 h 506"/>
                  <a:gd name="T12" fmla="*/ 19 w 23"/>
                  <a:gd name="T13" fmla="*/ 384 h 506"/>
                  <a:gd name="T14" fmla="*/ 16 w 23"/>
                  <a:gd name="T15" fmla="*/ 302 h 506"/>
                  <a:gd name="T16" fmla="*/ 16 w 23"/>
                  <a:gd name="T17" fmla="*/ 292 h 506"/>
                  <a:gd name="T18" fmla="*/ 12 w 23"/>
                  <a:gd name="T19" fmla="*/ 234 h 506"/>
                  <a:gd name="T20" fmla="*/ 3 w 23"/>
                  <a:gd name="T21" fmla="*/ 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506">
                    <a:moveTo>
                      <a:pt x="3" y="0"/>
                    </a:moveTo>
                    <a:lnTo>
                      <a:pt x="0" y="95"/>
                    </a:lnTo>
                    <a:lnTo>
                      <a:pt x="0" y="506"/>
                    </a:lnTo>
                    <a:lnTo>
                      <a:pt x="23" y="506"/>
                    </a:lnTo>
                    <a:lnTo>
                      <a:pt x="23" y="504"/>
                    </a:lnTo>
                    <a:lnTo>
                      <a:pt x="19" y="398"/>
                    </a:lnTo>
                    <a:lnTo>
                      <a:pt x="19" y="384"/>
                    </a:lnTo>
                    <a:lnTo>
                      <a:pt x="16" y="302"/>
                    </a:lnTo>
                    <a:lnTo>
                      <a:pt x="16" y="292"/>
                    </a:lnTo>
                    <a:lnTo>
                      <a:pt x="12" y="23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2" name="Freeform 107"/>
              <p:cNvSpPr/>
              <p:nvPr/>
            </p:nvSpPr>
            <p:spPr bwMode="auto">
              <a:xfrm>
                <a:off x="3587" y="3085"/>
                <a:ext cx="23" cy="506"/>
              </a:xfrm>
              <a:custGeom>
                <a:avLst/>
                <a:gdLst>
                  <a:gd name="T0" fmla="*/ 3 w 23"/>
                  <a:gd name="T1" fmla="*/ 0 h 506"/>
                  <a:gd name="T2" fmla="*/ 0 w 23"/>
                  <a:gd name="T3" fmla="*/ 95 h 506"/>
                  <a:gd name="T4" fmla="*/ 0 w 23"/>
                  <a:gd name="T5" fmla="*/ 506 h 506"/>
                  <a:gd name="T6" fmla="*/ 23 w 23"/>
                  <a:gd name="T7" fmla="*/ 506 h 506"/>
                  <a:gd name="T8" fmla="*/ 23 w 23"/>
                  <a:gd name="T9" fmla="*/ 504 h 506"/>
                  <a:gd name="T10" fmla="*/ 19 w 23"/>
                  <a:gd name="T11" fmla="*/ 398 h 506"/>
                  <a:gd name="T12" fmla="*/ 19 w 23"/>
                  <a:gd name="T13" fmla="*/ 384 h 506"/>
                  <a:gd name="T14" fmla="*/ 16 w 23"/>
                  <a:gd name="T15" fmla="*/ 302 h 506"/>
                  <a:gd name="T16" fmla="*/ 16 w 23"/>
                  <a:gd name="T17" fmla="*/ 292 h 506"/>
                  <a:gd name="T18" fmla="*/ 12 w 23"/>
                  <a:gd name="T19" fmla="*/ 234 h 506"/>
                  <a:gd name="T20" fmla="*/ 3 w 23"/>
                  <a:gd name="T21" fmla="*/ 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506">
                    <a:moveTo>
                      <a:pt x="3" y="0"/>
                    </a:moveTo>
                    <a:lnTo>
                      <a:pt x="0" y="95"/>
                    </a:lnTo>
                    <a:lnTo>
                      <a:pt x="0" y="506"/>
                    </a:lnTo>
                    <a:lnTo>
                      <a:pt x="23" y="506"/>
                    </a:lnTo>
                    <a:lnTo>
                      <a:pt x="23" y="504"/>
                    </a:lnTo>
                    <a:lnTo>
                      <a:pt x="19" y="398"/>
                    </a:lnTo>
                    <a:lnTo>
                      <a:pt x="19" y="384"/>
                    </a:lnTo>
                    <a:lnTo>
                      <a:pt x="16" y="302"/>
                    </a:lnTo>
                    <a:lnTo>
                      <a:pt x="16" y="292"/>
                    </a:lnTo>
                    <a:lnTo>
                      <a:pt x="12" y="234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3" name="Freeform 108"/>
              <p:cNvSpPr/>
              <p:nvPr/>
            </p:nvSpPr>
            <p:spPr bwMode="auto">
              <a:xfrm>
                <a:off x="5730" y="2570"/>
                <a:ext cx="532" cy="781"/>
              </a:xfrm>
              <a:custGeom>
                <a:avLst/>
                <a:gdLst>
                  <a:gd name="T0" fmla="*/ 266 w 532"/>
                  <a:gd name="T1" fmla="*/ 0 h 781"/>
                  <a:gd name="T2" fmla="*/ 0 w 532"/>
                  <a:gd name="T3" fmla="*/ 781 h 781"/>
                  <a:gd name="T4" fmla="*/ 261 w 532"/>
                  <a:gd name="T5" fmla="*/ 781 h 781"/>
                  <a:gd name="T6" fmla="*/ 273 w 532"/>
                  <a:gd name="T7" fmla="*/ 781 h 781"/>
                  <a:gd name="T8" fmla="*/ 532 w 532"/>
                  <a:gd name="T9" fmla="*/ 781 h 781"/>
                  <a:gd name="T10" fmla="*/ 266 w 532"/>
                  <a:gd name="T11" fmla="*/ 0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2" h="781">
                    <a:moveTo>
                      <a:pt x="266" y="0"/>
                    </a:moveTo>
                    <a:lnTo>
                      <a:pt x="0" y="781"/>
                    </a:lnTo>
                    <a:lnTo>
                      <a:pt x="261" y="781"/>
                    </a:lnTo>
                    <a:lnTo>
                      <a:pt x="273" y="781"/>
                    </a:lnTo>
                    <a:lnTo>
                      <a:pt x="532" y="781"/>
                    </a:lnTo>
                    <a:lnTo>
                      <a:pt x="266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4" name="Freeform 109"/>
              <p:cNvSpPr/>
              <p:nvPr/>
            </p:nvSpPr>
            <p:spPr bwMode="auto">
              <a:xfrm>
                <a:off x="5730" y="2570"/>
                <a:ext cx="532" cy="781"/>
              </a:xfrm>
              <a:custGeom>
                <a:avLst/>
                <a:gdLst>
                  <a:gd name="T0" fmla="*/ 266 w 532"/>
                  <a:gd name="T1" fmla="*/ 0 h 781"/>
                  <a:gd name="T2" fmla="*/ 0 w 532"/>
                  <a:gd name="T3" fmla="*/ 781 h 781"/>
                  <a:gd name="T4" fmla="*/ 261 w 532"/>
                  <a:gd name="T5" fmla="*/ 781 h 781"/>
                  <a:gd name="T6" fmla="*/ 273 w 532"/>
                  <a:gd name="T7" fmla="*/ 781 h 781"/>
                  <a:gd name="T8" fmla="*/ 532 w 532"/>
                  <a:gd name="T9" fmla="*/ 781 h 781"/>
                  <a:gd name="T10" fmla="*/ 266 w 532"/>
                  <a:gd name="T11" fmla="*/ 0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2" h="781">
                    <a:moveTo>
                      <a:pt x="266" y="0"/>
                    </a:moveTo>
                    <a:lnTo>
                      <a:pt x="0" y="781"/>
                    </a:lnTo>
                    <a:lnTo>
                      <a:pt x="261" y="781"/>
                    </a:lnTo>
                    <a:lnTo>
                      <a:pt x="273" y="781"/>
                    </a:lnTo>
                    <a:lnTo>
                      <a:pt x="532" y="781"/>
                    </a:lnTo>
                    <a:lnTo>
                      <a:pt x="26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5" name="Freeform 110"/>
              <p:cNvSpPr/>
              <p:nvPr/>
            </p:nvSpPr>
            <p:spPr bwMode="auto">
              <a:xfrm>
                <a:off x="5730" y="2595"/>
                <a:ext cx="532" cy="636"/>
              </a:xfrm>
              <a:custGeom>
                <a:avLst/>
                <a:gdLst>
                  <a:gd name="T0" fmla="*/ 266 w 532"/>
                  <a:gd name="T1" fmla="*/ 0 h 636"/>
                  <a:gd name="T2" fmla="*/ 0 w 532"/>
                  <a:gd name="T3" fmla="*/ 636 h 636"/>
                  <a:gd name="T4" fmla="*/ 261 w 532"/>
                  <a:gd name="T5" fmla="*/ 636 h 636"/>
                  <a:gd name="T6" fmla="*/ 273 w 532"/>
                  <a:gd name="T7" fmla="*/ 636 h 636"/>
                  <a:gd name="T8" fmla="*/ 532 w 532"/>
                  <a:gd name="T9" fmla="*/ 636 h 636"/>
                  <a:gd name="T10" fmla="*/ 266 w 532"/>
                  <a:gd name="T11" fmla="*/ 0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2" h="636">
                    <a:moveTo>
                      <a:pt x="266" y="0"/>
                    </a:moveTo>
                    <a:lnTo>
                      <a:pt x="0" y="636"/>
                    </a:lnTo>
                    <a:lnTo>
                      <a:pt x="261" y="636"/>
                    </a:lnTo>
                    <a:lnTo>
                      <a:pt x="273" y="636"/>
                    </a:lnTo>
                    <a:lnTo>
                      <a:pt x="532" y="636"/>
                    </a:lnTo>
                    <a:lnTo>
                      <a:pt x="266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6" name="Freeform 111"/>
              <p:cNvSpPr/>
              <p:nvPr/>
            </p:nvSpPr>
            <p:spPr bwMode="auto">
              <a:xfrm>
                <a:off x="5730" y="2595"/>
                <a:ext cx="532" cy="636"/>
              </a:xfrm>
              <a:custGeom>
                <a:avLst/>
                <a:gdLst>
                  <a:gd name="T0" fmla="*/ 266 w 532"/>
                  <a:gd name="T1" fmla="*/ 0 h 636"/>
                  <a:gd name="T2" fmla="*/ 0 w 532"/>
                  <a:gd name="T3" fmla="*/ 636 h 636"/>
                  <a:gd name="T4" fmla="*/ 261 w 532"/>
                  <a:gd name="T5" fmla="*/ 636 h 636"/>
                  <a:gd name="T6" fmla="*/ 273 w 532"/>
                  <a:gd name="T7" fmla="*/ 636 h 636"/>
                  <a:gd name="T8" fmla="*/ 532 w 532"/>
                  <a:gd name="T9" fmla="*/ 636 h 636"/>
                  <a:gd name="T10" fmla="*/ 266 w 532"/>
                  <a:gd name="T11" fmla="*/ 0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2" h="636">
                    <a:moveTo>
                      <a:pt x="266" y="0"/>
                    </a:moveTo>
                    <a:lnTo>
                      <a:pt x="0" y="636"/>
                    </a:lnTo>
                    <a:lnTo>
                      <a:pt x="261" y="636"/>
                    </a:lnTo>
                    <a:lnTo>
                      <a:pt x="273" y="636"/>
                    </a:lnTo>
                    <a:lnTo>
                      <a:pt x="532" y="636"/>
                    </a:lnTo>
                    <a:lnTo>
                      <a:pt x="26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7" name="Freeform 112"/>
              <p:cNvSpPr/>
              <p:nvPr/>
            </p:nvSpPr>
            <p:spPr bwMode="auto">
              <a:xfrm>
                <a:off x="5852" y="3107"/>
                <a:ext cx="288" cy="498"/>
              </a:xfrm>
              <a:custGeom>
                <a:avLst/>
                <a:gdLst>
                  <a:gd name="T0" fmla="*/ 103 w 288"/>
                  <a:gd name="T1" fmla="*/ 498 h 498"/>
                  <a:gd name="T2" fmla="*/ 185 w 288"/>
                  <a:gd name="T3" fmla="*/ 498 h 498"/>
                  <a:gd name="T4" fmla="*/ 172 w 288"/>
                  <a:gd name="T5" fmla="*/ 214 h 498"/>
                  <a:gd name="T6" fmla="*/ 288 w 288"/>
                  <a:gd name="T7" fmla="*/ 109 h 498"/>
                  <a:gd name="T8" fmla="*/ 163 w 288"/>
                  <a:gd name="T9" fmla="*/ 148 h 498"/>
                  <a:gd name="T10" fmla="*/ 144 w 288"/>
                  <a:gd name="T11" fmla="*/ 0 h 498"/>
                  <a:gd name="T12" fmla="*/ 124 w 288"/>
                  <a:gd name="T13" fmla="*/ 148 h 498"/>
                  <a:gd name="T14" fmla="*/ 0 w 288"/>
                  <a:gd name="T15" fmla="*/ 109 h 498"/>
                  <a:gd name="T16" fmla="*/ 116 w 288"/>
                  <a:gd name="T17" fmla="*/ 214 h 498"/>
                  <a:gd name="T18" fmla="*/ 103 w 288"/>
                  <a:gd name="T19" fmla="*/ 498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8" h="498">
                    <a:moveTo>
                      <a:pt x="103" y="498"/>
                    </a:moveTo>
                    <a:lnTo>
                      <a:pt x="185" y="498"/>
                    </a:lnTo>
                    <a:lnTo>
                      <a:pt x="172" y="214"/>
                    </a:lnTo>
                    <a:lnTo>
                      <a:pt x="288" y="109"/>
                    </a:lnTo>
                    <a:lnTo>
                      <a:pt x="163" y="148"/>
                    </a:lnTo>
                    <a:lnTo>
                      <a:pt x="144" y="0"/>
                    </a:lnTo>
                    <a:lnTo>
                      <a:pt x="124" y="148"/>
                    </a:lnTo>
                    <a:lnTo>
                      <a:pt x="0" y="109"/>
                    </a:lnTo>
                    <a:lnTo>
                      <a:pt x="116" y="214"/>
                    </a:lnTo>
                    <a:lnTo>
                      <a:pt x="103" y="498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8" name="Freeform 113"/>
              <p:cNvSpPr/>
              <p:nvPr/>
            </p:nvSpPr>
            <p:spPr bwMode="auto">
              <a:xfrm>
                <a:off x="5852" y="3107"/>
                <a:ext cx="288" cy="498"/>
              </a:xfrm>
              <a:custGeom>
                <a:avLst/>
                <a:gdLst>
                  <a:gd name="T0" fmla="*/ 103 w 288"/>
                  <a:gd name="T1" fmla="*/ 498 h 498"/>
                  <a:gd name="T2" fmla="*/ 185 w 288"/>
                  <a:gd name="T3" fmla="*/ 498 h 498"/>
                  <a:gd name="T4" fmla="*/ 172 w 288"/>
                  <a:gd name="T5" fmla="*/ 214 h 498"/>
                  <a:gd name="T6" fmla="*/ 288 w 288"/>
                  <a:gd name="T7" fmla="*/ 109 h 498"/>
                  <a:gd name="T8" fmla="*/ 163 w 288"/>
                  <a:gd name="T9" fmla="*/ 148 h 498"/>
                  <a:gd name="T10" fmla="*/ 144 w 288"/>
                  <a:gd name="T11" fmla="*/ 0 h 498"/>
                  <a:gd name="T12" fmla="*/ 124 w 288"/>
                  <a:gd name="T13" fmla="*/ 148 h 498"/>
                  <a:gd name="T14" fmla="*/ 0 w 288"/>
                  <a:gd name="T15" fmla="*/ 109 h 498"/>
                  <a:gd name="T16" fmla="*/ 116 w 288"/>
                  <a:gd name="T17" fmla="*/ 214 h 498"/>
                  <a:gd name="T18" fmla="*/ 103 w 288"/>
                  <a:gd name="T19" fmla="*/ 498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8" h="498">
                    <a:moveTo>
                      <a:pt x="103" y="498"/>
                    </a:moveTo>
                    <a:lnTo>
                      <a:pt x="185" y="498"/>
                    </a:lnTo>
                    <a:lnTo>
                      <a:pt x="172" y="214"/>
                    </a:lnTo>
                    <a:lnTo>
                      <a:pt x="288" y="109"/>
                    </a:lnTo>
                    <a:lnTo>
                      <a:pt x="163" y="148"/>
                    </a:lnTo>
                    <a:lnTo>
                      <a:pt x="144" y="0"/>
                    </a:lnTo>
                    <a:lnTo>
                      <a:pt x="124" y="148"/>
                    </a:lnTo>
                    <a:lnTo>
                      <a:pt x="0" y="109"/>
                    </a:lnTo>
                    <a:lnTo>
                      <a:pt x="116" y="214"/>
                    </a:lnTo>
                    <a:lnTo>
                      <a:pt x="103" y="49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9" name="Freeform 114"/>
              <p:cNvSpPr/>
              <p:nvPr/>
            </p:nvSpPr>
            <p:spPr bwMode="auto">
              <a:xfrm>
                <a:off x="6031" y="2677"/>
                <a:ext cx="231" cy="550"/>
              </a:xfrm>
              <a:custGeom>
                <a:avLst/>
                <a:gdLst>
                  <a:gd name="T0" fmla="*/ 0 w 231"/>
                  <a:gd name="T1" fmla="*/ 0 h 550"/>
                  <a:gd name="T2" fmla="*/ 9 w 231"/>
                  <a:gd name="T3" fmla="*/ 23 h 550"/>
                  <a:gd name="T4" fmla="*/ 229 w 231"/>
                  <a:gd name="T5" fmla="*/ 550 h 550"/>
                  <a:gd name="T6" fmla="*/ 231 w 231"/>
                  <a:gd name="T7" fmla="*/ 550 h 550"/>
                  <a:gd name="T8" fmla="*/ 0 w 231"/>
                  <a:gd name="T9" fmla="*/ 0 h 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550">
                    <a:moveTo>
                      <a:pt x="0" y="0"/>
                    </a:moveTo>
                    <a:lnTo>
                      <a:pt x="9" y="23"/>
                    </a:lnTo>
                    <a:lnTo>
                      <a:pt x="229" y="550"/>
                    </a:lnTo>
                    <a:lnTo>
                      <a:pt x="231" y="5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0" name="Freeform 115"/>
              <p:cNvSpPr/>
              <p:nvPr/>
            </p:nvSpPr>
            <p:spPr bwMode="auto">
              <a:xfrm>
                <a:off x="6031" y="2677"/>
                <a:ext cx="231" cy="550"/>
              </a:xfrm>
              <a:custGeom>
                <a:avLst/>
                <a:gdLst>
                  <a:gd name="T0" fmla="*/ 0 w 231"/>
                  <a:gd name="T1" fmla="*/ 0 h 550"/>
                  <a:gd name="T2" fmla="*/ 9 w 231"/>
                  <a:gd name="T3" fmla="*/ 23 h 550"/>
                  <a:gd name="T4" fmla="*/ 229 w 231"/>
                  <a:gd name="T5" fmla="*/ 550 h 550"/>
                  <a:gd name="T6" fmla="*/ 231 w 231"/>
                  <a:gd name="T7" fmla="*/ 550 h 550"/>
                  <a:gd name="T8" fmla="*/ 0 w 231"/>
                  <a:gd name="T9" fmla="*/ 0 h 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550">
                    <a:moveTo>
                      <a:pt x="0" y="0"/>
                    </a:moveTo>
                    <a:lnTo>
                      <a:pt x="9" y="23"/>
                    </a:lnTo>
                    <a:lnTo>
                      <a:pt x="229" y="550"/>
                    </a:lnTo>
                    <a:lnTo>
                      <a:pt x="231" y="55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1" name="Freeform 116"/>
              <p:cNvSpPr/>
              <p:nvPr/>
            </p:nvSpPr>
            <p:spPr bwMode="auto">
              <a:xfrm>
                <a:off x="6003" y="2597"/>
                <a:ext cx="37" cy="103"/>
              </a:xfrm>
              <a:custGeom>
                <a:avLst/>
                <a:gdLst>
                  <a:gd name="T0" fmla="*/ 0 w 37"/>
                  <a:gd name="T1" fmla="*/ 0 h 103"/>
                  <a:gd name="T2" fmla="*/ 0 w 37"/>
                  <a:gd name="T3" fmla="*/ 15 h 103"/>
                  <a:gd name="T4" fmla="*/ 37 w 37"/>
                  <a:gd name="T5" fmla="*/ 103 h 103"/>
                  <a:gd name="T6" fmla="*/ 28 w 37"/>
                  <a:gd name="T7" fmla="*/ 80 h 103"/>
                  <a:gd name="T8" fmla="*/ 20 w 37"/>
                  <a:gd name="T9" fmla="*/ 60 h 103"/>
                  <a:gd name="T10" fmla="*/ 0 w 37"/>
                  <a:gd name="T11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103">
                    <a:moveTo>
                      <a:pt x="0" y="0"/>
                    </a:moveTo>
                    <a:lnTo>
                      <a:pt x="0" y="15"/>
                    </a:lnTo>
                    <a:lnTo>
                      <a:pt x="37" y="103"/>
                    </a:lnTo>
                    <a:lnTo>
                      <a:pt x="28" y="80"/>
                    </a:lnTo>
                    <a:lnTo>
                      <a:pt x="20" y="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2" name="Freeform 117"/>
              <p:cNvSpPr/>
              <p:nvPr/>
            </p:nvSpPr>
            <p:spPr bwMode="auto">
              <a:xfrm>
                <a:off x="6003" y="2597"/>
                <a:ext cx="37" cy="103"/>
              </a:xfrm>
              <a:custGeom>
                <a:avLst/>
                <a:gdLst>
                  <a:gd name="T0" fmla="*/ 0 w 37"/>
                  <a:gd name="T1" fmla="*/ 0 h 103"/>
                  <a:gd name="T2" fmla="*/ 0 w 37"/>
                  <a:gd name="T3" fmla="*/ 15 h 103"/>
                  <a:gd name="T4" fmla="*/ 37 w 37"/>
                  <a:gd name="T5" fmla="*/ 103 h 103"/>
                  <a:gd name="T6" fmla="*/ 28 w 37"/>
                  <a:gd name="T7" fmla="*/ 80 h 103"/>
                  <a:gd name="T8" fmla="*/ 20 w 37"/>
                  <a:gd name="T9" fmla="*/ 60 h 103"/>
                  <a:gd name="T10" fmla="*/ 0 w 37"/>
                  <a:gd name="T11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103">
                    <a:moveTo>
                      <a:pt x="0" y="0"/>
                    </a:moveTo>
                    <a:lnTo>
                      <a:pt x="0" y="15"/>
                    </a:lnTo>
                    <a:lnTo>
                      <a:pt x="37" y="103"/>
                    </a:lnTo>
                    <a:lnTo>
                      <a:pt x="28" y="80"/>
                    </a:lnTo>
                    <a:lnTo>
                      <a:pt x="20" y="6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3" name="Freeform 118"/>
              <p:cNvSpPr>
                <a:spLocks noEditPoints="1"/>
              </p:cNvSpPr>
              <p:nvPr/>
            </p:nvSpPr>
            <p:spPr bwMode="auto">
              <a:xfrm>
                <a:off x="6026" y="3351"/>
                <a:ext cx="236" cy="254"/>
              </a:xfrm>
              <a:custGeom>
                <a:avLst/>
                <a:gdLst>
                  <a:gd name="T0" fmla="*/ 4 w 133"/>
                  <a:gd name="T1" fmla="*/ 84 h 135"/>
                  <a:gd name="T2" fmla="*/ 6 w 133"/>
                  <a:gd name="T3" fmla="*/ 135 h 135"/>
                  <a:gd name="T4" fmla="*/ 6 w 133"/>
                  <a:gd name="T5" fmla="*/ 135 h 135"/>
                  <a:gd name="T6" fmla="*/ 4 w 133"/>
                  <a:gd name="T7" fmla="*/ 85 h 135"/>
                  <a:gd name="T8" fmla="*/ 4 w 133"/>
                  <a:gd name="T9" fmla="*/ 84 h 135"/>
                  <a:gd name="T10" fmla="*/ 2 w 133"/>
                  <a:gd name="T11" fmla="*/ 33 h 135"/>
                  <a:gd name="T12" fmla="*/ 3 w 133"/>
                  <a:gd name="T13" fmla="*/ 65 h 135"/>
                  <a:gd name="T14" fmla="*/ 3 w 133"/>
                  <a:gd name="T15" fmla="*/ 66 h 135"/>
                  <a:gd name="T16" fmla="*/ 2 w 133"/>
                  <a:gd name="T17" fmla="*/ 34 h 135"/>
                  <a:gd name="T18" fmla="*/ 2 w 133"/>
                  <a:gd name="T19" fmla="*/ 33 h 135"/>
                  <a:gd name="T20" fmla="*/ 63 w 133"/>
                  <a:gd name="T21" fmla="*/ 0 h 135"/>
                  <a:gd name="T22" fmla="*/ 0 w 133"/>
                  <a:gd name="T23" fmla="*/ 0 h 135"/>
                  <a:gd name="T24" fmla="*/ 1 w 133"/>
                  <a:gd name="T25" fmla="*/ 21 h 135"/>
                  <a:gd name="T26" fmla="*/ 2 w 133"/>
                  <a:gd name="T27" fmla="*/ 21 h 135"/>
                  <a:gd name="T28" fmla="*/ 1 w 133"/>
                  <a:gd name="T29" fmla="*/ 3 h 135"/>
                  <a:gd name="T30" fmla="*/ 60 w 133"/>
                  <a:gd name="T31" fmla="*/ 3 h 135"/>
                  <a:gd name="T32" fmla="*/ 61 w 133"/>
                  <a:gd name="T33" fmla="*/ 2 h 135"/>
                  <a:gd name="T34" fmla="*/ 63 w 133"/>
                  <a:gd name="T35" fmla="*/ 0 h 135"/>
                  <a:gd name="T36" fmla="*/ 132 w 133"/>
                  <a:gd name="T37" fmla="*/ 0 h 135"/>
                  <a:gd name="T38" fmla="*/ 64 w 133"/>
                  <a:gd name="T39" fmla="*/ 0 h 135"/>
                  <a:gd name="T40" fmla="*/ 62 w 133"/>
                  <a:gd name="T41" fmla="*/ 3 h 135"/>
                  <a:gd name="T42" fmla="*/ 133 w 133"/>
                  <a:gd name="T43" fmla="*/ 3 h 135"/>
                  <a:gd name="T44" fmla="*/ 132 w 133"/>
                  <a:gd name="T45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3" h="135">
                    <a:moveTo>
                      <a:pt x="4" y="84"/>
                    </a:moveTo>
                    <a:cubicBezTo>
                      <a:pt x="6" y="135"/>
                      <a:pt x="6" y="135"/>
                      <a:pt x="6" y="135"/>
                    </a:cubicBezTo>
                    <a:cubicBezTo>
                      <a:pt x="6" y="135"/>
                      <a:pt x="6" y="135"/>
                      <a:pt x="6" y="135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4" y="84"/>
                      <a:pt x="4" y="84"/>
                      <a:pt x="4" y="84"/>
                    </a:cubicBezTo>
                    <a:moveTo>
                      <a:pt x="2" y="33"/>
                    </a:moveTo>
                    <a:cubicBezTo>
                      <a:pt x="3" y="65"/>
                      <a:pt x="3" y="65"/>
                      <a:pt x="3" y="65"/>
                    </a:cubicBezTo>
                    <a:cubicBezTo>
                      <a:pt x="3" y="65"/>
                      <a:pt x="3" y="66"/>
                      <a:pt x="3" y="66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2" y="34"/>
                      <a:pt x="2" y="33"/>
                      <a:pt x="2" y="33"/>
                    </a:cubicBezTo>
                    <a:moveTo>
                      <a:pt x="6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1" y="21"/>
                      <a:pt x="1" y="21"/>
                      <a:pt x="2" y="2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60" y="3"/>
                      <a:pt x="60" y="3"/>
                      <a:pt x="60" y="3"/>
                    </a:cubicBezTo>
                    <a:cubicBezTo>
                      <a:pt x="60" y="2"/>
                      <a:pt x="61" y="2"/>
                      <a:pt x="61" y="2"/>
                    </a:cubicBezTo>
                    <a:cubicBezTo>
                      <a:pt x="62" y="1"/>
                      <a:pt x="63" y="0"/>
                      <a:pt x="63" y="0"/>
                    </a:cubicBezTo>
                    <a:moveTo>
                      <a:pt x="132" y="0"/>
                    </a:moveTo>
                    <a:cubicBezTo>
                      <a:pt x="64" y="0"/>
                      <a:pt x="64" y="0"/>
                      <a:pt x="64" y="0"/>
                    </a:cubicBezTo>
                    <a:cubicBezTo>
                      <a:pt x="64" y="1"/>
                      <a:pt x="63" y="1"/>
                      <a:pt x="62" y="3"/>
                    </a:cubicBezTo>
                    <a:cubicBezTo>
                      <a:pt x="133" y="3"/>
                      <a:pt x="133" y="3"/>
                      <a:pt x="133" y="3"/>
                    </a:cubicBezTo>
                    <a:cubicBezTo>
                      <a:pt x="132" y="0"/>
                      <a:pt x="132" y="0"/>
                      <a:pt x="132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4" name="Freeform 119"/>
              <p:cNvSpPr/>
              <p:nvPr/>
            </p:nvSpPr>
            <p:spPr bwMode="auto">
              <a:xfrm>
                <a:off x="6028" y="3391"/>
                <a:ext cx="2" cy="24"/>
              </a:xfrm>
              <a:custGeom>
                <a:avLst/>
                <a:gdLst>
                  <a:gd name="T0" fmla="*/ 0 w 1"/>
                  <a:gd name="T1" fmla="*/ 0 h 13"/>
                  <a:gd name="T2" fmla="*/ 1 w 1"/>
                  <a:gd name="T3" fmla="*/ 12 h 13"/>
                  <a:gd name="T4" fmla="*/ 1 w 1"/>
                  <a:gd name="T5" fmla="*/ 13 h 13"/>
                  <a:gd name="T6" fmla="*/ 1 w 1"/>
                  <a:gd name="T7" fmla="*/ 0 h 13"/>
                  <a:gd name="T8" fmla="*/ 0 w 1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3">
                    <a:moveTo>
                      <a:pt x="0" y="0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3"/>
                      <a:pt x="1" y="1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5" name="Freeform 120"/>
              <p:cNvSpPr/>
              <p:nvPr/>
            </p:nvSpPr>
            <p:spPr bwMode="auto">
              <a:xfrm>
                <a:off x="6031" y="3473"/>
                <a:ext cx="2" cy="38"/>
              </a:xfrm>
              <a:custGeom>
                <a:avLst/>
                <a:gdLst>
                  <a:gd name="T0" fmla="*/ 0 w 1"/>
                  <a:gd name="T1" fmla="*/ 0 h 20"/>
                  <a:gd name="T2" fmla="*/ 1 w 1"/>
                  <a:gd name="T3" fmla="*/ 19 h 20"/>
                  <a:gd name="T4" fmla="*/ 1 w 1"/>
                  <a:gd name="T5" fmla="*/ 20 h 20"/>
                  <a:gd name="T6" fmla="*/ 0 w 1"/>
                  <a:gd name="T7" fmla="*/ 1 h 20"/>
                  <a:gd name="T8" fmla="*/ 0 w 1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0">
                    <a:moveTo>
                      <a:pt x="0" y="0"/>
                    </a:moveTo>
                    <a:cubicBezTo>
                      <a:pt x="1" y="19"/>
                      <a:pt x="1" y="19"/>
                      <a:pt x="1" y="19"/>
                    </a:cubicBezTo>
                    <a:cubicBezTo>
                      <a:pt x="1" y="19"/>
                      <a:pt x="1" y="19"/>
                      <a:pt x="1" y="2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6" name="Freeform 121"/>
              <p:cNvSpPr/>
              <p:nvPr/>
            </p:nvSpPr>
            <p:spPr bwMode="auto">
              <a:xfrm>
                <a:off x="6132" y="3351"/>
                <a:ext cx="8" cy="6"/>
              </a:xfrm>
              <a:custGeom>
                <a:avLst/>
                <a:gdLst>
                  <a:gd name="T0" fmla="*/ 4 w 4"/>
                  <a:gd name="T1" fmla="*/ 0 h 3"/>
                  <a:gd name="T2" fmla="*/ 3 w 4"/>
                  <a:gd name="T3" fmla="*/ 0 h 3"/>
                  <a:gd name="T4" fmla="*/ 1 w 4"/>
                  <a:gd name="T5" fmla="*/ 2 h 3"/>
                  <a:gd name="T6" fmla="*/ 0 w 4"/>
                  <a:gd name="T7" fmla="*/ 3 h 3"/>
                  <a:gd name="T8" fmla="*/ 2 w 4"/>
                  <a:gd name="T9" fmla="*/ 3 h 3"/>
                  <a:gd name="T10" fmla="*/ 4 w 4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1"/>
                      <a:pt x="1" y="2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4" y="1"/>
                      <a:pt x="4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7" name="Freeform 122"/>
              <p:cNvSpPr>
                <a:spLocks noEditPoints="1"/>
              </p:cNvSpPr>
              <p:nvPr/>
            </p:nvSpPr>
            <p:spPr bwMode="auto">
              <a:xfrm>
                <a:off x="6012" y="3231"/>
                <a:ext cx="248" cy="120"/>
              </a:xfrm>
              <a:custGeom>
                <a:avLst/>
                <a:gdLst>
                  <a:gd name="T0" fmla="*/ 81 w 248"/>
                  <a:gd name="T1" fmla="*/ 0 h 120"/>
                  <a:gd name="T2" fmla="*/ 0 w 248"/>
                  <a:gd name="T3" fmla="*/ 0 h 120"/>
                  <a:gd name="T4" fmla="*/ 3 w 248"/>
                  <a:gd name="T5" fmla="*/ 24 h 120"/>
                  <a:gd name="T6" fmla="*/ 81 w 248"/>
                  <a:gd name="T7" fmla="*/ 0 h 120"/>
                  <a:gd name="T8" fmla="*/ 207 w 248"/>
                  <a:gd name="T9" fmla="*/ 0 h 120"/>
                  <a:gd name="T10" fmla="*/ 112 w 248"/>
                  <a:gd name="T11" fmla="*/ 0 h 120"/>
                  <a:gd name="T12" fmla="*/ 12 w 248"/>
                  <a:gd name="T13" fmla="*/ 90 h 120"/>
                  <a:gd name="T14" fmla="*/ 14 w 248"/>
                  <a:gd name="T15" fmla="*/ 120 h 120"/>
                  <a:gd name="T16" fmla="*/ 126 w 248"/>
                  <a:gd name="T17" fmla="*/ 120 h 120"/>
                  <a:gd name="T18" fmla="*/ 128 w 248"/>
                  <a:gd name="T19" fmla="*/ 120 h 120"/>
                  <a:gd name="T20" fmla="*/ 248 w 248"/>
                  <a:gd name="T21" fmla="*/ 120 h 120"/>
                  <a:gd name="T22" fmla="*/ 207 w 248"/>
                  <a:gd name="T23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8" h="120">
                    <a:moveTo>
                      <a:pt x="81" y="0"/>
                    </a:moveTo>
                    <a:lnTo>
                      <a:pt x="0" y="0"/>
                    </a:lnTo>
                    <a:lnTo>
                      <a:pt x="3" y="24"/>
                    </a:lnTo>
                    <a:lnTo>
                      <a:pt x="81" y="0"/>
                    </a:lnTo>
                    <a:close/>
                    <a:moveTo>
                      <a:pt x="207" y="0"/>
                    </a:moveTo>
                    <a:lnTo>
                      <a:pt x="112" y="0"/>
                    </a:lnTo>
                    <a:lnTo>
                      <a:pt x="12" y="90"/>
                    </a:lnTo>
                    <a:lnTo>
                      <a:pt x="14" y="120"/>
                    </a:lnTo>
                    <a:lnTo>
                      <a:pt x="126" y="120"/>
                    </a:lnTo>
                    <a:lnTo>
                      <a:pt x="128" y="120"/>
                    </a:lnTo>
                    <a:lnTo>
                      <a:pt x="248" y="120"/>
                    </a:lnTo>
                    <a:lnTo>
                      <a:pt x="207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8" name="Freeform 123"/>
              <p:cNvSpPr>
                <a:spLocks noEditPoints="1"/>
              </p:cNvSpPr>
              <p:nvPr/>
            </p:nvSpPr>
            <p:spPr bwMode="auto">
              <a:xfrm>
                <a:off x="6012" y="3231"/>
                <a:ext cx="248" cy="120"/>
              </a:xfrm>
              <a:custGeom>
                <a:avLst/>
                <a:gdLst>
                  <a:gd name="T0" fmla="*/ 81 w 248"/>
                  <a:gd name="T1" fmla="*/ 0 h 120"/>
                  <a:gd name="T2" fmla="*/ 0 w 248"/>
                  <a:gd name="T3" fmla="*/ 0 h 120"/>
                  <a:gd name="T4" fmla="*/ 3 w 248"/>
                  <a:gd name="T5" fmla="*/ 24 h 120"/>
                  <a:gd name="T6" fmla="*/ 81 w 248"/>
                  <a:gd name="T7" fmla="*/ 0 h 120"/>
                  <a:gd name="T8" fmla="*/ 207 w 248"/>
                  <a:gd name="T9" fmla="*/ 0 h 120"/>
                  <a:gd name="T10" fmla="*/ 112 w 248"/>
                  <a:gd name="T11" fmla="*/ 0 h 120"/>
                  <a:gd name="T12" fmla="*/ 12 w 248"/>
                  <a:gd name="T13" fmla="*/ 90 h 120"/>
                  <a:gd name="T14" fmla="*/ 14 w 248"/>
                  <a:gd name="T15" fmla="*/ 120 h 120"/>
                  <a:gd name="T16" fmla="*/ 126 w 248"/>
                  <a:gd name="T17" fmla="*/ 120 h 120"/>
                  <a:gd name="T18" fmla="*/ 128 w 248"/>
                  <a:gd name="T19" fmla="*/ 120 h 120"/>
                  <a:gd name="T20" fmla="*/ 248 w 248"/>
                  <a:gd name="T21" fmla="*/ 120 h 120"/>
                  <a:gd name="T22" fmla="*/ 207 w 248"/>
                  <a:gd name="T23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8" h="120">
                    <a:moveTo>
                      <a:pt x="81" y="0"/>
                    </a:moveTo>
                    <a:lnTo>
                      <a:pt x="0" y="0"/>
                    </a:lnTo>
                    <a:lnTo>
                      <a:pt x="3" y="24"/>
                    </a:lnTo>
                    <a:lnTo>
                      <a:pt x="81" y="0"/>
                    </a:lnTo>
                    <a:moveTo>
                      <a:pt x="207" y="0"/>
                    </a:moveTo>
                    <a:lnTo>
                      <a:pt x="112" y="0"/>
                    </a:lnTo>
                    <a:lnTo>
                      <a:pt x="12" y="90"/>
                    </a:lnTo>
                    <a:lnTo>
                      <a:pt x="14" y="120"/>
                    </a:lnTo>
                    <a:lnTo>
                      <a:pt x="126" y="120"/>
                    </a:lnTo>
                    <a:lnTo>
                      <a:pt x="128" y="120"/>
                    </a:lnTo>
                    <a:lnTo>
                      <a:pt x="248" y="120"/>
                    </a:lnTo>
                    <a:lnTo>
                      <a:pt x="20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9" name="Freeform 124"/>
              <p:cNvSpPr/>
              <p:nvPr/>
            </p:nvSpPr>
            <p:spPr bwMode="auto">
              <a:xfrm>
                <a:off x="6003" y="2612"/>
                <a:ext cx="257" cy="619"/>
              </a:xfrm>
              <a:custGeom>
                <a:avLst/>
                <a:gdLst>
                  <a:gd name="T0" fmla="*/ 0 w 257"/>
                  <a:gd name="T1" fmla="*/ 0 h 619"/>
                  <a:gd name="T2" fmla="*/ 0 w 257"/>
                  <a:gd name="T3" fmla="*/ 546 h 619"/>
                  <a:gd name="T4" fmla="*/ 9 w 257"/>
                  <a:gd name="T5" fmla="*/ 619 h 619"/>
                  <a:gd name="T6" fmla="*/ 90 w 257"/>
                  <a:gd name="T7" fmla="*/ 619 h 619"/>
                  <a:gd name="T8" fmla="*/ 137 w 257"/>
                  <a:gd name="T9" fmla="*/ 604 h 619"/>
                  <a:gd name="T10" fmla="*/ 121 w 257"/>
                  <a:gd name="T11" fmla="*/ 619 h 619"/>
                  <a:gd name="T12" fmla="*/ 216 w 257"/>
                  <a:gd name="T13" fmla="*/ 619 h 619"/>
                  <a:gd name="T14" fmla="*/ 215 w 257"/>
                  <a:gd name="T15" fmla="*/ 615 h 619"/>
                  <a:gd name="T16" fmla="*/ 257 w 257"/>
                  <a:gd name="T17" fmla="*/ 615 h 619"/>
                  <a:gd name="T18" fmla="*/ 37 w 257"/>
                  <a:gd name="T19" fmla="*/ 88 h 619"/>
                  <a:gd name="T20" fmla="*/ 0 w 257"/>
                  <a:gd name="T21" fmla="*/ 0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7" h="619">
                    <a:moveTo>
                      <a:pt x="0" y="0"/>
                    </a:moveTo>
                    <a:lnTo>
                      <a:pt x="0" y="546"/>
                    </a:lnTo>
                    <a:lnTo>
                      <a:pt x="9" y="619"/>
                    </a:lnTo>
                    <a:lnTo>
                      <a:pt x="90" y="619"/>
                    </a:lnTo>
                    <a:lnTo>
                      <a:pt x="137" y="604"/>
                    </a:lnTo>
                    <a:lnTo>
                      <a:pt x="121" y="619"/>
                    </a:lnTo>
                    <a:lnTo>
                      <a:pt x="216" y="619"/>
                    </a:lnTo>
                    <a:lnTo>
                      <a:pt x="215" y="615"/>
                    </a:lnTo>
                    <a:lnTo>
                      <a:pt x="257" y="615"/>
                    </a:lnTo>
                    <a:lnTo>
                      <a:pt x="37" y="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0" name="Freeform 125"/>
              <p:cNvSpPr/>
              <p:nvPr/>
            </p:nvSpPr>
            <p:spPr bwMode="auto">
              <a:xfrm>
                <a:off x="6003" y="2612"/>
                <a:ext cx="257" cy="619"/>
              </a:xfrm>
              <a:custGeom>
                <a:avLst/>
                <a:gdLst>
                  <a:gd name="T0" fmla="*/ 0 w 257"/>
                  <a:gd name="T1" fmla="*/ 0 h 619"/>
                  <a:gd name="T2" fmla="*/ 0 w 257"/>
                  <a:gd name="T3" fmla="*/ 546 h 619"/>
                  <a:gd name="T4" fmla="*/ 9 w 257"/>
                  <a:gd name="T5" fmla="*/ 619 h 619"/>
                  <a:gd name="T6" fmla="*/ 90 w 257"/>
                  <a:gd name="T7" fmla="*/ 619 h 619"/>
                  <a:gd name="T8" fmla="*/ 137 w 257"/>
                  <a:gd name="T9" fmla="*/ 604 h 619"/>
                  <a:gd name="T10" fmla="*/ 121 w 257"/>
                  <a:gd name="T11" fmla="*/ 619 h 619"/>
                  <a:gd name="T12" fmla="*/ 216 w 257"/>
                  <a:gd name="T13" fmla="*/ 619 h 619"/>
                  <a:gd name="T14" fmla="*/ 215 w 257"/>
                  <a:gd name="T15" fmla="*/ 615 h 619"/>
                  <a:gd name="T16" fmla="*/ 257 w 257"/>
                  <a:gd name="T17" fmla="*/ 615 h 619"/>
                  <a:gd name="T18" fmla="*/ 37 w 257"/>
                  <a:gd name="T19" fmla="*/ 88 h 619"/>
                  <a:gd name="T20" fmla="*/ 0 w 257"/>
                  <a:gd name="T21" fmla="*/ 0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7" h="619">
                    <a:moveTo>
                      <a:pt x="0" y="0"/>
                    </a:moveTo>
                    <a:lnTo>
                      <a:pt x="0" y="546"/>
                    </a:lnTo>
                    <a:lnTo>
                      <a:pt x="9" y="619"/>
                    </a:lnTo>
                    <a:lnTo>
                      <a:pt x="90" y="619"/>
                    </a:lnTo>
                    <a:lnTo>
                      <a:pt x="137" y="604"/>
                    </a:lnTo>
                    <a:lnTo>
                      <a:pt x="121" y="619"/>
                    </a:lnTo>
                    <a:lnTo>
                      <a:pt x="216" y="619"/>
                    </a:lnTo>
                    <a:lnTo>
                      <a:pt x="215" y="615"/>
                    </a:lnTo>
                    <a:lnTo>
                      <a:pt x="257" y="615"/>
                    </a:lnTo>
                    <a:lnTo>
                      <a:pt x="37" y="8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1" name="Freeform 126"/>
              <p:cNvSpPr/>
              <p:nvPr/>
            </p:nvSpPr>
            <p:spPr bwMode="auto">
              <a:xfrm>
                <a:off x="6003" y="3158"/>
                <a:ext cx="137" cy="447"/>
              </a:xfrm>
              <a:custGeom>
                <a:avLst/>
                <a:gdLst>
                  <a:gd name="T0" fmla="*/ 0 w 137"/>
                  <a:gd name="T1" fmla="*/ 0 h 447"/>
                  <a:gd name="T2" fmla="*/ 0 w 137"/>
                  <a:gd name="T3" fmla="*/ 447 h 447"/>
                  <a:gd name="T4" fmla="*/ 34 w 137"/>
                  <a:gd name="T5" fmla="*/ 447 h 447"/>
                  <a:gd name="T6" fmla="*/ 30 w 137"/>
                  <a:gd name="T7" fmla="*/ 351 h 447"/>
                  <a:gd name="T8" fmla="*/ 28 w 137"/>
                  <a:gd name="T9" fmla="*/ 315 h 447"/>
                  <a:gd name="T10" fmla="*/ 27 w 137"/>
                  <a:gd name="T11" fmla="*/ 255 h 447"/>
                  <a:gd name="T12" fmla="*/ 25 w 137"/>
                  <a:gd name="T13" fmla="*/ 233 h 447"/>
                  <a:gd name="T14" fmla="*/ 23 w 137"/>
                  <a:gd name="T15" fmla="*/ 193 h 447"/>
                  <a:gd name="T16" fmla="*/ 21 w 137"/>
                  <a:gd name="T17" fmla="*/ 163 h 447"/>
                  <a:gd name="T18" fmla="*/ 121 w 137"/>
                  <a:gd name="T19" fmla="*/ 73 h 447"/>
                  <a:gd name="T20" fmla="*/ 137 w 137"/>
                  <a:gd name="T21" fmla="*/ 58 h 447"/>
                  <a:gd name="T22" fmla="*/ 90 w 137"/>
                  <a:gd name="T23" fmla="*/ 73 h 447"/>
                  <a:gd name="T24" fmla="*/ 12 w 137"/>
                  <a:gd name="T25" fmla="*/ 97 h 447"/>
                  <a:gd name="T26" fmla="*/ 9 w 137"/>
                  <a:gd name="T27" fmla="*/ 73 h 447"/>
                  <a:gd name="T28" fmla="*/ 0 w 137"/>
                  <a:gd name="T29" fmla="*/ 0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7" h="447">
                    <a:moveTo>
                      <a:pt x="0" y="0"/>
                    </a:moveTo>
                    <a:lnTo>
                      <a:pt x="0" y="447"/>
                    </a:lnTo>
                    <a:lnTo>
                      <a:pt x="34" y="447"/>
                    </a:lnTo>
                    <a:lnTo>
                      <a:pt x="30" y="351"/>
                    </a:lnTo>
                    <a:lnTo>
                      <a:pt x="28" y="315"/>
                    </a:lnTo>
                    <a:lnTo>
                      <a:pt x="27" y="255"/>
                    </a:lnTo>
                    <a:lnTo>
                      <a:pt x="25" y="233"/>
                    </a:lnTo>
                    <a:lnTo>
                      <a:pt x="23" y="193"/>
                    </a:lnTo>
                    <a:lnTo>
                      <a:pt x="21" y="163"/>
                    </a:lnTo>
                    <a:lnTo>
                      <a:pt x="121" y="73"/>
                    </a:lnTo>
                    <a:lnTo>
                      <a:pt x="137" y="58"/>
                    </a:lnTo>
                    <a:lnTo>
                      <a:pt x="90" y="73"/>
                    </a:lnTo>
                    <a:lnTo>
                      <a:pt x="12" y="97"/>
                    </a:lnTo>
                    <a:lnTo>
                      <a:pt x="9" y="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2" name="Freeform 127"/>
              <p:cNvSpPr/>
              <p:nvPr/>
            </p:nvSpPr>
            <p:spPr bwMode="auto">
              <a:xfrm>
                <a:off x="6003" y="3158"/>
                <a:ext cx="137" cy="447"/>
              </a:xfrm>
              <a:custGeom>
                <a:avLst/>
                <a:gdLst>
                  <a:gd name="T0" fmla="*/ 0 w 137"/>
                  <a:gd name="T1" fmla="*/ 0 h 447"/>
                  <a:gd name="T2" fmla="*/ 0 w 137"/>
                  <a:gd name="T3" fmla="*/ 447 h 447"/>
                  <a:gd name="T4" fmla="*/ 34 w 137"/>
                  <a:gd name="T5" fmla="*/ 447 h 447"/>
                  <a:gd name="T6" fmla="*/ 30 w 137"/>
                  <a:gd name="T7" fmla="*/ 351 h 447"/>
                  <a:gd name="T8" fmla="*/ 28 w 137"/>
                  <a:gd name="T9" fmla="*/ 315 h 447"/>
                  <a:gd name="T10" fmla="*/ 27 w 137"/>
                  <a:gd name="T11" fmla="*/ 255 h 447"/>
                  <a:gd name="T12" fmla="*/ 25 w 137"/>
                  <a:gd name="T13" fmla="*/ 233 h 447"/>
                  <a:gd name="T14" fmla="*/ 23 w 137"/>
                  <a:gd name="T15" fmla="*/ 193 h 447"/>
                  <a:gd name="T16" fmla="*/ 21 w 137"/>
                  <a:gd name="T17" fmla="*/ 163 h 447"/>
                  <a:gd name="T18" fmla="*/ 121 w 137"/>
                  <a:gd name="T19" fmla="*/ 73 h 447"/>
                  <a:gd name="T20" fmla="*/ 137 w 137"/>
                  <a:gd name="T21" fmla="*/ 58 h 447"/>
                  <a:gd name="T22" fmla="*/ 90 w 137"/>
                  <a:gd name="T23" fmla="*/ 73 h 447"/>
                  <a:gd name="T24" fmla="*/ 12 w 137"/>
                  <a:gd name="T25" fmla="*/ 97 h 447"/>
                  <a:gd name="T26" fmla="*/ 9 w 137"/>
                  <a:gd name="T27" fmla="*/ 73 h 447"/>
                  <a:gd name="T28" fmla="*/ 0 w 137"/>
                  <a:gd name="T29" fmla="*/ 0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7" h="447">
                    <a:moveTo>
                      <a:pt x="0" y="0"/>
                    </a:moveTo>
                    <a:lnTo>
                      <a:pt x="0" y="447"/>
                    </a:lnTo>
                    <a:lnTo>
                      <a:pt x="34" y="447"/>
                    </a:lnTo>
                    <a:lnTo>
                      <a:pt x="30" y="351"/>
                    </a:lnTo>
                    <a:lnTo>
                      <a:pt x="28" y="315"/>
                    </a:lnTo>
                    <a:lnTo>
                      <a:pt x="27" y="255"/>
                    </a:lnTo>
                    <a:lnTo>
                      <a:pt x="25" y="233"/>
                    </a:lnTo>
                    <a:lnTo>
                      <a:pt x="23" y="193"/>
                    </a:lnTo>
                    <a:lnTo>
                      <a:pt x="21" y="163"/>
                    </a:lnTo>
                    <a:lnTo>
                      <a:pt x="121" y="73"/>
                    </a:lnTo>
                    <a:lnTo>
                      <a:pt x="137" y="58"/>
                    </a:lnTo>
                    <a:lnTo>
                      <a:pt x="90" y="73"/>
                    </a:lnTo>
                    <a:lnTo>
                      <a:pt x="12" y="97"/>
                    </a:lnTo>
                    <a:lnTo>
                      <a:pt x="9" y="7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3" name="Freeform 128"/>
              <p:cNvSpPr/>
              <p:nvPr/>
            </p:nvSpPr>
            <p:spPr bwMode="auto">
              <a:xfrm>
                <a:off x="2238" y="2745"/>
                <a:ext cx="466" cy="621"/>
              </a:xfrm>
              <a:custGeom>
                <a:avLst/>
                <a:gdLst>
                  <a:gd name="T0" fmla="*/ 466 w 466"/>
                  <a:gd name="T1" fmla="*/ 621 h 621"/>
                  <a:gd name="T2" fmla="*/ 347 w 466"/>
                  <a:gd name="T3" fmla="*/ 381 h 621"/>
                  <a:gd name="T4" fmla="*/ 423 w 466"/>
                  <a:gd name="T5" fmla="*/ 381 h 621"/>
                  <a:gd name="T6" fmla="*/ 297 w 466"/>
                  <a:gd name="T7" fmla="*/ 171 h 621"/>
                  <a:gd name="T8" fmla="*/ 365 w 466"/>
                  <a:gd name="T9" fmla="*/ 171 h 621"/>
                  <a:gd name="T10" fmla="*/ 239 w 466"/>
                  <a:gd name="T11" fmla="*/ 7 h 621"/>
                  <a:gd name="T12" fmla="*/ 232 w 466"/>
                  <a:gd name="T13" fmla="*/ 0 h 621"/>
                  <a:gd name="T14" fmla="*/ 227 w 466"/>
                  <a:gd name="T15" fmla="*/ 7 h 621"/>
                  <a:gd name="T16" fmla="*/ 101 w 466"/>
                  <a:gd name="T17" fmla="*/ 171 h 621"/>
                  <a:gd name="T18" fmla="*/ 168 w 466"/>
                  <a:gd name="T19" fmla="*/ 171 h 621"/>
                  <a:gd name="T20" fmla="*/ 42 w 466"/>
                  <a:gd name="T21" fmla="*/ 381 h 621"/>
                  <a:gd name="T22" fmla="*/ 118 w 466"/>
                  <a:gd name="T23" fmla="*/ 381 h 621"/>
                  <a:gd name="T24" fmla="*/ 0 w 466"/>
                  <a:gd name="T25" fmla="*/ 621 h 621"/>
                  <a:gd name="T26" fmla="*/ 232 w 466"/>
                  <a:gd name="T27" fmla="*/ 621 h 621"/>
                  <a:gd name="T28" fmla="*/ 232 w 466"/>
                  <a:gd name="T29" fmla="*/ 604 h 621"/>
                  <a:gd name="T30" fmla="*/ 232 w 466"/>
                  <a:gd name="T31" fmla="*/ 621 h 621"/>
                  <a:gd name="T32" fmla="*/ 466 w 466"/>
                  <a:gd name="T33" fmla="*/ 621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6" h="621">
                    <a:moveTo>
                      <a:pt x="466" y="621"/>
                    </a:moveTo>
                    <a:lnTo>
                      <a:pt x="347" y="381"/>
                    </a:lnTo>
                    <a:lnTo>
                      <a:pt x="423" y="381"/>
                    </a:lnTo>
                    <a:lnTo>
                      <a:pt x="297" y="171"/>
                    </a:lnTo>
                    <a:lnTo>
                      <a:pt x="365" y="171"/>
                    </a:lnTo>
                    <a:lnTo>
                      <a:pt x="239" y="7"/>
                    </a:lnTo>
                    <a:lnTo>
                      <a:pt x="232" y="0"/>
                    </a:lnTo>
                    <a:lnTo>
                      <a:pt x="227" y="7"/>
                    </a:lnTo>
                    <a:lnTo>
                      <a:pt x="101" y="171"/>
                    </a:lnTo>
                    <a:lnTo>
                      <a:pt x="168" y="171"/>
                    </a:lnTo>
                    <a:lnTo>
                      <a:pt x="42" y="381"/>
                    </a:lnTo>
                    <a:lnTo>
                      <a:pt x="118" y="381"/>
                    </a:lnTo>
                    <a:lnTo>
                      <a:pt x="0" y="621"/>
                    </a:lnTo>
                    <a:lnTo>
                      <a:pt x="232" y="621"/>
                    </a:lnTo>
                    <a:lnTo>
                      <a:pt x="232" y="604"/>
                    </a:lnTo>
                    <a:lnTo>
                      <a:pt x="232" y="621"/>
                    </a:lnTo>
                    <a:lnTo>
                      <a:pt x="466" y="621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4" name="Freeform 129"/>
              <p:cNvSpPr/>
              <p:nvPr/>
            </p:nvSpPr>
            <p:spPr bwMode="auto">
              <a:xfrm>
                <a:off x="2238" y="2745"/>
                <a:ext cx="466" cy="621"/>
              </a:xfrm>
              <a:custGeom>
                <a:avLst/>
                <a:gdLst>
                  <a:gd name="T0" fmla="*/ 466 w 466"/>
                  <a:gd name="T1" fmla="*/ 621 h 621"/>
                  <a:gd name="T2" fmla="*/ 347 w 466"/>
                  <a:gd name="T3" fmla="*/ 381 h 621"/>
                  <a:gd name="T4" fmla="*/ 423 w 466"/>
                  <a:gd name="T5" fmla="*/ 381 h 621"/>
                  <a:gd name="T6" fmla="*/ 297 w 466"/>
                  <a:gd name="T7" fmla="*/ 171 h 621"/>
                  <a:gd name="T8" fmla="*/ 365 w 466"/>
                  <a:gd name="T9" fmla="*/ 171 h 621"/>
                  <a:gd name="T10" fmla="*/ 239 w 466"/>
                  <a:gd name="T11" fmla="*/ 7 h 621"/>
                  <a:gd name="T12" fmla="*/ 232 w 466"/>
                  <a:gd name="T13" fmla="*/ 0 h 621"/>
                  <a:gd name="T14" fmla="*/ 227 w 466"/>
                  <a:gd name="T15" fmla="*/ 7 h 621"/>
                  <a:gd name="T16" fmla="*/ 101 w 466"/>
                  <a:gd name="T17" fmla="*/ 171 h 621"/>
                  <a:gd name="T18" fmla="*/ 168 w 466"/>
                  <a:gd name="T19" fmla="*/ 171 h 621"/>
                  <a:gd name="T20" fmla="*/ 42 w 466"/>
                  <a:gd name="T21" fmla="*/ 381 h 621"/>
                  <a:gd name="T22" fmla="*/ 118 w 466"/>
                  <a:gd name="T23" fmla="*/ 381 h 621"/>
                  <a:gd name="T24" fmla="*/ 0 w 466"/>
                  <a:gd name="T25" fmla="*/ 621 h 621"/>
                  <a:gd name="T26" fmla="*/ 232 w 466"/>
                  <a:gd name="T27" fmla="*/ 621 h 621"/>
                  <a:gd name="T28" fmla="*/ 232 w 466"/>
                  <a:gd name="T29" fmla="*/ 604 h 621"/>
                  <a:gd name="T30" fmla="*/ 232 w 466"/>
                  <a:gd name="T31" fmla="*/ 621 h 621"/>
                  <a:gd name="T32" fmla="*/ 466 w 466"/>
                  <a:gd name="T33" fmla="*/ 621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6" h="621">
                    <a:moveTo>
                      <a:pt x="466" y="621"/>
                    </a:moveTo>
                    <a:lnTo>
                      <a:pt x="347" y="381"/>
                    </a:lnTo>
                    <a:lnTo>
                      <a:pt x="423" y="381"/>
                    </a:lnTo>
                    <a:lnTo>
                      <a:pt x="297" y="171"/>
                    </a:lnTo>
                    <a:lnTo>
                      <a:pt x="365" y="171"/>
                    </a:lnTo>
                    <a:lnTo>
                      <a:pt x="239" y="7"/>
                    </a:lnTo>
                    <a:lnTo>
                      <a:pt x="232" y="0"/>
                    </a:lnTo>
                    <a:lnTo>
                      <a:pt x="227" y="7"/>
                    </a:lnTo>
                    <a:lnTo>
                      <a:pt x="101" y="171"/>
                    </a:lnTo>
                    <a:lnTo>
                      <a:pt x="168" y="171"/>
                    </a:lnTo>
                    <a:lnTo>
                      <a:pt x="42" y="381"/>
                    </a:lnTo>
                    <a:lnTo>
                      <a:pt x="118" y="381"/>
                    </a:lnTo>
                    <a:lnTo>
                      <a:pt x="0" y="621"/>
                    </a:lnTo>
                    <a:lnTo>
                      <a:pt x="232" y="621"/>
                    </a:lnTo>
                    <a:lnTo>
                      <a:pt x="232" y="604"/>
                    </a:lnTo>
                    <a:lnTo>
                      <a:pt x="232" y="621"/>
                    </a:lnTo>
                    <a:lnTo>
                      <a:pt x="466" y="62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5" name="Freeform 130"/>
              <p:cNvSpPr/>
              <p:nvPr/>
            </p:nvSpPr>
            <p:spPr bwMode="auto">
              <a:xfrm>
                <a:off x="2376" y="3209"/>
                <a:ext cx="190" cy="397"/>
              </a:xfrm>
              <a:custGeom>
                <a:avLst/>
                <a:gdLst>
                  <a:gd name="T0" fmla="*/ 44 w 190"/>
                  <a:gd name="T1" fmla="*/ 397 h 397"/>
                  <a:gd name="T2" fmla="*/ 142 w 190"/>
                  <a:gd name="T3" fmla="*/ 397 h 397"/>
                  <a:gd name="T4" fmla="*/ 126 w 190"/>
                  <a:gd name="T5" fmla="*/ 150 h 397"/>
                  <a:gd name="T6" fmla="*/ 190 w 190"/>
                  <a:gd name="T7" fmla="*/ 69 h 397"/>
                  <a:gd name="T8" fmla="*/ 119 w 190"/>
                  <a:gd name="T9" fmla="*/ 116 h 397"/>
                  <a:gd name="T10" fmla="*/ 96 w 190"/>
                  <a:gd name="T11" fmla="*/ 0 h 397"/>
                  <a:gd name="T12" fmla="*/ 71 w 190"/>
                  <a:gd name="T13" fmla="*/ 116 h 397"/>
                  <a:gd name="T14" fmla="*/ 0 w 190"/>
                  <a:gd name="T15" fmla="*/ 69 h 397"/>
                  <a:gd name="T16" fmla="*/ 62 w 190"/>
                  <a:gd name="T17" fmla="*/ 150 h 397"/>
                  <a:gd name="T18" fmla="*/ 44 w 190"/>
                  <a:gd name="T19" fmla="*/ 397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0" h="397">
                    <a:moveTo>
                      <a:pt x="44" y="397"/>
                    </a:moveTo>
                    <a:lnTo>
                      <a:pt x="142" y="397"/>
                    </a:lnTo>
                    <a:lnTo>
                      <a:pt x="126" y="150"/>
                    </a:lnTo>
                    <a:lnTo>
                      <a:pt x="190" y="69"/>
                    </a:lnTo>
                    <a:lnTo>
                      <a:pt x="119" y="116"/>
                    </a:lnTo>
                    <a:lnTo>
                      <a:pt x="96" y="0"/>
                    </a:lnTo>
                    <a:lnTo>
                      <a:pt x="71" y="116"/>
                    </a:lnTo>
                    <a:lnTo>
                      <a:pt x="0" y="69"/>
                    </a:lnTo>
                    <a:lnTo>
                      <a:pt x="62" y="150"/>
                    </a:lnTo>
                    <a:lnTo>
                      <a:pt x="44" y="397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6" name="Freeform 131"/>
              <p:cNvSpPr/>
              <p:nvPr/>
            </p:nvSpPr>
            <p:spPr bwMode="auto">
              <a:xfrm>
                <a:off x="2376" y="3209"/>
                <a:ext cx="190" cy="397"/>
              </a:xfrm>
              <a:custGeom>
                <a:avLst/>
                <a:gdLst>
                  <a:gd name="T0" fmla="*/ 44 w 190"/>
                  <a:gd name="T1" fmla="*/ 397 h 397"/>
                  <a:gd name="T2" fmla="*/ 142 w 190"/>
                  <a:gd name="T3" fmla="*/ 397 h 397"/>
                  <a:gd name="T4" fmla="*/ 126 w 190"/>
                  <a:gd name="T5" fmla="*/ 150 h 397"/>
                  <a:gd name="T6" fmla="*/ 190 w 190"/>
                  <a:gd name="T7" fmla="*/ 69 h 397"/>
                  <a:gd name="T8" fmla="*/ 119 w 190"/>
                  <a:gd name="T9" fmla="*/ 116 h 397"/>
                  <a:gd name="T10" fmla="*/ 96 w 190"/>
                  <a:gd name="T11" fmla="*/ 0 h 397"/>
                  <a:gd name="T12" fmla="*/ 71 w 190"/>
                  <a:gd name="T13" fmla="*/ 116 h 397"/>
                  <a:gd name="T14" fmla="*/ 0 w 190"/>
                  <a:gd name="T15" fmla="*/ 69 h 397"/>
                  <a:gd name="T16" fmla="*/ 62 w 190"/>
                  <a:gd name="T17" fmla="*/ 150 h 397"/>
                  <a:gd name="T18" fmla="*/ 44 w 190"/>
                  <a:gd name="T19" fmla="*/ 397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0" h="397">
                    <a:moveTo>
                      <a:pt x="44" y="397"/>
                    </a:moveTo>
                    <a:lnTo>
                      <a:pt x="142" y="397"/>
                    </a:lnTo>
                    <a:lnTo>
                      <a:pt x="126" y="150"/>
                    </a:lnTo>
                    <a:lnTo>
                      <a:pt x="190" y="69"/>
                    </a:lnTo>
                    <a:lnTo>
                      <a:pt x="119" y="116"/>
                    </a:lnTo>
                    <a:lnTo>
                      <a:pt x="96" y="0"/>
                    </a:lnTo>
                    <a:lnTo>
                      <a:pt x="71" y="116"/>
                    </a:lnTo>
                    <a:lnTo>
                      <a:pt x="0" y="69"/>
                    </a:lnTo>
                    <a:lnTo>
                      <a:pt x="62" y="150"/>
                    </a:lnTo>
                    <a:lnTo>
                      <a:pt x="44" y="39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7" name="Freeform 132"/>
              <p:cNvSpPr>
                <a:spLocks noEditPoints="1"/>
              </p:cNvSpPr>
              <p:nvPr/>
            </p:nvSpPr>
            <p:spPr bwMode="auto">
              <a:xfrm>
                <a:off x="2473" y="2747"/>
                <a:ext cx="130" cy="253"/>
              </a:xfrm>
              <a:custGeom>
                <a:avLst/>
                <a:gdLst>
                  <a:gd name="T0" fmla="*/ 36 w 73"/>
                  <a:gd name="T1" fmla="*/ 90 h 135"/>
                  <a:gd name="T2" fmla="*/ 35 w 73"/>
                  <a:gd name="T3" fmla="*/ 90 h 135"/>
                  <a:gd name="T4" fmla="*/ 64 w 73"/>
                  <a:gd name="T5" fmla="*/ 135 h 135"/>
                  <a:gd name="T6" fmla="*/ 64 w 73"/>
                  <a:gd name="T7" fmla="*/ 135 h 135"/>
                  <a:gd name="T8" fmla="*/ 36 w 73"/>
                  <a:gd name="T9" fmla="*/ 90 h 135"/>
                  <a:gd name="T10" fmla="*/ 0 w 73"/>
                  <a:gd name="T11" fmla="*/ 0 h 135"/>
                  <a:gd name="T12" fmla="*/ 0 w 73"/>
                  <a:gd name="T13" fmla="*/ 1 h 135"/>
                  <a:gd name="T14" fmla="*/ 2 w 73"/>
                  <a:gd name="T15" fmla="*/ 3 h 135"/>
                  <a:gd name="T16" fmla="*/ 73 w 73"/>
                  <a:gd name="T17" fmla="*/ 90 h 135"/>
                  <a:gd name="T18" fmla="*/ 57 w 73"/>
                  <a:gd name="T19" fmla="*/ 90 h 135"/>
                  <a:gd name="T20" fmla="*/ 73 w 73"/>
                  <a:gd name="T21" fmla="*/ 90 h 135"/>
                  <a:gd name="T22" fmla="*/ 2 w 73"/>
                  <a:gd name="T23" fmla="*/ 3 h 135"/>
                  <a:gd name="T24" fmla="*/ 0 w 73"/>
                  <a:gd name="T25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3" h="135">
                    <a:moveTo>
                      <a:pt x="36" y="90"/>
                    </a:moveTo>
                    <a:cubicBezTo>
                      <a:pt x="35" y="90"/>
                      <a:pt x="35" y="90"/>
                      <a:pt x="35" y="90"/>
                    </a:cubicBezTo>
                    <a:cubicBezTo>
                      <a:pt x="64" y="135"/>
                      <a:pt x="64" y="135"/>
                      <a:pt x="64" y="135"/>
                    </a:cubicBezTo>
                    <a:cubicBezTo>
                      <a:pt x="64" y="135"/>
                      <a:pt x="64" y="135"/>
                      <a:pt x="64" y="135"/>
                    </a:cubicBezTo>
                    <a:cubicBezTo>
                      <a:pt x="36" y="90"/>
                      <a:pt x="36" y="90"/>
                      <a:pt x="36" y="90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73" y="90"/>
                      <a:pt x="73" y="90"/>
                      <a:pt x="73" y="90"/>
                    </a:cubicBezTo>
                    <a:cubicBezTo>
                      <a:pt x="57" y="90"/>
                      <a:pt x="57" y="90"/>
                      <a:pt x="57" y="90"/>
                    </a:cubicBezTo>
                    <a:cubicBezTo>
                      <a:pt x="73" y="90"/>
                      <a:pt x="73" y="90"/>
                      <a:pt x="73" y="9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8" name="Freeform 133"/>
              <p:cNvSpPr>
                <a:spLocks noEditPoints="1"/>
              </p:cNvSpPr>
              <p:nvPr/>
            </p:nvSpPr>
            <p:spPr bwMode="auto">
              <a:xfrm>
                <a:off x="2587" y="3000"/>
                <a:ext cx="64" cy="107"/>
              </a:xfrm>
              <a:custGeom>
                <a:avLst/>
                <a:gdLst>
                  <a:gd name="T0" fmla="*/ 22 w 36"/>
                  <a:gd name="T1" fmla="*/ 35 h 57"/>
                  <a:gd name="T2" fmla="*/ 22 w 36"/>
                  <a:gd name="T3" fmla="*/ 35 h 57"/>
                  <a:gd name="T4" fmla="*/ 35 w 36"/>
                  <a:gd name="T5" fmla="*/ 57 h 57"/>
                  <a:gd name="T6" fmla="*/ 36 w 36"/>
                  <a:gd name="T7" fmla="*/ 56 h 57"/>
                  <a:gd name="T8" fmla="*/ 22 w 36"/>
                  <a:gd name="T9" fmla="*/ 35 h 57"/>
                  <a:gd name="T10" fmla="*/ 0 w 36"/>
                  <a:gd name="T11" fmla="*/ 0 h 57"/>
                  <a:gd name="T12" fmla="*/ 0 w 36"/>
                  <a:gd name="T13" fmla="*/ 0 h 57"/>
                  <a:gd name="T14" fmla="*/ 21 w 36"/>
                  <a:gd name="T15" fmla="*/ 34 h 57"/>
                  <a:gd name="T16" fmla="*/ 21 w 36"/>
                  <a:gd name="T17" fmla="*/ 33 h 57"/>
                  <a:gd name="T18" fmla="*/ 0 w 36"/>
                  <a:gd name="T1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57">
                    <a:moveTo>
                      <a:pt x="22" y="35"/>
                    </a:moveTo>
                    <a:cubicBezTo>
                      <a:pt x="22" y="35"/>
                      <a:pt x="22" y="35"/>
                      <a:pt x="22" y="35"/>
                    </a:cubicBezTo>
                    <a:cubicBezTo>
                      <a:pt x="35" y="57"/>
                      <a:pt x="35" y="57"/>
                      <a:pt x="35" y="57"/>
                    </a:cubicBezTo>
                    <a:cubicBezTo>
                      <a:pt x="36" y="56"/>
                      <a:pt x="36" y="56"/>
                      <a:pt x="36" y="56"/>
                    </a:cubicBezTo>
                    <a:cubicBezTo>
                      <a:pt x="22" y="35"/>
                      <a:pt x="22" y="35"/>
                      <a:pt x="22" y="35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1" y="34"/>
                      <a:pt x="21" y="34"/>
                      <a:pt x="21" y="34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5D9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9" name="Freeform 134"/>
              <p:cNvSpPr>
                <a:spLocks noEditPoints="1"/>
              </p:cNvSpPr>
              <p:nvPr/>
            </p:nvSpPr>
            <p:spPr bwMode="auto">
              <a:xfrm>
                <a:off x="2624" y="3062"/>
                <a:ext cx="37" cy="62"/>
              </a:xfrm>
              <a:custGeom>
                <a:avLst/>
                <a:gdLst>
                  <a:gd name="T0" fmla="*/ 27 w 37"/>
                  <a:gd name="T1" fmla="*/ 43 h 62"/>
                  <a:gd name="T2" fmla="*/ 25 w 37"/>
                  <a:gd name="T3" fmla="*/ 45 h 62"/>
                  <a:gd name="T4" fmla="*/ 36 w 37"/>
                  <a:gd name="T5" fmla="*/ 62 h 62"/>
                  <a:gd name="T6" fmla="*/ 37 w 37"/>
                  <a:gd name="T7" fmla="*/ 62 h 62"/>
                  <a:gd name="T8" fmla="*/ 27 w 37"/>
                  <a:gd name="T9" fmla="*/ 43 h 62"/>
                  <a:gd name="T10" fmla="*/ 0 w 37"/>
                  <a:gd name="T11" fmla="*/ 0 h 62"/>
                  <a:gd name="T12" fmla="*/ 0 w 37"/>
                  <a:gd name="T13" fmla="*/ 2 h 62"/>
                  <a:gd name="T14" fmla="*/ 2 w 37"/>
                  <a:gd name="T15" fmla="*/ 4 h 62"/>
                  <a:gd name="T16" fmla="*/ 2 w 37"/>
                  <a:gd name="T17" fmla="*/ 4 h 62"/>
                  <a:gd name="T18" fmla="*/ 0 w 37"/>
                  <a:gd name="T1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" h="62">
                    <a:moveTo>
                      <a:pt x="27" y="43"/>
                    </a:moveTo>
                    <a:lnTo>
                      <a:pt x="25" y="45"/>
                    </a:lnTo>
                    <a:lnTo>
                      <a:pt x="36" y="62"/>
                    </a:lnTo>
                    <a:lnTo>
                      <a:pt x="37" y="62"/>
                    </a:lnTo>
                    <a:lnTo>
                      <a:pt x="27" y="43"/>
                    </a:lnTo>
                    <a:close/>
                    <a:moveTo>
                      <a:pt x="0" y="0"/>
                    </a:move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D9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0" name="Freeform 135"/>
              <p:cNvSpPr>
                <a:spLocks noEditPoints="1"/>
              </p:cNvSpPr>
              <p:nvPr/>
            </p:nvSpPr>
            <p:spPr bwMode="auto">
              <a:xfrm>
                <a:off x="2624" y="3062"/>
                <a:ext cx="37" cy="62"/>
              </a:xfrm>
              <a:custGeom>
                <a:avLst/>
                <a:gdLst>
                  <a:gd name="T0" fmla="*/ 27 w 37"/>
                  <a:gd name="T1" fmla="*/ 43 h 62"/>
                  <a:gd name="T2" fmla="*/ 25 w 37"/>
                  <a:gd name="T3" fmla="*/ 45 h 62"/>
                  <a:gd name="T4" fmla="*/ 36 w 37"/>
                  <a:gd name="T5" fmla="*/ 62 h 62"/>
                  <a:gd name="T6" fmla="*/ 37 w 37"/>
                  <a:gd name="T7" fmla="*/ 62 h 62"/>
                  <a:gd name="T8" fmla="*/ 27 w 37"/>
                  <a:gd name="T9" fmla="*/ 43 h 62"/>
                  <a:gd name="T10" fmla="*/ 0 w 37"/>
                  <a:gd name="T11" fmla="*/ 0 h 62"/>
                  <a:gd name="T12" fmla="*/ 0 w 37"/>
                  <a:gd name="T13" fmla="*/ 2 h 62"/>
                  <a:gd name="T14" fmla="*/ 2 w 37"/>
                  <a:gd name="T15" fmla="*/ 4 h 62"/>
                  <a:gd name="T16" fmla="*/ 2 w 37"/>
                  <a:gd name="T17" fmla="*/ 4 h 62"/>
                  <a:gd name="T18" fmla="*/ 0 w 37"/>
                  <a:gd name="T1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" h="62">
                    <a:moveTo>
                      <a:pt x="27" y="43"/>
                    </a:moveTo>
                    <a:lnTo>
                      <a:pt x="25" y="45"/>
                    </a:lnTo>
                    <a:lnTo>
                      <a:pt x="36" y="62"/>
                    </a:lnTo>
                    <a:lnTo>
                      <a:pt x="37" y="62"/>
                    </a:lnTo>
                    <a:lnTo>
                      <a:pt x="27" y="43"/>
                    </a:lnTo>
                    <a:moveTo>
                      <a:pt x="0" y="0"/>
                    </a:move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1" name="Freeform 136"/>
              <p:cNvSpPr/>
              <p:nvPr/>
            </p:nvSpPr>
            <p:spPr bwMode="auto">
              <a:xfrm>
                <a:off x="2587" y="3132"/>
                <a:ext cx="23" cy="43"/>
              </a:xfrm>
              <a:custGeom>
                <a:avLst/>
                <a:gdLst>
                  <a:gd name="T0" fmla="*/ 2 w 23"/>
                  <a:gd name="T1" fmla="*/ 0 h 43"/>
                  <a:gd name="T2" fmla="*/ 0 w 23"/>
                  <a:gd name="T3" fmla="*/ 0 h 43"/>
                  <a:gd name="T4" fmla="*/ 21 w 23"/>
                  <a:gd name="T5" fmla="*/ 43 h 43"/>
                  <a:gd name="T6" fmla="*/ 23 w 23"/>
                  <a:gd name="T7" fmla="*/ 43 h 43"/>
                  <a:gd name="T8" fmla="*/ 2 w 23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43">
                    <a:moveTo>
                      <a:pt x="2" y="0"/>
                    </a:moveTo>
                    <a:lnTo>
                      <a:pt x="0" y="0"/>
                    </a:lnTo>
                    <a:lnTo>
                      <a:pt x="21" y="43"/>
                    </a:lnTo>
                    <a:lnTo>
                      <a:pt x="23" y="4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2" name="Freeform 137"/>
              <p:cNvSpPr/>
              <p:nvPr/>
            </p:nvSpPr>
            <p:spPr bwMode="auto">
              <a:xfrm>
                <a:off x="2587" y="3132"/>
                <a:ext cx="23" cy="43"/>
              </a:xfrm>
              <a:custGeom>
                <a:avLst/>
                <a:gdLst>
                  <a:gd name="T0" fmla="*/ 2 w 23"/>
                  <a:gd name="T1" fmla="*/ 0 h 43"/>
                  <a:gd name="T2" fmla="*/ 0 w 23"/>
                  <a:gd name="T3" fmla="*/ 0 h 43"/>
                  <a:gd name="T4" fmla="*/ 21 w 23"/>
                  <a:gd name="T5" fmla="*/ 43 h 43"/>
                  <a:gd name="T6" fmla="*/ 23 w 23"/>
                  <a:gd name="T7" fmla="*/ 43 h 43"/>
                  <a:gd name="T8" fmla="*/ 2 w 23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43">
                    <a:moveTo>
                      <a:pt x="2" y="0"/>
                    </a:moveTo>
                    <a:lnTo>
                      <a:pt x="0" y="0"/>
                    </a:lnTo>
                    <a:lnTo>
                      <a:pt x="21" y="43"/>
                    </a:lnTo>
                    <a:lnTo>
                      <a:pt x="23" y="43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3" name="Freeform 138"/>
              <p:cNvSpPr/>
              <p:nvPr/>
            </p:nvSpPr>
            <p:spPr bwMode="auto">
              <a:xfrm>
                <a:off x="2585" y="3126"/>
                <a:ext cx="4" cy="6"/>
              </a:xfrm>
              <a:custGeom>
                <a:avLst/>
                <a:gdLst>
                  <a:gd name="T0" fmla="*/ 0 w 4"/>
                  <a:gd name="T1" fmla="*/ 0 h 6"/>
                  <a:gd name="T2" fmla="*/ 0 w 4"/>
                  <a:gd name="T3" fmla="*/ 0 h 6"/>
                  <a:gd name="T4" fmla="*/ 2 w 4"/>
                  <a:gd name="T5" fmla="*/ 6 h 6"/>
                  <a:gd name="T6" fmla="*/ 4 w 4"/>
                  <a:gd name="T7" fmla="*/ 6 h 6"/>
                  <a:gd name="T8" fmla="*/ 0 w 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0" y="0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D9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4" name="Freeform 139"/>
              <p:cNvSpPr/>
              <p:nvPr/>
            </p:nvSpPr>
            <p:spPr bwMode="auto">
              <a:xfrm>
                <a:off x="2585" y="3126"/>
                <a:ext cx="4" cy="6"/>
              </a:xfrm>
              <a:custGeom>
                <a:avLst/>
                <a:gdLst>
                  <a:gd name="T0" fmla="*/ 0 w 4"/>
                  <a:gd name="T1" fmla="*/ 0 h 6"/>
                  <a:gd name="T2" fmla="*/ 0 w 4"/>
                  <a:gd name="T3" fmla="*/ 0 h 6"/>
                  <a:gd name="T4" fmla="*/ 2 w 4"/>
                  <a:gd name="T5" fmla="*/ 6 h 6"/>
                  <a:gd name="T6" fmla="*/ 4 w 4"/>
                  <a:gd name="T7" fmla="*/ 6 h 6"/>
                  <a:gd name="T8" fmla="*/ 0 w 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0" y="0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5" name="Freeform 140"/>
              <p:cNvSpPr/>
              <p:nvPr/>
            </p:nvSpPr>
            <p:spPr bwMode="auto">
              <a:xfrm>
                <a:off x="2608" y="3175"/>
                <a:ext cx="94" cy="189"/>
              </a:xfrm>
              <a:custGeom>
                <a:avLst/>
                <a:gdLst>
                  <a:gd name="T0" fmla="*/ 2 w 94"/>
                  <a:gd name="T1" fmla="*/ 0 h 189"/>
                  <a:gd name="T2" fmla="*/ 0 w 94"/>
                  <a:gd name="T3" fmla="*/ 0 h 189"/>
                  <a:gd name="T4" fmla="*/ 94 w 94"/>
                  <a:gd name="T5" fmla="*/ 189 h 189"/>
                  <a:gd name="T6" fmla="*/ 94 w 94"/>
                  <a:gd name="T7" fmla="*/ 189 h 189"/>
                  <a:gd name="T8" fmla="*/ 2 w 94"/>
                  <a:gd name="T9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189">
                    <a:moveTo>
                      <a:pt x="2" y="0"/>
                    </a:moveTo>
                    <a:lnTo>
                      <a:pt x="0" y="0"/>
                    </a:lnTo>
                    <a:lnTo>
                      <a:pt x="94" y="189"/>
                    </a:lnTo>
                    <a:lnTo>
                      <a:pt x="94" y="18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6" name="Freeform 141"/>
              <p:cNvSpPr/>
              <p:nvPr/>
            </p:nvSpPr>
            <p:spPr bwMode="auto">
              <a:xfrm>
                <a:off x="2608" y="3175"/>
                <a:ext cx="94" cy="189"/>
              </a:xfrm>
              <a:custGeom>
                <a:avLst/>
                <a:gdLst>
                  <a:gd name="T0" fmla="*/ 2 w 94"/>
                  <a:gd name="T1" fmla="*/ 0 h 189"/>
                  <a:gd name="T2" fmla="*/ 0 w 94"/>
                  <a:gd name="T3" fmla="*/ 0 h 189"/>
                  <a:gd name="T4" fmla="*/ 94 w 94"/>
                  <a:gd name="T5" fmla="*/ 189 h 189"/>
                  <a:gd name="T6" fmla="*/ 94 w 94"/>
                  <a:gd name="T7" fmla="*/ 189 h 189"/>
                  <a:gd name="T8" fmla="*/ 2 w 94"/>
                  <a:gd name="T9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189">
                    <a:moveTo>
                      <a:pt x="2" y="0"/>
                    </a:moveTo>
                    <a:lnTo>
                      <a:pt x="0" y="0"/>
                    </a:lnTo>
                    <a:lnTo>
                      <a:pt x="94" y="189"/>
                    </a:lnTo>
                    <a:lnTo>
                      <a:pt x="94" y="189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7" name="Freeform 142"/>
              <p:cNvSpPr/>
              <p:nvPr/>
            </p:nvSpPr>
            <p:spPr bwMode="auto">
              <a:xfrm>
                <a:off x="2504" y="3366"/>
                <a:ext cx="14" cy="240"/>
              </a:xfrm>
              <a:custGeom>
                <a:avLst/>
                <a:gdLst>
                  <a:gd name="T0" fmla="*/ 0 w 14"/>
                  <a:gd name="T1" fmla="*/ 0 h 240"/>
                  <a:gd name="T2" fmla="*/ 0 w 14"/>
                  <a:gd name="T3" fmla="*/ 0 h 240"/>
                  <a:gd name="T4" fmla="*/ 14 w 14"/>
                  <a:gd name="T5" fmla="*/ 240 h 240"/>
                  <a:gd name="T6" fmla="*/ 14 w 14"/>
                  <a:gd name="T7" fmla="*/ 240 h 240"/>
                  <a:gd name="T8" fmla="*/ 0 w 14"/>
                  <a:gd name="T9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40">
                    <a:moveTo>
                      <a:pt x="0" y="0"/>
                    </a:moveTo>
                    <a:lnTo>
                      <a:pt x="0" y="0"/>
                    </a:lnTo>
                    <a:lnTo>
                      <a:pt x="14" y="240"/>
                    </a:lnTo>
                    <a:lnTo>
                      <a:pt x="14" y="2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8" name="Freeform 143"/>
              <p:cNvSpPr/>
              <p:nvPr/>
            </p:nvSpPr>
            <p:spPr bwMode="auto">
              <a:xfrm>
                <a:off x="2504" y="3366"/>
                <a:ext cx="14" cy="240"/>
              </a:xfrm>
              <a:custGeom>
                <a:avLst/>
                <a:gdLst>
                  <a:gd name="T0" fmla="*/ 0 w 14"/>
                  <a:gd name="T1" fmla="*/ 0 h 240"/>
                  <a:gd name="T2" fmla="*/ 0 w 14"/>
                  <a:gd name="T3" fmla="*/ 0 h 240"/>
                  <a:gd name="T4" fmla="*/ 14 w 14"/>
                  <a:gd name="T5" fmla="*/ 240 h 240"/>
                  <a:gd name="T6" fmla="*/ 14 w 14"/>
                  <a:gd name="T7" fmla="*/ 240 h 240"/>
                  <a:gd name="T8" fmla="*/ 0 w 14"/>
                  <a:gd name="T9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40">
                    <a:moveTo>
                      <a:pt x="0" y="0"/>
                    </a:moveTo>
                    <a:lnTo>
                      <a:pt x="0" y="0"/>
                    </a:lnTo>
                    <a:lnTo>
                      <a:pt x="14" y="240"/>
                    </a:lnTo>
                    <a:lnTo>
                      <a:pt x="14" y="24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9" name="Freeform 144"/>
              <p:cNvSpPr/>
              <p:nvPr/>
            </p:nvSpPr>
            <p:spPr bwMode="auto">
              <a:xfrm>
                <a:off x="2472" y="2749"/>
                <a:ext cx="230" cy="617"/>
              </a:xfrm>
              <a:custGeom>
                <a:avLst/>
                <a:gdLst>
                  <a:gd name="T0" fmla="*/ 1 w 230"/>
                  <a:gd name="T1" fmla="*/ 0 h 617"/>
                  <a:gd name="T2" fmla="*/ 0 w 230"/>
                  <a:gd name="T3" fmla="*/ 463 h 617"/>
                  <a:gd name="T4" fmla="*/ 23 w 230"/>
                  <a:gd name="T5" fmla="*/ 576 h 617"/>
                  <a:gd name="T6" fmla="*/ 94 w 230"/>
                  <a:gd name="T7" fmla="*/ 529 h 617"/>
                  <a:gd name="T8" fmla="*/ 30 w 230"/>
                  <a:gd name="T9" fmla="*/ 610 h 617"/>
                  <a:gd name="T10" fmla="*/ 32 w 230"/>
                  <a:gd name="T11" fmla="*/ 617 h 617"/>
                  <a:gd name="T12" fmla="*/ 32 w 230"/>
                  <a:gd name="T13" fmla="*/ 617 h 617"/>
                  <a:gd name="T14" fmla="*/ 32 w 230"/>
                  <a:gd name="T15" fmla="*/ 615 h 617"/>
                  <a:gd name="T16" fmla="*/ 230 w 230"/>
                  <a:gd name="T17" fmla="*/ 615 h 617"/>
                  <a:gd name="T18" fmla="*/ 136 w 230"/>
                  <a:gd name="T19" fmla="*/ 426 h 617"/>
                  <a:gd name="T20" fmla="*/ 115 w 230"/>
                  <a:gd name="T21" fmla="*/ 383 h 617"/>
                  <a:gd name="T22" fmla="*/ 113 w 230"/>
                  <a:gd name="T23" fmla="*/ 377 h 617"/>
                  <a:gd name="T24" fmla="*/ 113 w 230"/>
                  <a:gd name="T25" fmla="*/ 377 h 617"/>
                  <a:gd name="T26" fmla="*/ 113 w 230"/>
                  <a:gd name="T27" fmla="*/ 375 h 617"/>
                  <a:gd name="T28" fmla="*/ 188 w 230"/>
                  <a:gd name="T29" fmla="*/ 375 h 617"/>
                  <a:gd name="T30" fmla="*/ 177 w 230"/>
                  <a:gd name="T31" fmla="*/ 358 h 617"/>
                  <a:gd name="T32" fmla="*/ 154 w 230"/>
                  <a:gd name="T33" fmla="*/ 317 h 617"/>
                  <a:gd name="T34" fmla="*/ 152 w 230"/>
                  <a:gd name="T35" fmla="*/ 315 h 617"/>
                  <a:gd name="T36" fmla="*/ 115 w 230"/>
                  <a:gd name="T37" fmla="*/ 251 h 617"/>
                  <a:gd name="T38" fmla="*/ 63 w 230"/>
                  <a:gd name="T39" fmla="*/ 167 h 617"/>
                  <a:gd name="T40" fmla="*/ 65 w 230"/>
                  <a:gd name="T41" fmla="*/ 167 h 617"/>
                  <a:gd name="T42" fmla="*/ 65 w 230"/>
                  <a:gd name="T43" fmla="*/ 167 h 617"/>
                  <a:gd name="T44" fmla="*/ 102 w 230"/>
                  <a:gd name="T45" fmla="*/ 167 h 617"/>
                  <a:gd name="T46" fmla="*/ 131 w 230"/>
                  <a:gd name="T47" fmla="*/ 167 h 617"/>
                  <a:gd name="T48" fmla="*/ 5 w 230"/>
                  <a:gd name="T49" fmla="*/ 3 h 617"/>
                  <a:gd name="T50" fmla="*/ 1 w 230"/>
                  <a:gd name="T51" fmla="*/ 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30" h="617">
                    <a:moveTo>
                      <a:pt x="1" y="0"/>
                    </a:moveTo>
                    <a:lnTo>
                      <a:pt x="0" y="463"/>
                    </a:lnTo>
                    <a:lnTo>
                      <a:pt x="23" y="576"/>
                    </a:lnTo>
                    <a:lnTo>
                      <a:pt x="94" y="529"/>
                    </a:lnTo>
                    <a:lnTo>
                      <a:pt x="30" y="610"/>
                    </a:lnTo>
                    <a:lnTo>
                      <a:pt x="32" y="617"/>
                    </a:lnTo>
                    <a:lnTo>
                      <a:pt x="32" y="617"/>
                    </a:lnTo>
                    <a:lnTo>
                      <a:pt x="32" y="615"/>
                    </a:lnTo>
                    <a:lnTo>
                      <a:pt x="230" y="615"/>
                    </a:lnTo>
                    <a:lnTo>
                      <a:pt x="136" y="426"/>
                    </a:lnTo>
                    <a:lnTo>
                      <a:pt x="115" y="383"/>
                    </a:lnTo>
                    <a:lnTo>
                      <a:pt x="113" y="377"/>
                    </a:lnTo>
                    <a:lnTo>
                      <a:pt x="113" y="377"/>
                    </a:lnTo>
                    <a:lnTo>
                      <a:pt x="113" y="375"/>
                    </a:lnTo>
                    <a:lnTo>
                      <a:pt x="188" y="375"/>
                    </a:lnTo>
                    <a:lnTo>
                      <a:pt x="177" y="358"/>
                    </a:lnTo>
                    <a:lnTo>
                      <a:pt x="154" y="317"/>
                    </a:lnTo>
                    <a:lnTo>
                      <a:pt x="152" y="315"/>
                    </a:lnTo>
                    <a:lnTo>
                      <a:pt x="115" y="251"/>
                    </a:lnTo>
                    <a:lnTo>
                      <a:pt x="63" y="167"/>
                    </a:lnTo>
                    <a:lnTo>
                      <a:pt x="65" y="167"/>
                    </a:lnTo>
                    <a:lnTo>
                      <a:pt x="65" y="167"/>
                    </a:lnTo>
                    <a:lnTo>
                      <a:pt x="102" y="167"/>
                    </a:lnTo>
                    <a:lnTo>
                      <a:pt x="131" y="167"/>
                    </a:lnTo>
                    <a:lnTo>
                      <a:pt x="5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0" name="Freeform 145"/>
              <p:cNvSpPr/>
              <p:nvPr/>
            </p:nvSpPr>
            <p:spPr bwMode="auto">
              <a:xfrm>
                <a:off x="2472" y="2749"/>
                <a:ext cx="230" cy="617"/>
              </a:xfrm>
              <a:custGeom>
                <a:avLst/>
                <a:gdLst>
                  <a:gd name="T0" fmla="*/ 1 w 230"/>
                  <a:gd name="T1" fmla="*/ 0 h 617"/>
                  <a:gd name="T2" fmla="*/ 0 w 230"/>
                  <a:gd name="T3" fmla="*/ 463 h 617"/>
                  <a:gd name="T4" fmla="*/ 23 w 230"/>
                  <a:gd name="T5" fmla="*/ 576 h 617"/>
                  <a:gd name="T6" fmla="*/ 94 w 230"/>
                  <a:gd name="T7" fmla="*/ 529 h 617"/>
                  <a:gd name="T8" fmla="*/ 30 w 230"/>
                  <a:gd name="T9" fmla="*/ 610 h 617"/>
                  <a:gd name="T10" fmla="*/ 32 w 230"/>
                  <a:gd name="T11" fmla="*/ 617 h 617"/>
                  <a:gd name="T12" fmla="*/ 32 w 230"/>
                  <a:gd name="T13" fmla="*/ 617 h 617"/>
                  <a:gd name="T14" fmla="*/ 32 w 230"/>
                  <a:gd name="T15" fmla="*/ 615 h 617"/>
                  <a:gd name="T16" fmla="*/ 230 w 230"/>
                  <a:gd name="T17" fmla="*/ 615 h 617"/>
                  <a:gd name="T18" fmla="*/ 136 w 230"/>
                  <a:gd name="T19" fmla="*/ 426 h 617"/>
                  <a:gd name="T20" fmla="*/ 115 w 230"/>
                  <a:gd name="T21" fmla="*/ 383 h 617"/>
                  <a:gd name="T22" fmla="*/ 113 w 230"/>
                  <a:gd name="T23" fmla="*/ 377 h 617"/>
                  <a:gd name="T24" fmla="*/ 113 w 230"/>
                  <a:gd name="T25" fmla="*/ 377 h 617"/>
                  <a:gd name="T26" fmla="*/ 113 w 230"/>
                  <a:gd name="T27" fmla="*/ 375 h 617"/>
                  <a:gd name="T28" fmla="*/ 188 w 230"/>
                  <a:gd name="T29" fmla="*/ 375 h 617"/>
                  <a:gd name="T30" fmla="*/ 177 w 230"/>
                  <a:gd name="T31" fmla="*/ 358 h 617"/>
                  <a:gd name="T32" fmla="*/ 154 w 230"/>
                  <a:gd name="T33" fmla="*/ 317 h 617"/>
                  <a:gd name="T34" fmla="*/ 152 w 230"/>
                  <a:gd name="T35" fmla="*/ 315 h 617"/>
                  <a:gd name="T36" fmla="*/ 115 w 230"/>
                  <a:gd name="T37" fmla="*/ 251 h 617"/>
                  <a:gd name="T38" fmla="*/ 63 w 230"/>
                  <a:gd name="T39" fmla="*/ 167 h 617"/>
                  <a:gd name="T40" fmla="*/ 65 w 230"/>
                  <a:gd name="T41" fmla="*/ 167 h 617"/>
                  <a:gd name="T42" fmla="*/ 65 w 230"/>
                  <a:gd name="T43" fmla="*/ 167 h 617"/>
                  <a:gd name="T44" fmla="*/ 102 w 230"/>
                  <a:gd name="T45" fmla="*/ 167 h 617"/>
                  <a:gd name="T46" fmla="*/ 131 w 230"/>
                  <a:gd name="T47" fmla="*/ 167 h 617"/>
                  <a:gd name="T48" fmla="*/ 5 w 230"/>
                  <a:gd name="T49" fmla="*/ 3 h 617"/>
                  <a:gd name="T50" fmla="*/ 1 w 230"/>
                  <a:gd name="T51" fmla="*/ 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30" h="617">
                    <a:moveTo>
                      <a:pt x="1" y="0"/>
                    </a:moveTo>
                    <a:lnTo>
                      <a:pt x="0" y="463"/>
                    </a:lnTo>
                    <a:lnTo>
                      <a:pt x="23" y="576"/>
                    </a:lnTo>
                    <a:lnTo>
                      <a:pt x="94" y="529"/>
                    </a:lnTo>
                    <a:lnTo>
                      <a:pt x="30" y="610"/>
                    </a:lnTo>
                    <a:lnTo>
                      <a:pt x="32" y="617"/>
                    </a:lnTo>
                    <a:lnTo>
                      <a:pt x="32" y="617"/>
                    </a:lnTo>
                    <a:lnTo>
                      <a:pt x="32" y="615"/>
                    </a:lnTo>
                    <a:lnTo>
                      <a:pt x="230" y="615"/>
                    </a:lnTo>
                    <a:lnTo>
                      <a:pt x="136" y="426"/>
                    </a:lnTo>
                    <a:lnTo>
                      <a:pt x="115" y="383"/>
                    </a:lnTo>
                    <a:lnTo>
                      <a:pt x="113" y="377"/>
                    </a:lnTo>
                    <a:lnTo>
                      <a:pt x="113" y="377"/>
                    </a:lnTo>
                    <a:lnTo>
                      <a:pt x="113" y="375"/>
                    </a:lnTo>
                    <a:lnTo>
                      <a:pt x="188" y="375"/>
                    </a:lnTo>
                    <a:lnTo>
                      <a:pt x="177" y="358"/>
                    </a:lnTo>
                    <a:lnTo>
                      <a:pt x="154" y="317"/>
                    </a:lnTo>
                    <a:lnTo>
                      <a:pt x="152" y="315"/>
                    </a:lnTo>
                    <a:lnTo>
                      <a:pt x="115" y="251"/>
                    </a:lnTo>
                    <a:lnTo>
                      <a:pt x="63" y="167"/>
                    </a:lnTo>
                    <a:lnTo>
                      <a:pt x="65" y="167"/>
                    </a:lnTo>
                    <a:lnTo>
                      <a:pt x="65" y="167"/>
                    </a:lnTo>
                    <a:lnTo>
                      <a:pt x="102" y="167"/>
                    </a:lnTo>
                    <a:lnTo>
                      <a:pt x="131" y="167"/>
                    </a:lnTo>
                    <a:lnTo>
                      <a:pt x="5" y="3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1" name="Freeform 146"/>
              <p:cNvSpPr/>
              <p:nvPr/>
            </p:nvSpPr>
            <p:spPr bwMode="auto">
              <a:xfrm>
                <a:off x="2472" y="3212"/>
                <a:ext cx="94" cy="394"/>
              </a:xfrm>
              <a:custGeom>
                <a:avLst/>
                <a:gdLst>
                  <a:gd name="T0" fmla="*/ 0 w 94"/>
                  <a:gd name="T1" fmla="*/ 0 h 394"/>
                  <a:gd name="T2" fmla="*/ 0 w 94"/>
                  <a:gd name="T3" fmla="*/ 394 h 394"/>
                  <a:gd name="T4" fmla="*/ 46 w 94"/>
                  <a:gd name="T5" fmla="*/ 394 h 394"/>
                  <a:gd name="T6" fmla="*/ 32 w 94"/>
                  <a:gd name="T7" fmla="*/ 154 h 394"/>
                  <a:gd name="T8" fmla="*/ 30 w 94"/>
                  <a:gd name="T9" fmla="*/ 147 h 394"/>
                  <a:gd name="T10" fmla="*/ 94 w 94"/>
                  <a:gd name="T11" fmla="*/ 66 h 394"/>
                  <a:gd name="T12" fmla="*/ 23 w 94"/>
                  <a:gd name="T13" fmla="*/ 113 h 394"/>
                  <a:gd name="T14" fmla="*/ 0 w 94"/>
                  <a:gd name="T15" fmla="*/ 0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" h="394">
                    <a:moveTo>
                      <a:pt x="0" y="0"/>
                    </a:moveTo>
                    <a:lnTo>
                      <a:pt x="0" y="394"/>
                    </a:lnTo>
                    <a:lnTo>
                      <a:pt x="46" y="394"/>
                    </a:lnTo>
                    <a:lnTo>
                      <a:pt x="32" y="154"/>
                    </a:lnTo>
                    <a:lnTo>
                      <a:pt x="30" y="147"/>
                    </a:lnTo>
                    <a:lnTo>
                      <a:pt x="94" y="66"/>
                    </a:lnTo>
                    <a:lnTo>
                      <a:pt x="23" y="1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2" name="Freeform 147"/>
              <p:cNvSpPr/>
              <p:nvPr/>
            </p:nvSpPr>
            <p:spPr bwMode="auto">
              <a:xfrm>
                <a:off x="2472" y="3212"/>
                <a:ext cx="94" cy="394"/>
              </a:xfrm>
              <a:custGeom>
                <a:avLst/>
                <a:gdLst>
                  <a:gd name="T0" fmla="*/ 0 w 94"/>
                  <a:gd name="T1" fmla="*/ 0 h 394"/>
                  <a:gd name="T2" fmla="*/ 0 w 94"/>
                  <a:gd name="T3" fmla="*/ 394 h 394"/>
                  <a:gd name="T4" fmla="*/ 46 w 94"/>
                  <a:gd name="T5" fmla="*/ 394 h 394"/>
                  <a:gd name="T6" fmla="*/ 32 w 94"/>
                  <a:gd name="T7" fmla="*/ 154 h 394"/>
                  <a:gd name="T8" fmla="*/ 30 w 94"/>
                  <a:gd name="T9" fmla="*/ 147 h 394"/>
                  <a:gd name="T10" fmla="*/ 94 w 94"/>
                  <a:gd name="T11" fmla="*/ 66 h 394"/>
                  <a:gd name="T12" fmla="*/ 23 w 94"/>
                  <a:gd name="T13" fmla="*/ 113 h 394"/>
                  <a:gd name="T14" fmla="*/ 0 w 94"/>
                  <a:gd name="T15" fmla="*/ 0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" h="394">
                    <a:moveTo>
                      <a:pt x="0" y="0"/>
                    </a:moveTo>
                    <a:lnTo>
                      <a:pt x="0" y="394"/>
                    </a:lnTo>
                    <a:lnTo>
                      <a:pt x="46" y="394"/>
                    </a:lnTo>
                    <a:lnTo>
                      <a:pt x="32" y="154"/>
                    </a:lnTo>
                    <a:lnTo>
                      <a:pt x="30" y="147"/>
                    </a:lnTo>
                    <a:lnTo>
                      <a:pt x="94" y="66"/>
                    </a:lnTo>
                    <a:lnTo>
                      <a:pt x="23" y="11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3" name="Freeform 148"/>
              <p:cNvSpPr/>
              <p:nvPr/>
            </p:nvSpPr>
            <p:spPr bwMode="auto">
              <a:xfrm>
                <a:off x="1692" y="2798"/>
                <a:ext cx="473" cy="658"/>
              </a:xfrm>
              <a:custGeom>
                <a:avLst/>
                <a:gdLst>
                  <a:gd name="T0" fmla="*/ 235 w 473"/>
                  <a:gd name="T1" fmla="*/ 0 h 658"/>
                  <a:gd name="T2" fmla="*/ 0 w 473"/>
                  <a:gd name="T3" fmla="*/ 658 h 658"/>
                  <a:gd name="T4" fmla="*/ 232 w 473"/>
                  <a:gd name="T5" fmla="*/ 658 h 658"/>
                  <a:gd name="T6" fmla="*/ 241 w 473"/>
                  <a:gd name="T7" fmla="*/ 658 h 658"/>
                  <a:gd name="T8" fmla="*/ 473 w 473"/>
                  <a:gd name="T9" fmla="*/ 658 h 658"/>
                  <a:gd name="T10" fmla="*/ 235 w 473"/>
                  <a:gd name="T11" fmla="*/ 0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3" h="658">
                    <a:moveTo>
                      <a:pt x="235" y="0"/>
                    </a:moveTo>
                    <a:lnTo>
                      <a:pt x="0" y="658"/>
                    </a:lnTo>
                    <a:lnTo>
                      <a:pt x="232" y="658"/>
                    </a:lnTo>
                    <a:lnTo>
                      <a:pt x="241" y="658"/>
                    </a:lnTo>
                    <a:lnTo>
                      <a:pt x="473" y="658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4" name="Freeform 149"/>
              <p:cNvSpPr/>
              <p:nvPr/>
            </p:nvSpPr>
            <p:spPr bwMode="auto">
              <a:xfrm>
                <a:off x="1692" y="2798"/>
                <a:ext cx="473" cy="658"/>
              </a:xfrm>
              <a:custGeom>
                <a:avLst/>
                <a:gdLst>
                  <a:gd name="T0" fmla="*/ 235 w 473"/>
                  <a:gd name="T1" fmla="*/ 0 h 658"/>
                  <a:gd name="T2" fmla="*/ 0 w 473"/>
                  <a:gd name="T3" fmla="*/ 658 h 658"/>
                  <a:gd name="T4" fmla="*/ 232 w 473"/>
                  <a:gd name="T5" fmla="*/ 658 h 658"/>
                  <a:gd name="T6" fmla="*/ 241 w 473"/>
                  <a:gd name="T7" fmla="*/ 658 h 658"/>
                  <a:gd name="T8" fmla="*/ 473 w 473"/>
                  <a:gd name="T9" fmla="*/ 658 h 658"/>
                  <a:gd name="T10" fmla="*/ 235 w 473"/>
                  <a:gd name="T11" fmla="*/ 0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3" h="658">
                    <a:moveTo>
                      <a:pt x="235" y="0"/>
                    </a:moveTo>
                    <a:lnTo>
                      <a:pt x="0" y="658"/>
                    </a:lnTo>
                    <a:lnTo>
                      <a:pt x="232" y="658"/>
                    </a:lnTo>
                    <a:lnTo>
                      <a:pt x="241" y="658"/>
                    </a:lnTo>
                    <a:lnTo>
                      <a:pt x="473" y="658"/>
                    </a:lnTo>
                    <a:lnTo>
                      <a:pt x="23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5" name="Freeform 150"/>
              <p:cNvSpPr/>
              <p:nvPr/>
            </p:nvSpPr>
            <p:spPr bwMode="auto">
              <a:xfrm>
                <a:off x="1704" y="2807"/>
                <a:ext cx="449" cy="537"/>
              </a:xfrm>
              <a:custGeom>
                <a:avLst/>
                <a:gdLst>
                  <a:gd name="T0" fmla="*/ 223 w 449"/>
                  <a:gd name="T1" fmla="*/ 0 h 537"/>
                  <a:gd name="T2" fmla="*/ 0 w 449"/>
                  <a:gd name="T3" fmla="*/ 537 h 537"/>
                  <a:gd name="T4" fmla="*/ 220 w 449"/>
                  <a:gd name="T5" fmla="*/ 537 h 537"/>
                  <a:gd name="T6" fmla="*/ 229 w 449"/>
                  <a:gd name="T7" fmla="*/ 537 h 537"/>
                  <a:gd name="T8" fmla="*/ 449 w 449"/>
                  <a:gd name="T9" fmla="*/ 537 h 537"/>
                  <a:gd name="T10" fmla="*/ 223 w 449"/>
                  <a:gd name="T11" fmla="*/ 0 h 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9" h="537">
                    <a:moveTo>
                      <a:pt x="223" y="0"/>
                    </a:moveTo>
                    <a:lnTo>
                      <a:pt x="0" y="537"/>
                    </a:lnTo>
                    <a:lnTo>
                      <a:pt x="220" y="537"/>
                    </a:lnTo>
                    <a:lnTo>
                      <a:pt x="229" y="537"/>
                    </a:lnTo>
                    <a:lnTo>
                      <a:pt x="449" y="537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6" name="Freeform 151"/>
              <p:cNvSpPr/>
              <p:nvPr/>
            </p:nvSpPr>
            <p:spPr bwMode="auto">
              <a:xfrm>
                <a:off x="1704" y="2807"/>
                <a:ext cx="449" cy="537"/>
              </a:xfrm>
              <a:custGeom>
                <a:avLst/>
                <a:gdLst>
                  <a:gd name="T0" fmla="*/ 223 w 449"/>
                  <a:gd name="T1" fmla="*/ 0 h 537"/>
                  <a:gd name="T2" fmla="*/ 0 w 449"/>
                  <a:gd name="T3" fmla="*/ 537 h 537"/>
                  <a:gd name="T4" fmla="*/ 220 w 449"/>
                  <a:gd name="T5" fmla="*/ 537 h 537"/>
                  <a:gd name="T6" fmla="*/ 229 w 449"/>
                  <a:gd name="T7" fmla="*/ 537 h 537"/>
                  <a:gd name="T8" fmla="*/ 449 w 449"/>
                  <a:gd name="T9" fmla="*/ 537 h 537"/>
                  <a:gd name="T10" fmla="*/ 223 w 449"/>
                  <a:gd name="T11" fmla="*/ 0 h 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9" h="537">
                    <a:moveTo>
                      <a:pt x="223" y="0"/>
                    </a:moveTo>
                    <a:lnTo>
                      <a:pt x="0" y="537"/>
                    </a:lnTo>
                    <a:lnTo>
                      <a:pt x="220" y="537"/>
                    </a:lnTo>
                    <a:lnTo>
                      <a:pt x="229" y="537"/>
                    </a:lnTo>
                    <a:lnTo>
                      <a:pt x="449" y="537"/>
                    </a:lnTo>
                    <a:lnTo>
                      <a:pt x="22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7" name="Freeform 152"/>
              <p:cNvSpPr/>
              <p:nvPr/>
            </p:nvSpPr>
            <p:spPr bwMode="auto">
              <a:xfrm>
                <a:off x="1727" y="2809"/>
                <a:ext cx="401" cy="422"/>
              </a:xfrm>
              <a:custGeom>
                <a:avLst/>
                <a:gdLst>
                  <a:gd name="T0" fmla="*/ 200 w 401"/>
                  <a:gd name="T1" fmla="*/ 0 h 422"/>
                  <a:gd name="T2" fmla="*/ 0 w 401"/>
                  <a:gd name="T3" fmla="*/ 422 h 422"/>
                  <a:gd name="T4" fmla="*/ 197 w 401"/>
                  <a:gd name="T5" fmla="*/ 422 h 422"/>
                  <a:gd name="T6" fmla="*/ 206 w 401"/>
                  <a:gd name="T7" fmla="*/ 422 h 422"/>
                  <a:gd name="T8" fmla="*/ 401 w 401"/>
                  <a:gd name="T9" fmla="*/ 422 h 422"/>
                  <a:gd name="T10" fmla="*/ 200 w 401"/>
                  <a:gd name="T11" fmla="*/ 0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1" h="422">
                    <a:moveTo>
                      <a:pt x="200" y="0"/>
                    </a:moveTo>
                    <a:lnTo>
                      <a:pt x="0" y="422"/>
                    </a:lnTo>
                    <a:lnTo>
                      <a:pt x="197" y="422"/>
                    </a:lnTo>
                    <a:lnTo>
                      <a:pt x="206" y="422"/>
                    </a:lnTo>
                    <a:lnTo>
                      <a:pt x="401" y="422"/>
                    </a:lnTo>
                    <a:lnTo>
                      <a:pt x="200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8" name="Freeform 153"/>
              <p:cNvSpPr/>
              <p:nvPr/>
            </p:nvSpPr>
            <p:spPr bwMode="auto">
              <a:xfrm>
                <a:off x="1727" y="2809"/>
                <a:ext cx="401" cy="422"/>
              </a:xfrm>
              <a:custGeom>
                <a:avLst/>
                <a:gdLst>
                  <a:gd name="T0" fmla="*/ 200 w 401"/>
                  <a:gd name="T1" fmla="*/ 0 h 422"/>
                  <a:gd name="T2" fmla="*/ 0 w 401"/>
                  <a:gd name="T3" fmla="*/ 422 h 422"/>
                  <a:gd name="T4" fmla="*/ 197 w 401"/>
                  <a:gd name="T5" fmla="*/ 422 h 422"/>
                  <a:gd name="T6" fmla="*/ 206 w 401"/>
                  <a:gd name="T7" fmla="*/ 422 h 422"/>
                  <a:gd name="T8" fmla="*/ 401 w 401"/>
                  <a:gd name="T9" fmla="*/ 422 h 422"/>
                  <a:gd name="T10" fmla="*/ 200 w 401"/>
                  <a:gd name="T11" fmla="*/ 0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1" h="422">
                    <a:moveTo>
                      <a:pt x="200" y="0"/>
                    </a:moveTo>
                    <a:lnTo>
                      <a:pt x="0" y="422"/>
                    </a:lnTo>
                    <a:lnTo>
                      <a:pt x="197" y="422"/>
                    </a:lnTo>
                    <a:lnTo>
                      <a:pt x="206" y="422"/>
                    </a:lnTo>
                    <a:lnTo>
                      <a:pt x="401" y="422"/>
                    </a:lnTo>
                    <a:lnTo>
                      <a:pt x="20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9" name="Freeform 154"/>
              <p:cNvSpPr/>
              <p:nvPr/>
            </p:nvSpPr>
            <p:spPr bwMode="auto">
              <a:xfrm>
                <a:off x="1757" y="2801"/>
                <a:ext cx="341" cy="287"/>
              </a:xfrm>
              <a:custGeom>
                <a:avLst/>
                <a:gdLst>
                  <a:gd name="T0" fmla="*/ 170 w 341"/>
                  <a:gd name="T1" fmla="*/ 0 h 287"/>
                  <a:gd name="T2" fmla="*/ 0 w 341"/>
                  <a:gd name="T3" fmla="*/ 287 h 287"/>
                  <a:gd name="T4" fmla="*/ 167 w 341"/>
                  <a:gd name="T5" fmla="*/ 287 h 287"/>
                  <a:gd name="T6" fmla="*/ 176 w 341"/>
                  <a:gd name="T7" fmla="*/ 287 h 287"/>
                  <a:gd name="T8" fmla="*/ 341 w 341"/>
                  <a:gd name="T9" fmla="*/ 287 h 287"/>
                  <a:gd name="T10" fmla="*/ 170 w 341"/>
                  <a:gd name="T11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1" h="287">
                    <a:moveTo>
                      <a:pt x="170" y="0"/>
                    </a:moveTo>
                    <a:lnTo>
                      <a:pt x="0" y="287"/>
                    </a:lnTo>
                    <a:lnTo>
                      <a:pt x="167" y="287"/>
                    </a:lnTo>
                    <a:lnTo>
                      <a:pt x="176" y="287"/>
                    </a:lnTo>
                    <a:lnTo>
                      <a:pt x="341" y="287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0" name="Freeform 155"/>
              <p:cNvSpPr/>
              <p:nvPr/>
            </p:nvSpPr>
            <p:spPr bwMode="auto">
              <a:xfrm>
                <a:off x="1757" y="2801"/>
                <a:ext cx="341" cy="287"/>
              </a:xfrm>
              <a:custGeom>
                <a:avLst/>
                <a:gdLst>
                  <a:gd name="T0" fmla="*/ 170 w 341"/>
                  <a:gd name="T1" fmla="*/ 0 h 287"/>
                  <a:gd name="T2" fmla="*/ 0 w 341"/>
                  <a:gd name="T3" fmla="*/ 287 h 287"/>
                  <a:gd name="T4" fmla="*/ 167 w 341"/>
                  <a:gd name="T5" fmla="*/ 287 h 287"/>
                  <a:gd name="T6" fmla="*/ 176 w 341"/>
                  <a:gd name="T7" fmla="*/ 287 h 287"/>
                  <a:gd name="T8" fmla="*/ 341 w 341"/>
                  <a:gd name="T9" fmla="*/ 287 h 287"/>
                  <a:gd name="T10" fmla="*/ 170 w 341"/>
                  <a:gd name="T11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1" h="287">
                    <a:moveTo>
                      <a:pt x="170" y="0"/>
                    </a:moveTo>
                    <a:lnTo>
                      <a:pt x="0" y="287"/>
                    </a:lnTo>
                    <a:lnTo>
                      <a:pt x="167" y="287"/>
                    </a:lnTo>
                    <a:lnTo>
                      <a:pt x="176" y="287"/>
                    </a:lnTo>
                    <a:lnTo>
                      <a:pt x="341" y="287"/>
                    </a:lnTo>
                    <a:lnTo>
                      <a:pt x="17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1" name="Freeform 156"/>
              <p:cNvSpPr/>
              <p:nvPr/>
            </p:nvSpPr>
            <p:spPr bwMode="auto">
              <a:xfrm>
                <a:off x="1812" y="3060"/>
                <a:ext cx="232" cy="516"/>
              </a:xfrm>
              <a:custGeom>
                <a:avLst/>
                <a:gdLst>
                  <a:gd name="T0" fmla="*/ 232 w 232"/>
                  <a:gd name="T1" fmla="*/ 317 h 516"/>
                  <a:gd name="T2" fmla="*/ 140 w 232"/>
                  <a:gd name="T3" fmla="*/ 349 h 516"/>
                  <a:gd name="T4" fmla="*/ 135 w 232"/>
                  <a:gd name="T5" fmla="*/ 280 h 516"/>
                  <a:gd name="T6" fmla="*/ 202 w 232"/>
                  <a:gd name="T7" fmla="*/ 227 h 516"/>
                  <a:gd name="T8" fmla="*/ 133 w 232"/>
                  <a:gd name="T9" fmla="*/ 252 h 516"/>
                  <a:gd name="T10" fmla="*/ 130 w 232"/>
                  <a:gd name="T11" fmla="*/ 184 h 516"/>
                  <a:gd name="T12" fmla="*/ 177 w 232"/>
                  <a:gd name="T13" fmla="*/ 145 h 516"/>
                  <a:gd name="T14" fmla="*/ 128 w 232"/>
                  <a:gd name="T15" fmla="*/ 162 h 516"/>
                  <a:gd name="T16" fmla="*/ 115 w 232"/>
                  <a:gd name="T17" fmla="*/ 0 h 516"/>
                  <a:gd name="T18" fmla="*/ 105 w 232"/>
                  <a:gd name="T19" fmla="*/ 162 h 516"/>
                  <a:gd name="T20" fmla="*/ 55 w 232"/>
                  <a:gd name="T21" fmla="*/ 145 h 516"/>
                  <a:gd name="T22" fmla="*/ 103 w 232"/>
                  <a:gd name="T23" fmla="*/ 184 h 516"/>
                  <a:gd name="T24" fmla="*/ 98 w 232"/>
                  <a:gd name="T25" fmla="*/ 252 h 516"/>
                  <a:gd name="T26" fmla="*/ 30 w 232"/>
                  <a:gd name="T27" fmla="*/ 227 h 516"/>
                  <a:gd name="T28" fmla="*/ 96 w 232"/>
                  <a:gd name="T29" fmla="*/ 280 h 516"/>
                  <a:gd name="T30" fmla="*/ 92 w 232"/>
                  <a:gd name="T31" fmla="*/ 349 h 516"/>
                  <a:gd name="T32" fmla="*/ 0 w 232"/>
                  <a:gd name="T33" fmla="*/ 317 h 516"/>
                  <a:gd name="T34" fmla="*/ 89 w 232"/>
                  <a:gd name="T35" fmla="*/ 389 h 516"/>
                  <a:gd name="T36" fmla="*/ 80 w 232"/>
                  <a:gd name="T37" fmla="*/ 516 h 516"/>
                  <a:gd name="T38" fmla="*/ 153 w 232"/>
                  <a:gd name="T39" fmla="*/ 516 h 516"/>
                  <a:gd name="T40" fmla="*/ 144 w 232"/>
                  <a:gd name="T41" fmla="*/ 389 h 516"/>
                  <a:gd name="T42" fmla="*/ 232 w 232"/>
                  <a:gd name="T43" fmla="*/ 317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2" h="516">
                    <a:moveTo>
                      <a:pt x="232" y="317"/>
                    </a:moveTo>
                    <a:lnTo>
                      <a:pt x="140" y="349"/>
                    </a:lnTo>
                    <a:lnTo>
                      <a:pt x="135" y="280"/>
                    </a:lnTo>
                    <a:lnTo>
                      <a:pt x="202" y="227"/>
                    </a:lnTo>
                    <a:lnTo>
                      <a:pt x="133" y="252"/>
                    </a:lnTo>
                    <a:lnTo>
                      <a:pt x="130" y="184"/>
                    </a:lnTo>
                    <a:lnTo>
                      <a:pt x="177" y="145"/>
                    </a:lnTo>
                    <a:lnTo>
                      <a:pt x="128" y="162"/>
                    </a:lnTo>
                    <a:lnTo>
                      <a:pt x="115" y="0"/>
                    </a:lnTo>
                    <a:lnTo>
                      <a:pt x="105" y="162"/>
                    </a:lnTo>
                    <a:lnTo>
                      <a:pt x="55" y="145"/>
                    </a:lnTo>
                    <a:lnTo>
                      <a:pt x="103" y="184"/>
                    </a:lnTo>
                    <a:lnTo>
                      <a:pt x="98" y="252"/>
                    </a:lnTo>
                    <a:lnTo>
                      <a:pt x="30" y="227"/>
                    </a:lnTo>
                    <a:lnTo>
                      <a:pt x="96" y="280"/>
                    </a:lnTo>
                    <a:lnTo>
                      <a:pt x="92" y="349"/>
                    </a:lnTo>
                    <a:lnTo>
                      <a:pt x="0" y="317"/>
                    </a:lnTo>
                    <a:lnTo>
                      <a:pt x="89" y="389"/>
                    </a:lnTo>
                    <a:lnTo>
                      <a:pt x="80" y="516"/>
                    </a:lnTo>
                    <a:lnTo>
                      <a:pt x="153" y="516"/>
                    </a:lnTo>
                    <a:lnTo>
                      <a:pt x="144" y="389"/>
                    </a:lnTo>
                    <a:lnTo>
                      <a:pt x="232" y="317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2" name="Freeform 157"/>
              <p:cNvSpPr/>
              <p:nvPr/>
            </p:nvSpPr>
            <p:spPr bwMode="auto">
              <a:xfrm>
                <a:off x="1812" y="3060"/>
                <a:ext cx="232" cy="516"/>
              </a:xfrm>
              <a:custGeom>
                <a:avLst/>
                <a:gdLst>
                  <a:gd name="T0" fmla="*/ 232 w 232"/>
                  <a:gd name="T1" fmla="*/ 317 h 516"/>
                  <a:gd name="T2" fmla="*/ 140 w 232"/>
                  <a:gd name="T3" fmla="*/ 349 h 516"/>
                  <a:gd name="T4" fmla="*/ 135 w 232"/>
                  <a:gd name="T5" fmla="*/ 280 h 516"/>
                  <a:gd name="T6" fmla="*/ 202 w 232"/>
                  <a:gd name="T7" fmla="*/ 227 h 516"/>
                  <a:gd name="T8" fmla="*/ 133 w 232"/>
                  <a:gd name="T9" fmla="*/ 252 h 516"/>
                  <a:gd name="T10" fmla="*/ 130 w 232"/>
                  <a:gd name="T11" fmla="*/ 184 h 516"/>
                  <a:gd name="T12" fmla="*/ 177 w 232"/>
                  <a:gd name="T13" fmla="*/ 145 h 516"/>
                  <a:gd name="T14" fmla="*/ 128 w 232"/>
                  <a:gd name="T15" fmla="*/ 162 h 516"/>
                  <a:gd name="T16" fmla="*/ 115 w 232"/>
                  <a:gd name="T17" fmla="*/ 0 h 516"/>
                  <a:gd name="T18" fmla="*/ 105 w 232"/>
                  <a:gd name="T19" fmla="*/ 162 h 516"/>
                  <a:gd name="T20" fmla="*/ 55 w 232"/>
                  <a:gd name="T21" fmla="*/ 145 h 516"/>
                  <a:gd name="T22" fmla="*/ 103 w 232"/>
                  <a:gd name="T23" fmla="*/ 184 h 516"/>
                  <a:gd name="T24" fmla="*/ 98 w 232"/>
                  <a:gd name="T25" fmla="*/ 252 h 516"/>
                  <a:gd name="T26" fmla="*/ 30 w 232"/>
                  <a:gd name="T27" fmla="*/ 227 h 516"/>
                  <a:gd name="T28" fmla="*/ 96 w 232"/>
                  <a:gd name="T29" fmla="*/ 280 h 516"/>
                  <a:gd name="T30" fmla="*/ 92 w 232"/>
                  <a:gd name="T31" fmla="*/ 349 h 516"/>
                  <a:gd name="T32" fmla="*/ 0 w 232"/>
                  <a:gd name="T33" fmla="*/ 317 h 516"/>
                  <a:gd name="T34" fmla="*/ 89 w 232"/>
                  <a:gd name="T35" fmla="*/ 389 h 516"/>
                  <a:gd name="T36" fmla="*/ 80 w 232"/>
                  <a:gd name="T37" fmla="*/ 516 h 516"/>
                  <a:gd name="T38" fmla="*/ 153 w 232"/>
                  <a:gd name="T39" fmla="*/ 516 h 516"/>
                  <a:gd name="T40" fmla="*/ 144 w 232"/>
                  <a:gd name="T41" fmla="*/ 389 h 516"/>
                  <a:gd name="T42" fmla="*/ 232 w 232"/>
                  <a:gd name="T43" fmla="*/ 317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2" h="516">
                    <a:moveTo>
                      <a:pt x="232" y="317"/>
                    </a:moveTo>
                    <a:lnTo>
                      <a:pt x="140" y="349"/>
                    </a:lnTo>
                    <a:lnTo>
                      <a:pt x="135" y="280"/>
                    </a:lnTo>
                    <a:lnTo>
                      <a:pt x="202" y="227"/>
                    </a:lnTo>
                    <a:lnTo>
                      <a:pt x="133" y="252"/>
                    </a:lnTo>
                    <a:lnTo>
                      <a:pt x="130" y="184"/>
                    </a:lnTo>
                    <a:lnTo>
                      <a:pt x="177" y="145"/>
                    </a:lnTo>
                    <a:lnTo>
                      <a:pt x="128" y="162"/>
                    </a:lnTo>
                    <a:lnTo>
                      <a:pt x="115" y="0"/>
                    </a:lnTo>
                    <a:lnTo>
                      <a:pt x="105" y="162"/>
                    </a:lnTo>
                    <a:lnTo>
                      <a:pt x="55" y="145"/>
                    </a:lnTo>
                    <a:lnTo>
                      <a:pt x="103" y="184"/>
                    </a:lnTo>
                    <a:lnTo>
                      <a:pt x="98" y="252"/>
                    </a:lnTo>
                    <a:lnTo>
                      <a:pt x="30" y="227"/>
                    </a:lnTo>
                    <a:lnTo>
                      <a:pt x="96" y="280"/>
                    </a:lnTo>
                    <a:lnTo>
                      <a:pt x="92" y="349"/>
                    </a:lnTo>
                    <a:lnTo>
                      <a:pt x="0" y="317"/>
                    </a:lnTo>
                    <a:lnTo>
                      <a:pt x="89" y="389"/>
                    </a:lnTo>
                    <a:lnTo>
                      <a:pt x="80" y="516"/>
                    </a:lnTo>
                    <a:lnTo>
                      <a:pt x="153" y="516"/>
                    </a:lnTo>
                    <a:lnTo>
                      <a:pt x="144" y="389"/>
                    </a:lnTo>
                    <a:lnTo>
                      <a:pt x="232" y="31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3" name="Freeform 158"/>
              <p:cNvSpPr>
                <a:spLocks noEditPoints="1"/>
              </p:cNvSpPr>
              <p:nvPr/>
            </p:nvSpPr>
            <p:spPr bwMode="auto">
              <a:xfrm>
                <a:off x="1927" y="2796"/>
                <a:ext cx="162" cy="351"/>
              </a:xfrm>
              <a:custGeom>
                <a:avLst/>
                <a:gdLst>
                  <a:gd name="T0" fmla="*/ 158 w 162"/>
                  <a:gd name="T1" fmla="*/ 345 h 351"/>
                  <a:gd name="T2" fmla="*/ 158 w 162"/>
                  <a:gd name="T3" fmla="*/ 345 h 351"/>
                  <a:gd name="T4" fmla="*/ 162 w 162"/>
                  <a:gd name="T5" fmla="*/ 351 h 351"/>
                  <a:gd name="T6" fmla="*/ 162 w 162"/>
                  <a:gd name="T7" fmla="*/ 351 h 351"/>
                  <a:gd name="T8" fmla="*/ 158 w 162"/>
                  <a:gd name="T9" fmla="*/ 345 h 351"/>
                  <a:gd name="T10" fmla="*/ 0 w 162"/>
                  <a:gd name="T11" fmla="*/ 0 h 351"/>
                  <a:gd name="T12" fmla="*/ 0 w 162"/>
                  <a:gd name="T13" fmla="*/ 2 h 351"/>
                  <a:gd name="T14" fmla="*/ 0 w 162"/>
                  <a:gd name="T15" fmla="*/ 3 h 351"/>
                  <a:gd name="T16" fmla="*/ 0 w 162"/>
                  <a:gd name="T17" fmla="*/ 2 h 351"/>
                  <a:gd name="T18" fmla="*/ 2 w 162"/>
                  <a:gd name="T19" fmla="*/ 9 h 351"/>
                  <a:gd name="T20" fmla="*/ 4 w 162"/>
                  <a:gd name="T21" fmla="*/ 11 h 351"/>
                  <a:gd name="T22" fmla="*/ 0 w 162"/>
                  <a:gd name="T23" fmla="*/ 0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2" h="351">
                    <a:moveTo>
                      <a:pt x="158" y="345"/>
                    </a:moveTo>
                    <a:lnTo>
                      <a:pt x="158" y="345"/>
                    </a:lnTo>
                    <a:lnTo>
                      <a:pt x="162" y="351"/>
                    </a:lnTo>
                    <a:lnTo>
                      <a:pt x="162" y="351"/>
                    </a:lnTo>
                    <a:lnTo>
                      <a:pt x="158" y="345"/>
                    </a:lnTo>
                    <a:close/>
                    <a:moveTo>
                      <a:pt x="0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4" name="Freeform 159"/>
              <p:cNvSpPr>
                <a:spLocks noEditPoints="1"/>
              </p:cNvSpPr>
              <p:nvPr/>
            </p:nvSpPr>
            <p:spPr bwMode="auto">
              <a:xfrm>
                <a:off x="1927" y="2796"/>
                <a:ext cx="162" cy="351"/>
              </a:xfrm>
              <a:custGeom>
                <a:avLst/>
                <a:gdLst>
                  <a:gd name="T0" fmla="*/ 158 w 162"/>
                  <a:gd name="T1" fmla="*/ 345 h 351"/>
                  <a:gd name="T2" fmla="*/ 158 w 162"/>
                  <a:gd name="T3" fmla="*/ 345 h 351"/>
                  <a:gd name="T4" fmla="*/ 162 w 162"/>
                  <a:gd name="T5" fmla="*/ 351 h 351"/>
                  <a:gd name="T6" fmla="*/ 162 w 162"/>
                  <a:gd name="T7" fmla="*/ 351 h 351"/>
                  <a:gd name="T8" fmla="*/ 158 w 162"/>
                  <a:gd name="T9" fmla="*/ 345 h 351"/>
                  <a:gd name="T10" fmla="*/ 0 w 162"/>
                  <a:gd name="T11" fmla="*/ 0 h 351"/>
                  <a:gd name="T12" fmla="*/ 0 w 162"/>
                  <a:gd name="T13" fmla="*/ 2 h 351"/>
                  <a:gd name="T14" fmla="*/ 0 w 162"/>
                  <a:gd name="T15" fmla="*/ 3 h 351"/>
                  <a:gd name="T16" fmla="*/ 0 w 162"/>
                  <a:gd name="T17" fmla="*/ 2 h 351"/>
                  <a:gd name="T18" fmla="*/ 2 w 162"/>
                  <a:gd name="T19" fmla="*/ 9 h 351"/>
                  <a:gd name="T20" fmla="*/ 4 w 162"/>
                  <a:gd name="T21" fmla="*/ 11 h 351"/>
                  <a:gd name="T22" fmla="*/ 0 w 162"/>
                  <a:gd name="T23" fmla="*/ 0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2" h="351">
                    <a:moveTo>
                      <a:pt x="158" y="345"/>
                    </a:moveTo>
                    <a:lnTo>
                      <a:pt x="158" y="345"/>
                    </a:lnTo>
                    <a:lnTo>
                      <a:pt x="162" y="351"/>
                    </a:lnTo>
                    <a:lnTo>
                      <a:pt x="162" y="351"/>
                    </a:lnTo>
                    <a:lnTo>
                      <a:pt x="158" y="345"/>
                    </a:lnTo>
                    <a:moveTo>
                      <a:pt x="0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5" name="Freeform 160"/>
              <p:cNvSpPr>
                <a:spLocks noEditPoints="1"/>
              </p:cNvSpPr>
              <p:nvPr/>
            </p:nvSpPr>
            <p:spPr bwMode="auto">
              <a:xfrm>
                <a:off x="2060" y="3088"/>
                <a:ext cx="68" cy="143"/>
              </a:xfrm>
              <a:custGeom>
                <a:avLst/>
                <a:gdLst>
                  <a:gd name="T0" fmla="*/ 29 w 68"/>
                  <a:gd name="T1" fmla="*/ 59 h 143"/>
                  <a:gd name="T2" fmla="*/ 29 w 68"/>
                  <a:gd name="T3" fmla="*/ 59 h 143"/>
                  <a:gd name="T4" fmla="*/ 68 w 68"/>
                  <a:gd name="T5" fmla="*/ 143 h 143"/>
                  <a:gd name="T6" fmla="*/ 68 w 68"/>
                  <a:gd name="T7" fmla="*/ 143 h 143"/>
                  <a:gd name="T8" fmla="*/ 29 w 68"/>
                  <a:gd name="T9" fmla="*/ 59 h 143"/>
                  <a:gd name="T10" fmla="*/ 34 w 68"/>
                  <a:gd name="T11" fmla="*/ 0 h 143"/>
                  <a:gd name="T12" fmla="*/ 0 w 68"/>
                  <a:gd name="T13" fmla="*/ 0 h 143"/>
                  <a:gd name="T14" fmla="*/ 25 w 68"/>
                  <a:gd name="T15" fmla="*/ 53 h 143"/>
                  <a:gd name="T16" fmla="*/ 25 w 68"/>
                  <a:gd name="T17" fmla="*/ 53 h 143"/>
                  <a:gd name="T18" fmla="*/ 4 w 68"/>
                  <a:gd name="T19" fmla="*/ 8 h 143"/>
                  <a:gd name="T20" fmla="*/ 38 w 68"/>
                  <a:gd name="T21" fmla="*/ 8 h 143"/>
                  <a:gd name="T22" fmla="*/ 34 w 68"/>
                  <a:gd name="T2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143">
                    <a:moveTo>
                      <a:pt x="29" y="59"/>
                    </a:moveTo>
                    <a:lnTo>
                      <a:pt x="29" y="59"/>
                    </a:lnTo>
                    <a:lnTo>
                      <a:pt x="68" y="143"/>
                    </a:lnTo>
                    <a:lnTo>
                      <a:pt x="68" y="143"/>
                    </a:lnTo>
                    <a:lnTo>
                      <a:pt x="29" y="59"/>
                    </a:lnTo>
                    <a:close/>
                    <a:moveTo>
                      <a:pt x="34" y="0"/>
                    </a:moveTo>
                    <a:lnTo>
                      <a:pt x="0" y="0"/>
                    </a:lnTo>
                    <a:lnTo>
                      <a:pt x="25" y="53"/>
                    </a:lnTo>
                    <a:lnTo>
                      <a:pt x="25" y="53"/>
                    </a:lnTo>
                    <a:lnTo>
                      <a:pt x="4" y="8"/>
                    </a:lnTo>
                    <a:lnTo>
                      <a:pt x="38" y="8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6" name="Freeform 161"/>
              <p:cNvSpPr>
                <a:spLocks noEditPoints="1"/>
              </p:cNvSpPr>
              <p:nvPr/>
            </p:nvSpPr>
            <p:spPr bwMode="auto">
              <a:xfrm>
                <a:off x="2060" y="3088"/>
                <a:ext cx="68" cy="143"/>
              </a:xfrm>
              <a:custGeom>
                <a:avLst/>
                <a:gdLst>
                  <a:gd name="T0" fmla="*/ 29 w 68"/>
                  <a:gd name="T1" fmla="*/ 59 h 143"/>
                  <a:gd name="T2" fmla="*/ 29 w 68"/>
                  <a:gd name="T3" fmla="*/ 59 h 143"/>
                  <a:gd name="T4" fmla="*/ 68 w 68"/>
                  <a:gd name="T5" fmla="*/ 143 h 143"/>
                  <a:gd name="T6" fmla="*/ 68 w 68"/>
                  <a:gd name="T7" fmla="*/ 143 h 143"/>
                  <a:gd name="T8" fmla="*/ 29 w 68"/>
                  <a:gd name="T9" fmla="*/ 59 h 143"/>
                  <a:gd name="T10" fmla="*/ 34 w 68"/>
                  <a:gd name="T11" fmla="*/ 0 h 143"/>
                  <a:gd name="T12" fmla="*/ 0 w 68"/>
                  <a:gd name="T13" fmla="*/ 0 h 143"/>
                  <a:gd name="T14" fmla="*/ 25 w 68"/>
                  <a:gd name="T15" fmla="*/ 53 h 143"/>
                  <a:gd name="T16" fmla="*/ 25 w 68"/>
                  <a:gd name="T17" fmla="*/ 53 h 143"/>
                  <a:gd name="T18" fmla="*/ 4 w 68"/>
                  <a:gd name="T19" fmla="*/ 8 h 143"/>
                  <a:gd name="T20" fmla="*/ 38 w 68"/>
                  <a:gd name="T21" fmla="*/ 8 h 143"/>
                  <a:gd name="T22" fmla="*/ 34 w 68"/>
                  <a:gd name="T2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143">
                    <a:moveTo>
                      <a:pt x="29" y="59"/>
                    </a:moveTo>
                    <a:lnTo>
                      <a:pt x="29" y="59"/>
                    </a:lnTo>
                    <a:lnTo>
                      <a:pt x="68" y="143"/>
                    </a:lnTo>
                    <a:lnTo>
                      <a:pt x="68" y="143"/>
                    </a:lnTo>
                    <a:lnTo>
                      <a:pt x="29" y="59"/>
                    </a:lnTo>
                    <a:moveTo>
                      <a:pt x="34" y="0"/>
                    </a:moveTo>
                    <a:lnTo>
                      <a:pt x="0" y="0"/>
                    </a:lnTo>
                    <a:lnTo>
                      <a:pt x="25" y="53"/>
                    </a:lnTo>
                    <a:lnTo>
                      <a:pt x="25" y="53"/>
                    </a:lnTo>
                    <a:lnTo>
                      <a:pt x="4" y="8"/>
                    </a:lnTo>
                    <a:lnTo>
                      <a:pt x="38" y="8"/>
                    </a:lnTo>
                    <a:lnTo>
                      <a:pt x="3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7" name="Freeform 162"/>
              <p:cNvSpPr/>
              <p:nvPr/>
            </p:nvSpPr>
            <p:spPr bwMode="auto">
              <a:xfrm>
                <a:off x="2135" y="3374"/>
                <a:ext cx="28" cy="78"/>
              </a:xfrm>
              <a:custGeom>
                <a:avLst/>
                <a:gdLst>
                  <a:gd name="T0" fmla="*/ 0 w 28"/>
                  <a:gd name="T1" fmla="*/ 0 h 78"/>
                  <a:gd name="T2" fmla="*/ 0 w 28"/>
                  <a:gd name="T3" fmla="*/ 0 h 78"/>
                  <a:gd name="T4" fmla="*/ 28 w 28"/>
                  <a:gd name="T5" fmla="*/ 78 h 78"/>
                  <a:gd name="T6" fmla="*/ 28 w 28"/>
                  <a:gd name="T7" fmla="*/ 77 h 78"/>
                  <a:gd name="T8" fmla="*/ 0 w 28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78">
                    <a:moveTo>
                      <a:pt x="0" y="0"/>
                    </a:moveTo>
                    <a:lnTo>
                      <a:pt x="0" y="0"/>
                    </a:lnTo>
                    <a:lnTo>
                      <a:pt x="28" y="78"/>
                    </a:lnTo>
                    <a:lnTo>
                      <a:pt x="28" y="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8" name="Freeform 163"/>
              <p:cNvSpPr/>
              <p:nvPr/>
            </p:nvSpPr>
            <p:spPr bwMode="auto">
              <a:xfrm>
                <a:off x="2135" y="3374"/>
                <a:ext cx="28" cy="78"/>
              </a:xfrm>
              <a:custGeom>
                <a:avLst/>
                <a:gdLst>
                  <a:gd name="T0" fmla="*/ 0 w 28"/>
                  <a:gd name="T1" fmla="*/ 0 h 78"/>
                  <a:gd name="T2" fmla="*/ 0 w 28"/>
                  <a:gd name="T3" fmla="*/ 0 h 78"/>
                  <a:gd name="T4" fmla="*/ 28 w 28"/>
                  <a:gd name="T5" fmla="*/ 78 h 78"/>
                  <a:gd name="T6" fmla="*/ 28 w 28"/>
                  <a:gd name="T7" fmla="*/ 77 h 78"/>
                  <a:gd name="T8" fmla="*/ 0 w 28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78">
                    <a:moveTo>
                      <a:pt x="0" y="0"/>
                    </a:moveTo>
                    <a:lnTo>
                      <a:pt x="0" y="0"/>
                    </a:lnTo>
                    <a:lnTo>
                      <a:pt x="28" y="78"/>
                    </a:lnTo>
                    <a:lnTo>
                      <a:pt x="28" y="7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9" name="Freeform 164"/>
              <p:cNvSpPr>
                <a:spLocks noEditPoints="1"/>
              </p:cNvSpPr>
              <p:nvPr/>
            </p:nvSpPr>
            <p:spPr bwMode="auto">
              <a:xfrm>
                <a:off x="2124" y="3344"/>
                <a:ext cx="41" cy="110"/>
              </a:xfrm>
              <a:custGeom>
                <a:avLst/>
                <a:gdLst>
                  <a:gd name="T0" fmla="*/ 39 w 41"/>
                  <a:gd name="T1" fmla="*/ 107 h 110"/>
                  <a:gd name="T2" fmla="*/ 39 w 41"/>
                  <a:gd name="T3" fmla="*/ 108 h 110"/>
                  <a:gd name="T4" fmla="*/ 41 w 41"/>
                  <a:gd name="T5" fmla="*/ 110 h 110"/>
                  <a:gd name="T6" fmla="*/ 41 w 41"/>
                  <a:gd name="T7" fmla="*/ 110 h 110"/>
                  <a:gd name="T8" fmla="*/ 39 w 41"/>
                  <a:gd name="T9" fmla="*/ 107 h 110"/>
                  <a:gd name="T10" fmla="*/ 29 w 41"/>
                  <a:gd name="T11" fmla="*/ 0 h 110"/>
                  <a:gd name="T12" fmla="*/ 0 w 41"/>
                  <a:gd name="T13" fmla="*/ 0 h 110"/>
                  <a:gd name="T14" fmla="*/ 11 w 41"/>
                  <a:gd name="T15" fmla="*/ 30 h 110"/>
                  <a:gd name="T16" fmla="*/ 11 w 41"/>
                  <a:gd name="T17" fmla="*/ 30 h 110"/>
                  <a:gd name="T18" fmla="*/ 2 w 41"/>
                  <a:gd name="T19" fmla="*/ 2 h 110"/>
                  <a:gd name="T20" fmla="*/ 29 w 41"/>
                  <a:gd name="T21" fmla="*/ 2 h 110"/>
                  <a:gd name="T22" fmla="*/ 29 w 41"/>
                  <a:gd name="T2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" h="110">
                    <a:moveTo>
                      <a:pt x="39" y="107"/>
                    </a:moveTo>
                    <a:lnTo>
                      <a:pt x="39" y="108"/>
                    </a:lnTo>
                    <a:lnTo>
                      <a:pt x="41" y="110"/>
                    </a:lnTo>
                    <a:lnTo>
                      <a:pt x="41" y="110"/>
                    </a:lnTo>
                    <a:lnTo>
                      <a:pt x="39" y="107"/>
                    </a:lnTo>
                    <a:close/>
                    <a:moveTo>
                      <a:pt x="29" y="0"/>
                    </a:moveTo>
                    <a:lnTo>
                      <a:pt x="0" y="0"/>
                    </a:lnTo>
                    <a:lnTo>
                      <a:pt x="11" y="30"/>
                    </a:lnTo>
                    <a:lnTo>
                      <a:pt x="11" y="30"/>
                    </a:lnTo>
                    <a:lnTo>
                      <a:pt x="2" y="2"/>
                    </a:lnTo>
                    <a:lnTo>
                      <a:pt x="29" y="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0" name="Freeform 165"/>
              <p:cNvSpPr>
                <a:spLocks noEditPoints="1"/>
              </p:cNvSpPr>
              <p:nvPr/>
            </p:nvSpPr>
            <p:spPr bwMode="auto">
              <a:xfrm>
                <a:off x="2124" y="3344"/>
                <a:ext cx="41" cy="110"/>
              </a:xfrm>
              <a:custGeom>
                <a:avLst/>
                <a:gdLst>
                  <a:gd name="T0" fmla="*/ 39 w 41"/>
                  <a:gd name="T1" fmla="*/ 107 h 110"/>
                  <a:gd name="T2" fmla="*/ 39 w 41"/>
                  <a:gd name="T3" fmla="*/ 108 h 110"/>
                  <a:gd name="T4" fmla="*/ 41 w 41"/>
                  <a:gd name="T5" fmla="*/ 110 h 110"/>
                  <a:gd name="T6" fmla="*/ 41 w 41"/>
                  <a:gd name="T7" fmla="*/ 110 h 110"/>
                  <a:gd name="T8" fmla="*/ 39 w 41"/>
                  <a:gd name="T9" fmla="*/ 107 h 110"/>
                  <a:gd name="T10" fmla="*/ 29 w 41"/>
                  <a:gd name="T11" fmla="*/ 0 h 110"/>
                  <a:gd name="T12" fmla="*/ 0 w 41"/>
                  <a:gd name="T13" fmla="*/ 0 h 110"/>
                  <a:gd name="T14" fmla="*/ 11 w 41"/>
                  <a:gd name="T15" fmla="*/ 30 h 110"/>
                  <a:gd name="T16" fmla="*/ 11 w 41"/>
                  <a:gd name="T17" fmla="*/ 30 h 110"/>
                  <a:gd name="T18" fmla="*/ 2 w 41"/>
                  <a:gd name="T19" fmla="*/ 2 h 110"/>
                  <a:gd name="T20" fmla="*/ 29 w 41"/>
                  <a:gd name="T21" fmla="*/ 2 h 110"/>
                  <a:gd name="T22" fmla="*/ 29 w 41"/>
                  <a:gd name="T2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" h="110">
                    <a:moveTo>
                      <a:pt x="39" y="107"/>
                    </a:moveTo>
                    <a:lnTo>
                      <a:pt x="39" y="108"/>
                    </a:lnTo>
                    <a:lnTo>
                      <a:pt x="41" y="110"/>
                    </a:lnTo>
                    <a:lnTo>
                      <a:pt x="41" y="110"/>
                    </a:lnTo>
                    <a:lnTo>
                      <a:pt x="39" y="107"/>
                    </a:lnTo>
                    <a:moveTo>
                      <a:pt x="29" y="0"/>
                    </a:moveTo>
                    <a:lnTo>
                      <a:pt x="0" y="0"/>
                    </a:lnTo>
                    <a:lnTo>
                      <a:pt x="11" y="30"/>
                    </a:lnTo>
                    <a:lnTo>
                      <a:pt x="11" y="30"/>
                    </a:lnTo>
                    <a:lnTo>
                      <a:pt x="2" y="2"/>
                    </a:lnTo>
                    <a:lnTo>
                      <a:pt x="29" y="2"/>
                    </a:lnTo>
                    <a:lnTo>
                      <a:pt x="2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1" name="Freeform 166"/>
              <p:cNvSpPr/>
              <p:nvPr/>
            </p:nvSpPr>
            <p:spPr bwMode="auto">
              <a:xfrm>
                <a:off x="1958" y="3471"/>
                <a:ext cx="7" cy="105"/>
              </a:xfrm>
              <a:custGeom>
                <a:avLst/>
                <a:gdLst>
                  <a:gd name="T0" fmla="*/ 0 w 7"/>
                  <a:gd name="T1" fmla="*/ 0 h 105"/>
                  <a:gd name="T2" fmla="*/ 0 w 7"/>
                  <a:gd name="T3" fmla="*/ 0 h 105"/>
                  <a:gd name="T4" fmla="*/ 7 w 7"/>
                  <a:gd name="T5" fmla="*/ 105 h 105"/>
                  <a:gd name="T6" fmla="*/ 7 w 7"/>
                  <a:gd name="T7" fmla="*/ 105 h 105"/>
                  <a:gd name="T8" fmla="*/ 0 w 7"/>
                  <a:gd name="T9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05">
                    <a:moveTo>
                      <a:pt x="0" y="0"/>
                    </a:moveTo>
                    <a:lnTo>
                      <a:pt x="0" y="0"/>
                    </a:lnTo>
                    <a:lnTo>
                      <a:pt x="7" y="105"/>
                    </a:lnTo>
                    <a:lnTo>
                      <a:pt x="7" y="1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2" name="Freeform 167"/>
              <p:cNvSpPr/>
              <p:nvPr/>
            </p:nvSpPr>
            <p:spPr bwMode="auto">
              <a:xfrm>
                <a:off x="1958" y="3471"/>
                <a:ext cx="7" cy="105"/>
              </a:xfrm>
              <a:custGeom>
                <a:avLst/>
                <a:gdLst>
                  <a:gd name="T0" fmla="*/ 0 w 7"/>
                  <a:gd name="T1" fmla="*/ 0 h 105"/>
                  <a:gd name="T2" fmla="*/ 0 w 7"/>
                  <a:gd name="T3" fmla="*/ 0 h 105"/>
                  <a:gd name="T4" fmla="*/ 7 w 7"/>
                  <a:gd name="T5" fmla="*/ 105 h 105"/>
                  <a:gd name="T6" fmla="*/ 7 w 7"/>
                  <a:gd name="T7" fmla="*/ 105 h 105"/>
                  <a:gd name="T8" fmla="*/ 0 w 7"/>
                  <a:gd name="T9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05">
                    <a:moveTo>
                      <a:pt x="0" y="0"/>
                    </a:moveTo>
                    <a:lnTo>
                      <a:pt x="0" y="0"/>
                    </a:lnTo>
                    <a:lnTo>
                      <a:pt x="7" y="105"/>
                    </a:lnTo>
                    <a:lnTo>
                      <a:pt x="7" y="10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3" name="Freeform 168"/>
              <p:cNvSpPr/>
              <p:nvPr/>
            </p:nvSpPr>
            <p:spPr bwMode="auto">
              <a:xfrm>
                <a:off x="1956" y="3456"/>
                <a:ext cx="2" cy="15"/>
              </a:xfrm>
              <a:custGeom>
                <a:avLst/>
                <a:gdLst>
                  <a:gd name="T0" fmla="*/ 0 w 2"/>
                  <a:gd name="T1" fmla="*/ 0 h 15"/>
                  <a:gd name="T2" fmla="*/ 0 w 2"/>
                  <a:gd name="T3" fmla="*/ 0 h 15"/>
                  <a:gd name="T4" fmla="*/ 2 w 2"/>
                  <a:gd name="T5" fmla="*/ 15 h 15"/>
                  <a:gd name="T6" fmla="*/ 2 w 2"/>
                  <a:gd name="T7" fmla="*/ 15 h 15"/>
                  <a:gd name="T8" fmla="*/ 0 w 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5">
                    <a:moveTo>
                      <a:pt x="0" y="0"/>
                    </a:moveTo>
                    <a:lnTo>
                      <a:pt x="0" y="0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4" name="Freeform 169"/>
              <p:cNvSpPr/>
              <p:nvPr/>
            </p:nvSpPr>
            <p:spPr bwMode="auto">
              <a:xfrm>
                <a:off x="1956" y="3456"/>
                <a:ext cx="2" cy="15"/>
              </a:xfrm>
              <a:custGeom>
                <a:avLst/>
                <a:gdLst>
                  <a:gd name="T0" fmla="*/ 0 w 2"/>
                  <a:gd name="T1" fmla="*/ 0 h 15"/>
                  <a:gd name="T2" fmla="*/ 0 w 2"/>
                  <a:gd name="T3" fmla="*/ 0 h 15"/>
                  <a:gd name="T4" fmla="*/ 2 w 2"/>
                  <a:gd name="T5" fmla="*/ 15 h 15"/>
                  <a:gd name="T6" fmla="*/ 2 w 2"/>
                  <a:gd name="T7" fmla="*/ 15 h 15"/>
                  <a:gd name="T8" fmla="*/ 0 w 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5">
                    <a:moveTo>
                      <a:pt x="0" y="0"/>
                    </a:moveTo>
                    <a:lnTo>
                      <a:pt x="0" y="0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5" name="Freeform 170"/>
              <p:cNvSpPr>
                <a:spLocks noEditPoints="1"/>
              </p:cNvSpPr>
              <p:nvPr/>
            </p:nvSpPr>
            <p:spPr bwMode="auto">
              <a:xfrm>
                <a:off x="1927" y="2798"/>
                <a:ext cx="238" cy="658"/>
              </a:xfrm>
              <a:custGeom>
                <a:avLst/>
                <a:gdLst>
                  <a:gd name="T0" fmla="*/ 197 w 238"/>
                  <a:gd name="T1" fmla="*/ 546 h 658"/>
                  <a:gd name="T2" fmla="*/ 22 w 238"/>
                  <a:gd name="T3" fmla="*/ 546 h 658"/>
                  <a:gd name="T4" fmla="*/ 25 w 238"/>
                  <a:gd name="T5" fmla="*/ 611 h 658"/>
                  <a:gd name="T6" fmla="*/ 117 w 238"/>
                  <a:gd name="T7" fmla="*/ 579 h 658"/>
                  <a:gd name="T8" fmla="*/ 29 w 238"/>
                  <a:gd name="T9" fmla="*/ 651 h 658"/>
                  <a:gd name="T10" fmla="*/ 29 w 238"/>
                  <a:gd name="T11" fmla="*/ 658 h 658"/>
                  <a:gd name="T12" fmla="*/ 29 w 238"/>
                  <a:gd name="T13" fmla="*/ 658 h 658"/>
                  <a:gd name="T14" fmla="*/ 29 w 238"/>
                  <a:gd name="T15" fmla="*/ 656 h 658"/>
                  <a:gd name="T16" fmla="*/ 238 w 238"/>
                  <a:gd name="T17" fmla="*/ 656 h 658"/>
                  <a:gd name="T18" fmla="*/ 236 w 238"/>
                  <a:gd name="T19" fmla="*/ 654 h 658"/>
                  <a:gd name="T20" fmla="*/ 208 w 238"/>
                  <a:gd name="T21" fmla="*/ 576 h 658"/>
                  <a:gd name="T22" fmla="*/ 197 w 238"/>
                  <a:gd name="T23" fmla="*/ 546 h 658"/>
                  <a:gd name="T24" fmla="*/ 0 w 238"/>
                  <a:gd name="T25" fmla="*/ 0 h 658"/>
                  <a:gd name="T26" fmla="*/ 0 w 238"/>
                  <a:gd name="T27" fmla="*/ 1 h 658"/>
                  <a:gd name="T28" fmla="*/ 0 w 238"/>
                  <a:gd name="T29" fmla="*/ 3 h 658"/>
                  <a:gd name="T30" fmla="*/ 0 w 238"/>
                  <a:gd name="T31" fmla="*/ 3 h 658"/>
                  <a:gd name="T32" fmla="*/ 2 w 238"/>
                  <a:gd name="T33" fmla="*/ 7 h 658"/>
                  <a:gd name="T34" fmla="*/ 0 w 238"/>
                  <a:gd name="T35" fmla="*/ 0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8" h="658">
                    <a:moveTo>
                      <a:pt x="197" y="546"/>
                    </a:moveTo>
                    <a:lnTo>
                      <a:pt x="22" y="546"/>
                    </a:lnTo>
                    <a:lnTo>
                      <a:pt x="25" y="611"/>
                    </a:lnTo>
                    <a:lnTo>
                      <a:pt x="117" y="579"/>
                    </a:lnTo>
                    <a:lnTo>
                      <a:pt x="29" y="651"/>
                    </a:lnTo>
                    <a:lnTo>
                      <a:pt x="29" y="658"/>
                    </a:lnTo>
                    <a:lnTo>
                      <a:pt x="29" y="658"/>
                    </a:lnTo>
                    <a:lnTo>
                      <a:pt x="29" y="656"/>
                    </a:lnTo>
                    <a:lnTo>
                      <a:pt x="238" y="656"/>
                    </a:lnTo>
                    <a:lnTo>
                      <a:pt x="236" y="654"/>
                    </a:lnTo>
                    <a:lnTo>
                      <a:pt x="208" y="576"/>
                    </a:lnTo>
                    <a:lnTo>
                      <a:pt x="197" y="546"/>
                    </a:lnTo>
                    <a:close/>
                    <a:moveTo>
                      <a:pt x="0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6" name="Freeform 171"/>
              <p:cNvSpPr>
                <a:spLocks noEditPoints="1"/>
              </p:cNvSpPr>
              <p:nvPr/>
            </p:nvSpPr>
            <p:spPr bwMode="auto">
              <a:xfrm>
                <a:off x="1927" y="2798"/>
                <a:ext cx="238" cy="658"/>
              </a:xfrm>
              <a:custGeom>
                <a:avLst/>
                <a:gdLst>
                  <a:gd name="T0" fmla="*/ 197 w 238"/>
                  <a:gd name="T1" fmla="*/ 546 h 658"/>
                  <a:gd name="T2" fmla="*/ 22 w 238"/>
                  <a:gd name="T3" fmla="*/ 546 h 658"/>
                  <a:gd name="T4" fmla="*/ 25 w 238"/>
                  <a:gd name="T5" fmla="*/ 611 h 658"/>
                  <a:gd name="T6" fmla="*/ 117 w 238"/>
                  <a:gd name="T7" fmla="*/ 579 h 658"/>
                  <a:gd name="T8" fmla="*/ 29 w 238"/>
                  <a:gd name="T9" fmla="*/ 651 h 658"/>
                  <a:gd name="T10" fmla="*/ 29 w 238"/>
                  <a:gd name="T11" fmla="*/ 658 h 658"/>
                  <a:gd name="T12" fmla="*/ 29 w 238"/>
                  <a:gd name="T13" fmla="*/ 658 h 658"/>
                  <a:gd name="T14" fmla="*/ 29 w 238"/>
                  <a:gd name="T15" fmla="*/ 656 h 658"/>
                  <a:gd name="T16" fmla="*/ 238 w 238"/>
                  <a:gd name="T17" fmla="*/ 656 h 658"/>
                  <a:gd name="T18" fmla="*/ 236 w 238"/>
                  <a:gd name="T19" fmla="*/ 654 h 658"/>
                  <a:gd name="T20" fmla="*/ 208 w 238"/>
                  <a:gd name="T21" fmla="*/ 576 h 658"/>
                  <a:gd name="T22" fmla="*/ 197 w 238"/>
                  <a:gd name="T23" fmla="*/ 546 h 658"/>
                  <a:gd name="T24" fmla="*/ 0 w 238"/>
                  <a:gd name="T25" fmla="*/ 0 h 658"/>
                  <a:gd name="T26" fmla="*/ 0 w 238"/>
                  <a:gd name="T27" fmla="*/ 1 h 658"/>
                  <a:gd name="T28" fmla="*/ 0 w 238"/>
                  <a:gd name="T29" fmla="*/ 3 h 658"/>
                  <a:gd name="T30" fmla="*/ 0 w 238"/>
                  <a:gd name="T31" fmla="*/ 3 h 658"/>
                  <a:gd name="T32" fmla="*/ 2 w 238"/>
                  <a:gd name="T33" fmla="*/ 7 h 658"/>
                  <a:gd name="T34" fmla="*/ 0 w 238"/>
                  <a:gd name="T35" fmla="*/ 0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8" h="658">
                    <a:moveTo>
                      <a:pt x="197" y="546"/>
                    </a:moveTo>
                    <a:lnTo>
                      <a:pt x="22" y="546"/>
                    </a:lnTo>
                    <a:lnTo>
                      <a:pt x="25" y="611"/>
                    </a:lnTo>
                    <a:lnTo>
                      <a:pt x="117" y="579"/>
                    </a:lnTo>
                    <a:lnTo>
                      <a:pt x="29" y="651"/>
                    </a:lnTo>
                    <a:lnTo>
                      <a:pt x="29" y="658"/>
                    </a:lnTo>
                    <a:lnTo>
                      <a:pt x="29" y="658"/>
                    </a:lnTo>
                    <a:lnTo>
                      <a:pt x="29" y="656"/>
                    </a:lnTo>
                    <a:lnTo>
                      <a:pt x="238" y="656"/>
                    </a:lnTo>
                    <a:lnTo>
                      <a:pt x="236" y="654"/>
                    </a:lnTo>
                    <a:lnTo>
                      <a:pt x="208" y="576"/>
                    </a:lnTo>
                    <a:lnTo>
                      <a:pt x="197" y="546"/>
                    </a:lnTo>
                    <a:moveTo>
                      <a:pt x="0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7" name="Freeform 172"/>
              <p:cNvSpPr/>
              <p:nvPr/>
            </p:nvSpPr>
            <p:spPr bwMode="auto">
              <a:xfrm>
                <a:off x="1942" y="3231"/>
                <a:ext cx="211" cy="113"/>
              </a:xfrm>
              <a:custGeom>
                <a:avLst/>
                <a:gdLst>
                  <a:gd name="T0" fmla="*/ 163 w 211"/>
                  <a:gd name="T1" fmla="*/ 0 h 113"/>
                  <a:gd name="T2" fmla="*/ 14 w 211"/>
                  <a:gd name="T3" fmla="*/ 0 h 113"/>
                  <a:gd name="T4" fmla="*/ 0 w 211"/>
                  <a:gd name="T5" fmla="*/ 13 h 113"/>
                  <a:gd name="T6" fmla="*/ 3 w 211"/>
                  <a:gd name="T7" fmla="*/ 81 h 113"/>
                  <a:gd name="T8" fmla="*/ 72 w 211"/>
                  <a:gd name="T9" fmla="*/ 56 h 113"/>
                  <a:gd name="T10" fmla="*/ 5 w 211"/>
                  <a:gd name="T11" fmla="*/ 109 h 113"/>
                  <a:gd name="T12" fmla="*/ 7 w 211"/>
                  <a:gd name="T13" fmla="*/ 113 h 113"/>
                  <a:gd name="T14" fmla="*/ 182 w 211"/>
                  <a:gd name="T15" fmla="*/ 113 h 113"/>
                  <a:gd name="T16" fmla="*/ 211 w 211"/>
                  <a:gd name="T17" fmla="*/ 113 h 113"/>
                  <a:gd name="T18" fmla="*/ 163 w 211"/>
                  <a:gd name="T19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1" h="113">
                    <a:moveTo>
                      <a:pt x="163" y="0"/>
                    </a:moveTo>
                    <a:lnTo>
                      <a:pt x="14" y="0"/>
                    </a:lnTo>
                    <a:lnTo>
                      <a:pt x="0" y="13"/>
                    </a:lnTo>
                    <a:lnTo>
                      <a:pt x="3" y="81"/>
                    </a:lnTo>
                    <a:lnTo>
                      <a:pt x="72" y="56"/>
                    </a:lnTo>
                    <a:lnTo>
                      <a:pt x="5" y="109"/>
                    </a:lnTo>
                    <a:lnTo>
                      <a:pt x="7" y="113"/>
                    </a:lnTo>
                    <a:lnTo>
                      <a:pt x="182" y="113"/>
                    </a:lnTo>
                    <a:lnTo>
                      <a:pt x="211" y="113"/>
                    </a:lnTo>
                    <a:lnTo>
                      <a:pt x="163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8" name="Freeform 173"/>
              <p:cNvSpPr/>
              <p:nvPr/>
            </p:nvSpPr>
            <p:spPr bwMode="auto">
              <a:xfrm>
                <a:off x="1942" y="3231"/>
                <a:ext cx="211" cy="113"/>
              </a:xfrm>
              <a:custGeom>
                <a:avLst/>
                <a:gdLst>
                  <a:gd name="T0" fmla="*/ 163 w 211"/>
                  <a:gd name="T1" fmla="*/ 0 h 113"/>
                  <a:gd name="T2" fmla="*/ 14 w 211"/>
                  <a:gd name="T3" fmla="*/ 0 h 113"/>
                  <a:gd name="T4" fmla="*/ 0 w 211"/>
                  <a:gd name="T5" fmla="*/ 13 h 113"/>
                  <a:gd name="T6" fmla="*/ 3 w 211"/>
                  <a:gd name="T7" fmla="*/ 81 h 113"/>
                  <a:gd name="T8" fmla="*/ 72 w 211"/>
                  <a:gd name="T9" fmla="*/ 56 h 113"/>
                  <a:gd name="T10" fmla="*/ 5 w 211"/>
                  <a:gd name="T11" fmla="*/ 109 h 113"/>
                  <a:gd name="T12" fmla="*/ 7 w 211"/>
                  <a:gd name="T13" fmla="*/ 113 h 113"/>
                  <a:gd name="T14" fmla="*/ 182 w 211"/>
                  <a:gd name="T15" fmla="*/ 113 h 113"/>
                  <a:gd name="T16" fmla="*/ 211 w 211"/>
                  <a:gd name="T17" fmla="*/ 113 h 113"/>
                  <a:gd name="T18" fmla="*/ 163 w 211"/>
                  <a:gd name="T19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1" h="113">
                    <a:moveTo>
                      <a:pt x="163" y="0"/>
                    </a:moveTo>
                    <a:lnTo>
                      <a:pt x="14" y="0"/>
                    </a:lnTo>
                    <a:lnTo>
                      <a:pt x="0" y="13"/>
                    </a:lnTo>
                    <a:lnTo>
                      <a:pt x="3" y="81"/>
                    </a:lnTo>
                    <a:lnTo>
                      <a:pt x="72" y="56"/>
                    </a:lnTo>
                    <a:lnTo>
                      <a:pt x="5" y="109"/>
                    </a:lnTo>
                    <a:lnTo>
                      <a:pt x="7" y="113"/>
                    </a:lnTo>
                    <a:lnTo>
                      <a:pt x="182" y="113"/>
                    </a:lnTo>
                    <a:lnTo>
                      <a:pt x="211" y="113"/>
                    </a:lnTo>
                    <a:lnTo>
                      <a:pt x="16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9" name="Freeform 174"/>
              <p:cNvSpPr/>
              <p:nvPr/>
            </p:nvSpPr>
            <p:spPr bwMode="auto">
              <a:xfrm>
                <a:off x="1931" y="3088"/>
                <a:ext cx="197" cy="143"/>
              </a:xfrm>
              <a:custGeom>
                <a:avLst/>
                <a:gdLst>
                  <a:gd name="T0" fmla="*/ 129 w 197"/>
                  <a:gd name="T1" fmla="*/ 0 h 143"/>
                  <a:gd name="T2" fmla="*/ 2 w 197"/>
                  <a:gd name="T3" fmla="*/ 0 h 143"/>
                  <a:gd name="T4" fmla="*/ 0 w 197"/>
                  <a:gd name="T5" fmla="*/ 0 h 143"/>
                  <a:gd name="T6" fmla="*/ 9 w 197"/>
                  <a:gd name="T7" fmla="*/ 134 h 143"/>
                  <a:gd name="T8" fmla="*/ 58 w 197"/>
                  <a:gd name="T9" fmla="*/ 117 h 143"/>
                  <a:gd name="T10" fmla="*/ 25 w 197"/>
                  <a:gd name="T11" fmla="*/ 143 h 143"/>
                  <a:gd name="T12" fmla="*/ 174 w 197"/>
                  <a:gd name="T13" fmla="*/ 143 h 143"/>
                  <a:gd name="T14" fmla="*/ 174 w 197"/>
                  <a:gd name="T15" fmla="*/ 143 h 143"/>
                  <a:gd name="T16" fmla="*/ 197 w 197"/>
                  <a:gd name="T17" fmla="*/ 143 h 143"/>
                  <a:gd name="T18" fmla="*/ 158 w 197"/>
                  <a:gd name="T19" fmla="*/ 59 h 143"/>
                  <a:gd name="T20" fmla="*/ 154 w 197"/>
                  <a:gd name="T21" fmla="*/ 53 h 143"/>
                  <a:gd name="T22" fmla="*/ 129 w 197"/>
                  <a:gd name="T2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7" h="143">
                    <a:moveTo>
                      <a:pt x="129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9" y="134"/>
                    </a:lnTo>
                    <a:lnTo>
                      <a:pt x="58" y="117"/>
                    </a:lnTo>
                    <a:lnTo>
                      <a:pt x="25" y="143"/>
                    </a:lnTo>
                    <a:lnTo>
                      <a:pt x="174" y="143"/>
                    </a:lnTo>
                    <a:lnTo>
                      <a:pt x="174" y="143"/>
                    </a:lnTo>
                    <a:lnTo>
                      <a:pt x="197" y="143"/>
                    </a:lnTo>
                    <a:lnTo>
                      <a:pt x="158" y="59"/>
                    </a:lnTo>
                    <a:lnTo>
                      <a:pt x="154" y="53"/>
                    </a:lnTo>
                    <a:lnTo>
                      <a:pt x="129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0" name="Freeform 175"/>
              <p:cNvSpPr/>
              <p:nvPr/>
            </p:nvSpPr>
            <p:spPr bwMode="auto">
              <a:xfrm>
                <a:off x="1931" y="3088"/>
                <a:ext cx="197" cy="143"/>
              </a:xfrm>
              <a:custGeom>
                <a:avLst/>
                <a:gdLst>
                  <a:gd name="T0" fmla="*/ 129 w 197"/>
                  <a:gd name="T1" fmla="*/ 0 h 143"/>
                  <a:gd name="T2" fmla="*/ 2 w 197"/>
                  <a:gd name="T3" fmla="*/ 0 h 143"/>
                  <a:gd name="T4" fmla="*/ 0 w 197"/>
                  <a:gd name="T5" fmla="*/ 0 h 143"/>
                  <a:gd name="T6" fmla="*/ 9 w 197"/>
                  <a:gd name="T7" fmla="*/ 134 h 143"/>
                  <a:gd name="T8" fmla="*/ 58 w 197"/>
                  <a:gd name="T9" fmla="*/ 117 h 143"/>
                  <a:gd name="T10" fmla="*/ 25 w 197"/>
                  <a:gd name="T11" fmla="*/ 143 h 143"/>
                  <a:gd name="T12" fmla="*/ 174 w 197"/>
                  <a:gd name="T13" fmla="*/ 143 h 143"/>
                  <a:gd name="T14" fmla="*/ 174 w 197"/>
                  <a:gd name="T15" fmla="*/ 143 h 143"/>
                  <a:gd name="T16" fmla="*/ 197 w 197"/>
                  <a:gd name="T17" fmla="*/ 143 h 143"/>
                  <a:gd name="T18" fmla="*/ 158 w 197"/>
                  <a:gd name="T19" fmla="*/ 59 h 143"/>
                  <a:gd name="T20" fmla="*/ 154 w 197"/>
                  <a:gd name="T21" fmla="*/ 53 h 143"/>
                  <a:gd name="T22" fmla="*/ 129 w 197"/>
                  <a:gd name="T2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7" h="143">
                    <a:moveTo>
                      <a:pt x="129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9" y="134"/>
                    </a:lnTo>
                    <a:lnTo>
                      <a:pt x="58" y="117"/>
                    </a:lnTo>
                    <a:lnTo>
                      <a:pt x="25" y="143"/>
                    </a:lnTo>
                    <a:lnTo>
                      <a:pt x="174" y="143"/>
                    </a:lnTo>
                    <a:lnTo>
                      <a:pt x="174" y="143"/>
                    </a:lnTo>
                    <a:lnTo>
                      <a:pt x="197" y="143"/>
                    </a:lnTo>
                    <a:lnTo>
                      <a:pt x="158" y="59"/>
                    </a:lnTo>
                    <a:lnTo>
                      <a:pt x="154" y="53"/>
                    </a:lnTo>
                    <a:lnTo>
                      <a:pt x="12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1" name="Freeform 176"/>
              <p:cNvSpPr/>
              <p:nvPr/>
            </p:nvSpPr>
            <p:spPr bwMode="auto">
              <a:xfrm>
                <a:off x="1927" y="2801"/>
                <a:ext cx="167" cy="287"/>
              </a:xfrm>
              <a:custGeom>
                <a:avLst/>
                <a:gdLst>
                  <a:gd name="T0" fmla="*/ 0 w 167"/>
                  <a:gd name="T1" fmla="*/ 0 h 287"/>
                  <a:gd name="T2" fmla="*/ 0 w 167"/>
                  <a:gd name="T3" fmla="*/ 0 h 287"/>
                  <a:gd name="T4" fmla="*/ 0 w 167"/>
                  <a:gd name="T5" fmla="*/ 280 h 287"/>
                  <a:gd name="T6" fmla="*/ 0 w 167"/>
                  <a:gd name="T7" fmla="*/ 259 h 287"/>
                  <a:gd name="T8" fmla="*/ 4 w 167"/>
                  <a:gd name="T9" fmla="*/ 287 h 287"/>
                  <a:gd name="T10" fmla="*/ 6 w 167"/>
                  <a:gd name="T11" fmla="*/ 287 h 287"/>
                  <a:gd name="T12" fmla="*/ 133 w 167"/>
                  <a:gd name="T13" fmla="*/ 287 h 287"/>
                  <a:gd name="T14" fmla="*/ 167 w 167"/>
                  <a:gd name="T15" fmla="*/ 287 h 287"/>
                  <a:gd name="T16" fmla="*/ 11 w 167"/>
                  <a:gd name="T17" fmla="*/ 27 h 287"/>
                  <a:gd name="T18" fmla="*/ 4 w 167"/>
                  <a:gd name="T19" fmla="*/ 6 h 287"/>
                  <a:gd name="T20" fmla="*/ 2 w 167"/>
                  <a:gd name="T21" fmla="*/ 4 h 287"/>
                  <a:gd name="T22" fmla="*/ 0 w 167"/>
                  <a:gd name="T23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7" h="287">
                    <a:moveTo>
                      <a:pt x="0" y="0"/>
                    </a:moveTo>
                    <a:lnTo>
                      <a:pt x="0" y="0"/>
                    </a:lnTo>
                    <a:lnTo>
                      <a:pt x="0" y="280"/>
                    </a:lnTo>
                    <a:lnTo>
                      <a:pt x="0" y="259"/>
                    </a:lnTo>
                    <a:lnTo>
                      <a:pt x="4" y="287"/>
                    </a:lnTo>
                    <a:lnTo>
                      <a:pt x="6" y="287"/>
                    </a:lnTo>
                    <a:lnTo>
                      <a:pt x="133" y="287"/>
                    </a:lnTo>
                    <a:lnTo>
                      <a:pt x="167" y="287"/>
                    </a:lnTo>
                    <a:lnTo>
                      <a:pt x="11" y="27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2" name="Freeform 177"/>
              <p:cNvSpPr/>
              <p:nvPr/>
            </p:nvSpPr>
            <p:spPr bwMode="auto">
              <a:xfrm>
                <a:off x="1927" y="2801"/>
                <a:ext cx="167" cy="287"/>
              </a:xfrm>
              <a:custGeom>
                <a:avLst/>
                <a:gdLst>
                  <a:gd name="T0" fmla="*/ 0 w 167"/>
                  <a:gd name="T1" fmla="*/ 0 h 287"/>
                  <a:gd name="T2" fmla="*/ 0 w 167"/>
                  <a:gd name="T3" fmla="*/ 0 h 287"/>
                  <a:gd name="T4" fmla="*/ 0 w 167"/>
                  <a:gd name="T5" fmla="*/ 280 h 287"/>
                  <a:gd name="T6" fmla="*/ 0 w 167"/>
                  <a:gd name="T7" fmla="*/ 259 h 287"/>
                  <a:gd name="T8" fmla="*/ 4 w 167"/>
                  <a:gd name="T9" fmla="*/ 287 h 287"/>
                  <a:gd name="T10" fmla="*/ 6 w 167"/>
                  <a:gd name="T11" fmla="*/ 287 h 287"/>
                  <a:gd name="T12" fmla="*/ 133 w 167"/>
                  <a:gd name="T13" fmla="*/ 287 h 287"/>
                  <a:gd name="T14" fmla="*/ 167 w 167"/>
                  <a:gd name="T15" fmla="*/ 287 h 287"/>
                  <a:gd name="T16" fmla="*/ 11 w 167"/>
                  <a:gd name="T17" fmla="*/ 27 h 287"/>
                  <a:gd name="T18" fmla="*/ 4 w 167"/>
                  <a:gd name="T19" fmla="*/ 6 h 287"/>
                  <a:gd name="T20" fmla="*/ 2 w 167"/>
                  <a:gd name="T21" fmla="*/ 4 h 287"/>
                  <a:gd name="T22" fmla="*/ 0 w 167"/>
                  <a:gd name="T23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7" h="287">
                    <a:moveTo>
                      <a:pt x="0" y="0"/>
                    </a:moveTo>
                    <a:lnTo>
                      <a:pt x="0" y="0"/>
                    </a:lnTo>
                    <a:lnTo>
                      <a:pt x="0" y="280"/>
                    </a:lnTo>
                    <a:lnTo>
                      <a:pt x="0" y="259"/>
                    </a:lnTo>
                    <a:lnTo>
                      <a:pt x="4" y="287"/>
                    </a:lnTo>
                    <a:lnTo>
                      <a:pt x="6" y="287"/>
                    </a:lnTo>
                    <a:lnTo>
                      <a:pt x="133" y="287"/>
                    </a:lnTo>
                    <a:lnTo>
                      <a:pt x="167" y="287"/>
                    </a:lnTo>
                    <a:lnTo>
                      <a:pt x="11" y="27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3" name="Freeform 178"/>
              <p:cNvSpPr/>
              <p:nvPr/>
            </p:nvSpPr>
            <p:spPr bwMode="auto">
              <a:xfrm>
                <a:off x="1927" y="3060"/>
                <a:ext cx="117" cy="516"/>
              </a:xfrm>
              <a:custGeom>
                <a:avLst/>
                <a:gdLst>
                  <a:gd name="T0" fmla="*/ 0 w 117"/>
                  <a:gd name="T1" fmla="*/ 0 h 516"/>
                  <a:gd name="T2" fmla="*/ 0 w 117"/>
                  <a:gd name="T3" fmla="*/ 21 h 516"/>
                  <a:gd name="T4" fmla="*/ 0 w 117"/>
                  <a:gd name="T5" fmla="*/ 516 h 516"/>
                  <a:gd name="T6" fmla="*/ 38 w 117"/>
                  <a:gd name="T7" fmla="*/ 516 h 516"/>
                  <a:gd name="T8" fmla="*/ 31 w 117"/>
                  <a:gd name="T9" fmla="*/ 411 h 516"/>
                  <a:gd name="T10" fmla="*/ 29 w 117"/>
                  <a:gd name="T11" fmla="*/ 396 h 516"/>
                  <a:gd name="T12" fmla="*/ 29 w 117"/>
                  <a:gd name="T13" fmla="*/ 389 h 516"/>
                  <a:gd name="T14" fmla="*/ 117 w 117"/>
                  <a:gd name="T15" fmla="*/ 317 h 516"/>
                  <a:gd name="T16" fmla="*/ 25 w 117"/>
                  <a:gd name="T17" fmla="*/ 349 h 516"/>
                  <a:gd name="T18" fmla="*/ 22 w 117"/>
                  <a:gd name="T19" fmla="*/ 284 h 516"/>
                  <a:gd name="T20" fmla="*/ 20 w 117"/>
                  <a:gd name="T21" fmla="*/ 280 h 516"/>
                  <a:gd name="T22" fmla="*/ 87 w 117"/>
                  <a:gd name="T23" fmla="*/ 227 h 516"/>
                  <a:gd name="T24" fmla="*/ 18 w 117"/>
                  <a:gd name="T25" fmla="*/ 252 h 516"/>
                  <a:gd name="T26" fmla="*/ 15 w 117"/>
                  <a:gd name="T27" fmla="*/ 184 h 516"/>
                  <a:gd name="T28" fmla="*/ 29 w 117"/>
                  <a:gd name="T29" fmla="*/ 171 h 516"/>
                  <a:gd name="T30" fmla="*/ 62 w 117"/>
                  <a:gd name="T31" fmla="*/ 145 h 516"/>
                  <a:gd name="T32" fmla="*/ 13 w 117"/>
                  <a:gd name="T33" fmla="*/ 162 h 516"/>
                  <a:gd name="T34" fmla="*/ 4 w 117"/>
                  <a:gd name="T35" fmla="*/ 28 h 516"/>
                  <a:gd name="T36" fmla="*/ 0 w 117"/>
                  <a:gd name="T37" fmla="*/ 0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7" h="516">
                    <a:moveTo>
                      <a:pt x="0" y="0"/>
                    </a:moveTo>
                    <a:lnTo>
                      <a:pt x="0" y="21"/>
                    </a:lnTo>
                    <a:lnTo>
                      <a:pt x="0" y="516"/>
                    </a:lnTo>
                    <a:lnTo>
                      <a:pt x="38" y="516"/>
                    </a:lnTo>
                    <a:lnTo>
                      <a:pt x="31" y="411"/>
                    </a:lnTo>
                    <a:lnTo>
                      <a:pt x="29" y="396"/>
                    </a:lnTo>
                    <a:lnTo>
                      <a:pt x="29" y="389"/>
                    </a:lnTo>
                    <a:lnTo>
                      <a:pt x="117" y="317"/>
                    </a:lnTo>
                    <a:lnTo>
                      <a:pt x="25" y="349"/>
                    </a:lnTo>
                    <a:lnTo>
                      <a:pt x="22" y="284"/>
                    </a:lnTo>
                    <a:lnTo>
                      <a:pt x="20" y="280"/>
                    </a:lnTo>
                    <a:lnTo>
                      <a:pt x="87" y="227"/>
                    </a:lnTo>
                    <a:lnTo>
                      <a:pt x="18" y="252"/>
                    </a:lnTo>
                    <a:lnTo>
                      <a:pt x="15" y="184"/>
                    </a:lnTo>
                    <a:lnTo>
                      <a:pt x="29" y="171"/>
                    </a:lnTo>
                    <a:lnTo>
                      <a:pt x="62" y="145"/>
                    </a:lnTo>
                    <a:lnTo>
                      <a:pt x="13" y="162"/>
                    </a:lnTo>
                    <a:lnTo>
                      <a:pt x="4" y="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4" name="Freeform 179"/>
              <p:cNvSpPr/>
              <p:nvPr/>
            </p:nvSpPr>
            <p:spPr bwMode="auto">
              <a:xfrm>
                <a:off x="1927" y="3060"/>
                <a:ext cx="117" cy="516"/>
              </a:xfrm>
              <a:custGeom>
                <a:avLst/>
                <a:gdLst>
                  <a:gd name="T0" fmla="*/ 0 w 117"/>
                  <a:gd name="T1" fmla="*/ 0 h 516"/>
                  <a:gd name="T2" fmla="*/ 0 w 117"/>
                  <a:gd name="T3" fmla="*/ 21 h 516"/>
                  <a:gd name="T4" fmla="*/ 0 w 117"/>
                  <a:gd name="T5" fmla="*/ 516 h 516"/>
                  <a:gd name="T6" fmla="*/ 38 w 117"/>
                  <a:gd name="T7" fmla="*/ 516 h 516"/>
                  <a:gd name="T8" fmla="*/ 31 w 117"/>
                  <a:gd name="T9" fmla="*/ 411 h 516"/>
                  <a:gd name="T10" fmla="*/ 29 w 117"/>
                  <a:gd name="T11" fmla="*/ 396 h 516"/>
                  <a:gd name="T12" fmla="*/ 29 w 117"/>
                  <a:gd name="T13" fmla="*/ 389 h 516"/>
                  <a:gd name="T14" fmla="*/ 117 w 117"/>
                  <a:gd name="T15" fmla="*/ 317 h 516"/>
                  <a:gd name="T16" fmla="*/ 25 w 117"/>
                  <a:gd name="T17" fmla="*/ 349 h 516"/>
                  <a:gd name="T18" fmla="*/ 22 w 117"/>
                  <a:gd name="T19" fmla="*/ 284 h 516"/>
                  <a:gd name="T20" fmla="*/ 20 w 117"/>
                  <a:gd name="T21" fmla="*/ 280 h 516"/>
                  <a:gd name="T22" fmla="*/ 87 w 117"/>
                  <a:gd name="T23" fmla="*/ 227 h 516"/>
                  <a:gd name="T24" fmla="*/ 18 w 117"/>
                  <a:gd name="T25" fmla="*/ 252 h 516"/>
                  <a:gd name="T26" fmla="*/ 15 w 117"/>
                  <a:gd name="T27" fmla="*/ 184 h 516"/>
                  <a:gd name="T28" fmla="*/ 29 w 117"/>
                  <a:gd name="T29" fmla="*/ 171 h 516"/>
                  <a:gd name="T30" fmla="*/ 62 w 117"/>
                  <a:gd name="T31" fmla="*/ 145 h 516"/>
                  <a:gd name="T32" fmla="*/ 13 w 117"/>
                  <a:gd name="T33" fmla="*/ 162 h 516"/>
                  <a:gd name="T34" fmla="*/ 4 w 117"/>
                  <a:gd name="T35" fmla="*/ 28 h 516"/>
                  <a:gd name="T36" fmla="*/ 0 w 117"/>
                  <a:gd name="T37" fmla="*/ 0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7" h="516">
                    <a:moveTo>
                      <a:pt x="0" y="0"/>
                    </a:moveTo>
                    <a:lnTo>
                      <a:pt x="0" y="21"/>
                    </a:lnTo>
                    <a:lnTo>
                      <a:pt x="0" y="516"/>
                    </a:lnTo>
                    <a:lnTo>
                      <a:pt x="38" y="516"/>
                    </a:lnTo>
                    <a:lnTo>
                      <a:pt x="31" y="411"/>
                    </a:lnTo>
                    <a:lnTo>
                      <a:pt x="29" y="396"/>
                    </a:lnTo>
                    <a:lnTo>
                      <a:pt x="29" y="389"/>
                    </a:lnTo>
                    <a:lnTo>
                      <a:pt x="117" y="317"/>
                    </a:lnTo>
                    <a:lnTo>
                      <a:pt x="25" y="349"/>
                    </a:lnTo>
                    <a:lnTo>
                      <a:pt x="22" y="284"/>
                    </a:lnTo>
                    <a:lnTo>
                      <a:pt x="20" y="280"/>
                    </a:lnTo>
                    <a:lnTo>
                      <a:pt x="87" y="227"/>
                    </a:lnTo>
                    <a:lnTo>
                      <a:pt x="18" y="252"/>
                    </a:lnTo>
                    <a:lnTo>
                      <a:pt x="15" y="184"/>
                    </a:lnTo>
                    <a:lnTo>
                      <a:pt x="29" y="171"/>
                    </a:lnTo>
                    <a:lnTo>
                      <a:pt x="62" y="145"/>
                    </a:lnTo>
                    <a:lnTo>
                      <a:pt x="13" y="162"/>
                    </a:lnTo>
                    <a:lnTo>
                      <a:pt x="4" y="2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5" name="Freeform 180"/>
              <p:cNvSpPr/>
              <p:nvPr/>
            </p:nvSpPr>
            <p:spPr bwMode="auto">
              <a:xfrm>
                <a:off x="1330" y="2912"/>
                <a:ext cx="296" cy="657"/>
              </a:xfrm>
              <a:custGeom>
                <a:avLst/>
                <a:gdLst>
                  <a:gd name="T0" fmla="*/ 296 w 296"/>
                  <a:gd name="T1" fmla="*/ 405 h 657"/>
                  <a:gd name="T2" fmla="*/ 181 w 296"/>
                  <a:gd name="T3" fmla="*/ 447 h 657"/>
                  <a:gd name="T4" fmla="*/ 174 w 296"/>
                  <a:gd name="T5" fmla="*/ 358 h 657"/>
                  <a:gd name="T6" fmla="*/ 259 w 296"/>
                  <a:gd name="T7" fmla="*/ 291 h 657"/>
                  <a:gd name="T8" fmla="*/ 172 w 296"/>
                  <a:gd name="T9" fmla="*/ 321 h 657"/>
                  <a:gd name="T10" fmla="*/ 165 w 296"/>
                  <a:gd name="T11" fmla="*/ 235 h 657"/>
                  <a:gd name="T12" fmla="*/ 227 w 296"/>
                  <a:gd name="T13" fmla="*/ 186 h 657"/>
                  <a:gd name="T14" fmla="*/ 163 w 296"/>
                  <a:gd name="T15" fmla="*/ 206 h 657"/>
                  <a:gd name="T16" fmla="*/ 149 w 296"/>
                  <a:gd name="T17" fmla="*/ 0 h 657"/>
                  <a:gd name="T18" fmla="*/ 135 w 296"/>
                  <a:gd name="T19" fmla="*/ 206 h 657"/>
                  <a:gd name="T20" fmla="*/ 69 w 296"/>
                  <a:gd name="T21" fmla="*/ 186 h 657"/>
                  <a:gd name="T22" fmla="*/ 131 w 296"/>
                  <a:gd name="T23" fmla="*/ 235 h 657"/>
                  <a:gd name="T24" fmla="*/ 126 w 296"/>
                  <a:gd name="T25" fmla="*/ 321 h 657"/>
                  <a:gd name="T26" fmla="*/ 39 w 296"/>
                  <a:gd name="T27" fmla="*/ 291 h 657"/>
                  <a:gd name="T28" fmla="*/ 124 w 296"/>
                  <a:gd name="T29" fmla="*/ 358 h 657"/>
                  <a:gd name="T30" fmla="*/ 117 w 296"/>
                  <a:gd name="T31" fmla="*/ 447 h 657"/>
                  <a:gd name="T32" fmla="*/ 0 w 296"/>
                  <a:gd name="T33" fmla="*/ 405 h 657"/>
                  <a:gd name="T34" fmla="*/ 113 w 296"/>
                  <a:gd name="T35" fmla="*/ 495 h 657"/>
                  <a:gd name="T36" fmla="*/ 103 w 296"/>
                  <a:gd name="T37" fmla="*/ 657 h 657"/>
                  <a:gd name="T38" fmla="*/ 195 w 296"/>
                  <a:gd name="T39" fmla="*/ 657 h 657"/>
                  <a:gd name="T40" fmla="*/ 183 w 296"/>
                  <a:gd name="T41" fmla="*/ 495 h 657"/>
                  <a:gd name="T42" fmla="*/ 296 w 296"/>
                  <a:gd name="T43" fmla="*/ 405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96" h="657">
                    <a:moveTo>
                      <a:pt x="296" y="405"/>
                    </a:moveTo>
                    <a:lnTo>
                      <a:pt x="181" y="447"/>
                    </a:lnTo>
                    <a:lnTo>
                      <a:pt x="174" y="358"/>
                    </a:lnTo>
                    <a:lnTo>
                      <a:pt x="259" y="291"/>
                    </a:lnTo>
                    <a:lnTo>
                      <a:pt x="172" y="321"/>
                    </a:lnTo>
                    <a:lnTo>
                      <a:pt x="165" y="235"/>
                    </a:lnTo>
                    <a:lnTo>
                      <a:pt x="227" y="186"/>
                    </a:lnTo>
                    <a:lnTo>
                      <a:pt x="163" y="206"/>
                    </a:lnTo>
                    <a:lnTo>
                      <a:pt x="149" y="0"/>
                    </a:lnTo>
                    <a:lnTo>
                      <a:pt x="135" y="206"/>
                    </a:lnTo>
                    <a:lnTo>
                      <a:pt x="69" y="186"/>
                    </a:lnTo>
                    <a:lnTo>
                      <a:pt x="131" y="235"/>
                    </a:lnTo>
                    <a:lnTo>
                      <a:pt x="126" y="321"/>
                    </a:lnTo>
                    <a:lnTo>
                      <a:pt x="39" y="291"/>
                    </a:lnTo>
                    <a:lnTo>
                      <a:pt x="124" y="358"/>
                    </a:lnTo>
                    <a:lnTo>
                      <a:pt x="117" y="447"/>
                    </a:lnTo>
                    <a:lnTo>
                      <a:pt x="0" y="405"/>
                    </a:lnTo>
                    <a:lnTo>
                      <a:pt x="113" y="495"/>
                    </a:lnTo>
                    <a:lnTo>
                      <a:pt x="103" y="657"/>
                    </a:lnTo>
                    <a:lnTo>
                      <a:pt x="195" y="657"/>
                    </a:lnTo>
                    <a:lnTo>
                      <a:pt x="183" y="495"/>
                    </a:lnTo>
                    <a:lnTo>
                      <a:pt x="296" y="405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6" name="Freeform 181"/>
              <p:cNvSpPr/>
              <p:nvPr/>
            </p:nvSpPr>
            <p:spPr bwMode="auto">
              <a:xfrm>
                <a:off x="1330" y="2912"/>
                <a:ext cx="296" cy="657"/>
              </a:xfrm>
              <a:custGeom>
                <a:avLst/>
                <a:gdLst>
                  <a:gd name="T0" fmla="*/ 296 w 296"/>
                  <a:gd name="T1" fmla="*/ 405 h 657"/>
                  <a:gd name="T2" fmla="*/ 181 w 296"/>
                  <a:gd name="T3" fmla="*/ 447 h 657"/>
                  <a:gd name="T4" fmla="*/ 174 w 296"/>
                  <a:gd name="T5" fmla="*/ 358 h 657"/>
                  <a:gd name="T6" fmla="*/ 259 w 296"/>
                  <a:gd name="T7" fmla="*/ 291 h 657"/>
                  <a:gd name="T8" fmla="*/ 172 w 296"/>
                  <a:gd name="T9" fmla="*/ 321 h 657"/>
                  <a:gd name="T10" fmla="*/ 165 w 296"/>
                  <a:gd name="T11" fmla="*/ 235 h 657"/>
                  <a:gd name="T12" fmla="*/ 227 w 296"/>
                  <a:gd name="T13" fmla="*/ 186 h 657"/>
                  <a:gd name="T14" fmla="*/ 163 w 296"/>
                  <a:gd name="T15" fmla="*/ 206 h 657"/>
                  <a:gd name="T16" fmla="*/ 149 w 296"/>
                  <a:gd name="T17" fmla="*/ 0 h 657"/>
                  <a:gd name="T18" fmla="*/ 135 w 296"/>
                  <a:gd name="T19" fmla="*/ 206 h 657"/>
                  <a:gd name="T20" fmla="*/ 69 w 296"/>
                  <a:gd name="T21" fmla="*/ 186 h 657"/>
                  <a:gd name="T22" fmla="*/ 131 w 296"/>
                  <a:gd name="T23" fmla="*/ 235 h 657"/>
                  <a:gd name="T24" fmla="*/ 126 w 296"/>
                  <a:gd name="T25" fmla="*/ 321 h 657"/>
                  <a:gd name="T26" fmla="*/ 39 w 296"/>
                  <a:gd name="T27" fmla="*/ 291 h 657"/>
                  <a:gd name="T28" fmla="*/ 124 w 296"/>
                  <a:gd name="T29" fmla="*/ 358 h 657"/>
                  <a:gd name="T30" fmla="*/ 117 w 296"/>
                  <a:gd name="T31" fmla="*/ 447 h 657"/>
                  <a:gd name="T32" fmla="*/ 0 w 296"/>
                  <a:gd name="T33" fmla="*/ 405 h 657"/>
                  <a:gd name="T34" fmla="*/ 113 w 296"/>
                  <a:gd name="T35" fmla="*/ 495 h 657"/>
                  <a:gd name="T36" fmla="*/ 103 w 296"/>
                  <a:gd name="T37" fmla="*/ 657 h 657"/>
                  <a:gd name="T38" fmla="*/ 195 w 296"/>
                  <a:gd name="T39" fmla="*/ 657 h 657"/>
                  <a:gd name="T40" fmla="*/ 183 w 296"/>
                  <a:gd name="T41" fmla="*/ 495 h 657"/>
                  <a:gd name="T42" fmla="*/ 296 w 296"/>
                  <a:gd name="T43" fmla="*/ 405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96" h="657">
                    <a:moveTo>
                      <a:pt x="296" y="405"/>
                    </a:moveTo>
                    <a:lnTo>
                      <a:pt x="181" y="447"/>
                    </a:lnTo>
                    <a:lnTo>
                      <a:pt x="174" y="358"/>
                    </a:lnTo>
                    <a:lnTo>
                      <a:pt x="259" y="291"/>
                    </a:lnTo>
                    <a:lnTo>
                      <a:pt x="172" y="321"/>
                    </a:lnTo>
                    <a:lnTo>
                      <a:pt x="165" y="235"/>
                    </a:lnTo>
                    <a:lnTo>
                      <a:pt x="227" y="186"/>
                    </a:lnTo>
                    <a:lnTo>
                      <a:pt x="163" y="206"/>
                    </a:lnTo>
                    <a:lnTo>
                      <a:pt x="149" y="0"/>
                    </a:lnTo>
                    <a:lnTo>
                      <a:pt x="135" y="206"/>
                    </a:lnTo>
                    <a:lnTo>
                      <a:pt x="69" y="186"/>
                    </a:lnTo>
                    <a:lnTo>
                      <a:pt x="131" y="235"/>
                    </a:lnTo>
                    <a:lnTo>
                      <a:pt x="126" y="321"/>
                    </a:lnTo>
                    <a:lnTo>
                      <a:pt x="39" y="291"/>
                    </a:lnTo>
                    <a:lnTo>
                      <a:pt x="124" y="358"/>
                    </a:lnTo>
                    <a:lnTo>
                      <a:pt x="117" y="447"/>
                    </a:lnTo>
                    <a:lnTo>
                      <a:pt x="0" y="405"/>
                    </a:lnTo>
                    <a:lnTo>
                      <a:pt x="113" y="495"/>
                    </a:lnTo>
                    <a:lnTo>
                      <a:pt x="103" y="657"/>
                    </a:lnTo>
                    <a:lnTo>
                      <a:pt x="195" y="657"/>
                    </a:lnTo>
                    <a:lnTo>
                      <a:pt x="183" y="495"/>
                    </a:lnTo>
                    <a:lnTo>
                      <a:pt x="296" y="40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7" name="Freeform 182"/>
              <p:cNvSpPr/>
              <p:nvPr/>
            </p:nvSpPr>
            <p:spPr bwMode="auto">
              <a:xfrm>
                <a:off x="1176" y="2569"/>
                <a:ext cx="606" cy="842"/>
              </a:xfrm>
              <a:custGeom>
                <a:avLst/>
                <a:gdLst>
                  <a:gd name="T0" fmla="*/ 301 w 606"/>
                  <a:gd name="T1" fmla="*/ 0 h 842"/>
                  <a:gd name="T2" fmla="*/ 0 w 606"/>
                  <a:gd name="T3" fmla="*/ 842 h 842"/>
                  <a:gd name="T4" fmla="*/ 296 w 606"/>
                  <a:gd name="T5" fmla="*/ 842 h 842"/>
                  <a:gd name="T6" fmla="*/ 308 w 606"/>
                  <a:gd name="T7" fmla="*/ 842 h 842"/>
                  <a:gd name="T8" fmla="*/ 606 w 606"/>
                  <a:gd name="T9" fmla="*/ 842 h 842"/>
                  <a:gd name="T10" fmla="*/ 301 w 606"/>
                  <a:gd name="T11" fmla="*/ 0 h 8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6" h="842">
                    <a:moveTo>
                      <a:pt x="301" y="0"/>
                    </a:moveTo>
                    <a:lnTo>
                      <a:pt x="0" y="842"/>
                    </a:lnTo>
                    <a:lnTo>
                      <a:pt x="296" y="842"/>
                    </a:lnTo>
                    <a:lnTo>
                      <a:pt x="308" y="842"/>
                    </a:lnTo>
                    <a:lnTo>
                      <a:pt x="606" y="842"/>
                    </a:lnTo>
                    <a:lnTo>
                      <a:pt x="301" y="0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8" name="Freeform 183"/>
              <p:cNvSpPr/>
              <p:nvPr/>
            </p:nvSpPr>
            <p:spPr bwMode="auto">
              <a:xfrm>
                <a:off x="1176" y="2569"/>
                <a:ext cx="606" cy="842"/>
              </a:xfrm>
              <a:custGeom>
                <a:avLst/>
                <a:gdLst>
                  <a:gd name="T0" fmla="*/ 301 w 606"/>
                  <a:gd name="T1" fmla="*/ 0 h 842"/>
                  <a:gd name="T2" fmla="*/ 0 w 606"/>
                  <a:gd name="T3" fmla="*/ 842 h 842"/>
                  <a:gd name="T4" fmla="*/ 296 w 606"/>
                  <a:gd name="T5" fmla="*/ 842 h 842"/>
                  <a:gd name="T6" fmla="*/ 308 w 606"/>
                  <a:gd name="T7" fmla="*/ 842 h 842"/>
                  <a:gd name="T8" fmla="*/ 606 w 606"/>
                  <a:gd name="T9" fmla="*/ 842 h 842"/>
                  <a:gd name="T10" fmla="*/ 301 w 606"/>
                  <a:gd name="T11" fmla="*/ 0 h 8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6" h="842">
                    <a:moveTo>
                      <a:pt x="301" y="0"/>
                    </a:moveTo>
                    <a:lnTo>
                      <a:pt x="0" y="842"/>
                    </a:lnTo>
                    <a:lnTo>
                      <a:pt x="296" y="842"/>
                    </a:lnTo>
                    <a:lnTo>
                      <a:pt x="308" y="842"/>
                    </a:lnTo>
                    <a:lnTo>
                      <a:pt x="606" y="842"/>
                    </a:lnTo>
                    <a:lnTo>
                      <a:pt x="30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9" name="Freeform 184"/>
              <p:cNvSpPr/>
              <p:nvPr/>
            </p:nvSpPr>
            <p:spPr bwMode="auto">
              <a:xfrm>
                <a:off x="1192" y="2582"/>
                <a:ext cx="574" cy="687"/>
              </a:xfrm>
              <a:custGeom>
                <a:avLst/>
                <a:gdLst>
                  <a:gd name="T0" fmla="*/ 285 w 574"/>
                  <a:gd name="T1" fmla="*/ 0 h 687"/>
                  <a:gd name="T2" fmla="*/ 0 w 574"/>
                  <a:gd name="T3" fmla="*/ 687 h 687"/>
                  <a:gd name="T4" fmla="*/ 280 w 574"/>
                  <a:gd name="T5" fmla="*/ 687 h 687"/>
                  <a:gd name="T6" fmla="*/ 292 w 574"/>
                  <a:gd name="T7" fmla="*/ 687 h 687"/>
                  <a:gd name="T8" fmla="*/ 574 w 574"/>
                  <a:gd name="T9" fmla="*/ 687 h 687"/>
                  <a:gd name="T10" fmla="*/ 285 w 574"/>
                  <a:gd name="T11" fmla="*/ 0 h 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" h="687">
                    <a:moveTo>
                      <a:pt x="285" y="0"/>
                    </a:moveTo>
                    <a:lnTo>
                      <a:pt x="0" y="687"/>
                    </a:lnTo>
                    <a:lnTo>
                      <a:pt x="280" y="687"/>
                    </a:lnTo>
                    <a:lnTo>
                      <a:pt x="292" y="687"/>
                    </a:lnTo>
                    <a:lnTo>
                      <a:pt x="574" y="687"/>
                    </a:lnTo>
                    <a:lnTo>
                      <a:pt x="285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0" name="Freeform 185"/>
              <p:cNvSpPr/>
              <p:nvPr/>
            </p:nvSpPr>
            <p:spPr bwMode="auto">
              <a:xfrm>
                <a:off x="1192" y="2582"/>
                <a:ext cx="574" cy="687"/>
              </a:xfrm>
              <a:custGeom>
                <a:avLst/>
                <a:gdLst>
                  <a:gd name="T0" fmla="*/ 285 w 574"/>
                  <a:gd name="T1" fmla="*/ 0 h 687"/>
                  <a:gd name="T2" fmla="*/ 0 w 574"/>
                  <a:gd name="T3" fmla="*/ 687 h 687"/>
                  <a:gd name="T4" fmla="*/ 280 w 574"/>
                  <a:gd name="T5" fmla="*/ 687 h 687"/>
                  <a:gd name="T6" fmla="*/ 292 w 574"/>
                  <a:gd name="T7" fmla="*/ 687 h 687"/>
                  <a:gd name="T8" fmla="*/ 574 w 574"/>
                  <a:gd name="T9" fmla="*/ 687 h 687"/>
                  <a:gd name="T10" fmla="*/ 285 w 574"/>
                  <a:gd name="T11" fmla="*/ 0 h 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" h="687">
                    <a:moveTo>
                      <a:pt x="285" y="0"/>
                    </a:moveTo>
                    <a:lnTo>
                      <a:pt x="0" y="687"/>
                    </a:lnTo>
                    <a:lnTo>
                      <a:pt x="280" y="687"/>
                    </a:lnTo>
                    <a:lnTo>
                      <a:pt x="292" y="687"/>
                    </a:lnTo>
                    <a:lnTo>
                      <a:pt x="574" y="687"/>
                    </a:lnTo>
                    <a:lnTo>
                      <a:pt x="28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1" name="Freeform 186"/>
              <p:cNvSpPr/>
              <p:nvPr/>
            </p:nvSpPr>
            <p:spPr bwMode="auto">
              <a:xfrm>
                <a:off x="1222" y="2593"/>
                <a:ext cx="512" cy="540"/>
              </a:xfrm>
              <a:custGeom>
                <a:avLst/>
                <a:gdLst>
                  <a:gd name="T0" fmla="*/ 255 w 512"/>
                  <a:gd name="T1" fmla="*/ 0 h 540"/>
                  <a:gd name="T2" fmla="*/ 0 w 512"/>
                  <a:gd name="T3" fmla="*/ 540 h 540"/>
                  <a:gd name="T4" fmla="*/ 252 w 512"/>
                  <a:gd name="T5" fmla="*/ 540 h 540"/>
                  <a:gd name="T6" fmla="*/ 262 w 512"/>
                  <a:gd name="T7" fmla="*/ 540 h 540"/>
                  <a:gd name="T8" fmla="*/ 512 w 512"/>
                  <a:gd name="T9" fmla="*/ 540 h 540"/>
                  <a:gd name="T10" fmla="*/ 255 w 512"/>
                  <a:gd name="T11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2" h="540">
                    <a:moveTo>
                      <a:pt x="255" y="0"/>
                    </a:moveTo>
                    <a:lnTo>
                      <a:pt x="0" y="540"/>
                    </a:lnTo>
                    <a:lnTo>
                      <a:pt x="252" y="540"/>
                    </a:lnTo>
                    <a:lnTo>
                      <a:pt x="262" y="540"/>
                    </a:lnTo>
                    <a:lnTo>
                      <a:pt x="512" y="540"/>
                    </a:lnTo>
                    <a:lnTo>
                      <a:pt x="255" y="0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2" name="Freeform 187"/>
              <p:cNvSpPr/>
              <p:nvPr/>
            </p:nvSpPr>
            <p:spPr bwMode="auto">
              <a:xfrm>
                <a:off x="1222" y="2593"/>
                <a:ext cx="512" cy="540"/>
              </a:xfrm>
              <a:custGeom>
                <a:avLst/>
                <a:gdLst>
                  <a:gd name="T0" fmla="*/ 255 w 512"/>
                  <a:gd name="T1" fmla="*/ 0 h 540"/>
                  <a:gd name="T2" fmla="*/ 0 w 512"/>
                  <a:gd name="T3" fmla="*/ 540 h 540"/>
                  <a:gd name="T4" fmla="*/ 252 w 512"/>
                  <a:gd name="T5" fmla="*/ 540 h 540"/>
                  <a:gd name="T6" fmla="*/ 262 w 512"/>
                  <a:gd name="T7" fmla="*/ 540 h 540"/>
                  <a:gd name="T8" fmla="*/ 512 w 512"/>
                  <a:gd name="T9" fmla="*/ 540 h 540"/>
                  <a:gd name="T10" fmla="*/ 255 w 512"/>
                  <a:gd name="T11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2" h="540">
                    <a:moveTo>
                      <a:pt x="255" y="0"/>
                    </a:moveTo>
                    <a:lnTo>
                      <a:pt x="0" y="540"/>
                    </a:lnTo>
                    <a:lnTo>
                      <a:pt x="252" y="540"/>
                    </a:lnTo>
                    <a:lnTo>
                      <a:pt x="262" y="540"/>
                    </a:lnTo>
                    <a:lnTo>
                      <a:pt x="512" y="540"/>
                    </a:lnTo>
                    <a:lnTo>
                      <a:pt x="25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3" name="Freeform 188"/>
              <p:cNvSpPr/>
              <p:nvPr/>
            </p:nvSpPr>
            <p:spPr bwMode="auto">
              <a:xfrm>
                <a:off x="1261" y="2585"/>
                <a:ext cx="436" cy="368"/>
              </a:xfrm>
              <a:custGeom>
                <a:avLst/>
                <a:gdLst>
                  <a:gd name="T0" fmla="*/ 216 w 436"/>
                  <a:gd name="T1" fmla="*/ 0 h 368"/>
                  <a:gd name="T2" fmla="*/ 0 w 436"/>
                  <a:gd name="T3" fmla="*/ 368 h 368"/>
                  <a:gd name="T4" fmla="*/ 213 w 436"/>
                  <a:gd name="T5" fmla="*/ 368 h 368"/>
                  <a:gd name="T6" fmla="*/ 223 w 436"/>
                  <a:gd name="T7" fmla="*/ 368 h 368"/>
                  <a:gd name="T8" fmla="*/ 436 w 436"/>
                  <a:gd name="T9" fmla="*/ 368 h 368"/>
                  <a:gd name="T10" fmla="*/ 216 w 436"/>
                  <a:gd name="T11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6" h="368">
                    <a:moveTo>
                      <a:pt x="216" y="0"/>
                    </a:moveTo>
                    <a:lnTo>
                      <a:pt x="0" y="368"/>
                    </a:lnTo>
                    <a:lnTo>
                      <a:pt x="213" y="368"/>
                    </a:lnTo>
                    <a:lnTo>
                      <a:pt x="223" y="368"/>
                    </a:lnTo>
                    <a:lnTo>
                      <a:pt x="436" y="368"/>
                    </a:lnTo>
                    <a:lnTo>
                      <a:pt x="216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4" name="Freeform 189"/>
              <p:cNvSpPr/>
              <p:nvPr/>
            </p:nvSpPr>
            <p:spPr bwMode="auto">
              <a:xfrm>
                <a:off x="1261" y="2585"/>
                <a:ext cx="436" cy="368"/>
              </a:xfrm>
              <a:custGeom>
                <a:avLst/>
                <a:gdLst>
                  <a:gd name="T0" fmla="*/ 216 w 436"/>
                  <a:gd name="T1" fmla="*/ 0 h 368"/>
                  <a:gd name="T2" fmla="*/ 0 w 436"/>
                  <a:gd name="T3" fmla="*/ 368 h 368"/>
                  <a:gd name="T4" fmla="*/ 213 w 436"/>
                  <a:gd name="T5" fmla="*/ 368 h 368"/>
                  <a:gd name="T6" fmla="*/ 223 w 436"/>
                  <a:gd name="T7" fmla="*/ 368 h 368"/>
                  <a:gd name="T8" fmla="*/ 436 w 436"/>
                  <a:gd name="T9" fmla="*/ 368 h 368"/>
                  <a:gd name="T10" fmla="*/ 216 w 436"/>
                  <a:gd name="T11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6" h="368">
                    <a:moveTo>
                      <a:pt x="216" y="0"/>
                    </a:moveTo>
                    <a:lnTo>
                      <a:pt x="0" y="368"/>
                    </a:lnTo>
                    <a:lnTo>
                      <a:pt x="213" y="368"/>
                    </a:lnTo>
                    <a:lnTo>
                      <a:pt x="223" y="368"/>
                    </a:lnTo>
                    <a:lnTo>
                      <a:pt x="436" y="368"/>
                    </a:lnTo>
                    <a:lnTo>
                      <a:pt x="21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5" name="Freeform 190"/>
              <p:cNvSpPr/>
              <p:nvPr/>
            </p:nvSpPr>
            <p:spPr bwMode="auto">
              <a:xfrm>
                <a:off x="1470" y="2572"/>
                <a:ext cx="18" cy="30"/>
              </a:xfrm>
              <a:custGeom>
                <a:avLst/>
                <a:gdLst>
                  <a:gd name="T0" fmla="*/ 7 w 18"/>
                  <a:gd name="T1" fmla="*/ 0 h 30"/>
                  <a:gd name="T2" fmla="*/ 0 w 18"/>
                  <a:gd name="T3" fmla="*/ 23 h 30"/>
                  <a:gd name="T4" fmla="*/ 0 w 18"/>
                  <a:gd name="T5" fmla="*/ 27 h 30"/>
                  <a:gd name="T6" fmla="*/ 0 w 18"/>
                  <a:gd name="T7" fmla="*/ 25 h 30"/>
                  <a:gd name="T8" fmla="*/ 7 w 18"/>
                  <a:gd name="T9" fmla="*/ 10 h 30"/>
                  <a:gd name="T10" fmla="*/ 12 w 18"/>
                  <a:gd name="T11" fmla="*/ 21 h 30"/>
                  <a:gd name="T12" fmla="*/ 18 w 18"/>
                  <a:gd name="T13" fmla="*/ 30 h 30"/>
                  <a:gd name="T14" fmla="*/ 7 w 18"/>
                  <a:gd name="T1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30">
                    <a:moveTo>
                      <a:pt x="7" y="0"/>
                    </a:moveTo>
                    <a:lnTo>
                      <a:pt x="0" y="23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7" y="10"/>
                    </a:lnTo>
                    <a:lnTo>
                      <a:pt x="12" y="21"/>
                    </a:lnTo>
                    <a:lnTo>
                      <a:pt x="18" y="3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6" name="Freeform 191"/>
              <p:cNvSpPr/>
              <p:nvPr/>
            </p:nvSpPr>
            <p:spPr bwMode="auto">
              <a:xfrm>
                <a:off x="1470" y="2572"/>
                <a:ext cx="18" cy="30"/>
              </a:xfrm>
              <a:custGeom>
                <a:avLst/>
                <a:gdLst>
                  <a:gd name="T0" fmla="*/ 7 w 18"/>
                  <a:gd name="T1" fmla="*/ 0 h 30"/>
                  <a:gd name="T2" fmla="*/ 0 w 18"/>
                  <a:gd name="T3" fmla="*/ 23 h 30"/>
                  <a:gd name="T4" fmla="*/ 0 w 18"/>
                  <a:gd name="T5" fmla="*/ 27 h 30"/>
                  <a:gd name="T6" fmla="*/ 0 w 18"/>
                  <a:gd name="T7" fmla="*/ 25 h 30"/>
                  <a:gd name="T8" fmla="*/ 7 w 18"/>
                  <a:gd name="T9" fmla="*/ 10 h 30"/>
                  <a:gd name="T10" fmla="*/ 12 w 18"/>
                  <a:gd name="T11" fmla="*/ 21 h 30"/>
                  <a:gd name="T12" fmla="*/ 18 w 18"/>
                  <a:gd name="T13" fmla="*/ 30 h 30"/>
                  <a:gd name="T14" fmla="*/ 7 w 18"/>
                  <a:gd name="T1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30">
                    <a:moveTo>
                      <a:pt x="7" y="0"/>
                    </a:moveTo>
                    <a:lnTo>
                      <a:pt x="0" y="23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7" y="10"/>
                    </a:lnTo>
                    <a:lnTo>
                      <a:pt x="12" y="21"/>
                    </a:lnTo>
                    <a:lnTo>
                      <a:pt x="18" y="30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7" name="Freeform 192"/>
              <p:cNvSpPr/>
              <p:nvPr/>
            </p:nvSpPr>
            <p:spPr bwMode="auto">
              <a:xfrm>
                <a:off x="1470" y="2582"/>
                <a:ext cx="12" cy="15"/>
              </a:xfrm>
              <a:custGeom>
                <a:avLst/>
                <a:gdLst>
                  <a:gd name="T0" fmla="*/ 7 w 12"/>
                  <a:gd name="T1" fmla="*/ 0 h 15"/>
                  <a:gd name="T2" fmla="*/ 0 w 12"/>
                  <a:gd name="T3" fmla="*/ 15 h 15"/>
                  <a:gd name="T4" fmla="*/ 7 w 12"/>
                  <a:gd name="T5" fmla="*/ 3 h 15"/>
                  <a:gd name="T6" fmla="*/ 12 w 12"/>
                  <a:gd name="T7" fmla="*/ 11 h 15"/>
                  <a:gd name="T8" fmla="*/ 7 w 1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5">
                    <a:moveTo>
                      <a:pt x="7" y="0"/>
                    </a:moveTo>
                    <a:lnTo>
                      <a:pt x="0" y="15"/>
                    </a:lnTo>
                    <a:lnTo>
                      <a:pt x="7" y="3"/>
                    </a:lnTo>
                    <a:lnTo>
                      <a:pt x="12" y="1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8" name="Freeform 193"/>
              <p:cNvSpPr/>
              <p:nvPr/>
            </p:nvSpPr>
            <p:spPr bwMode="auto">
              <a:xfrm>
                <a:off x="1470" y="2582"/>
                <a:ext cx="12" cy="15"/>
              </a:xfrm>
              <a:custGeom>
                <a:avLst/>
                <a:gdLst>
                  <a:gd name="T0" fmla="*/ 7 w 12"/>
                  <a:gd name="T1" fmla="*/ 0 h 15"/>
                  <a:gd name="T2" fmla="*/ 0 w 12"/>
                  <a:gd name="T3" fmla="*/ 15 h 15"/>
                  <a:gd name="T4" fmla="*/ 7 w 12"/>
                  <a:gd name="T5" fmla="*/ 3 h 15"/>
                  <a:gd name="T6" fmla="*/ 12 w 12"/>
                  <a:gd name="T7" fmla="*/ 11 h 15"/>
                  <a:gd name="T8" fmla="*/ 7 w 1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5">
                    <a:moveTo>
                      <a:pt x="7" y="0"/>
                    </a:moveTo>
                    <a:lnTo>
                      <a:pt x="0" y="15"/>
                    </a:lnTo>
                    <a:lnTo>
                      <a:pt x="7" y="3"/>
                    </a:lnTo>
                    <a:lnTo>
                      <a:pt x="12" y="11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9" name="Freeform 194"/>
              <p:cNvSpPr/>
              <p:nvPr/>
            </p:nvSpPr>
            <p:spPr bwMode="auto">
              <a:xfrm>
                <a:off x="1649" y="2953"/>
                <a:ext cx="48" cy="62"/>
              </a:xfrm>
              <a:custGeom>
                <a:avLst/>
                <a:gdLst>
                  <a:gd name="T0" fmla="*/ 46 w 48"/>
                  <a:gd name="T1" fmla="*/ 0 h 62"/>
                  <a:gd name="T2" fmla="*/ 0 w 48"/>
                  <a:gd name="T3" fmla="*/ 0 h 62"/>
                  <a:gd name="T4" fmla="*/ 30 w 48"/>
                  <a:gd name="T5" fmla="*/ 62 h 62"/>
                  <a:gd name="T6" fmla="*/ 30 w 48"/>
                  <a:gd name="T7" fmla="*/ 60 h 62"/>
                  <a:gd name="T8" fmla="*/ 4 w 48"/>
                  <a:gd name="T9" fmla="*/ 2 h 62"/>
                  <a:gd name="T10" fmla="*/ 48 w 48"/>
                  <a:gd name="T11" fmla="*/ 2 h 62"/>
                  <a:gd name="T12" fmla="*/ 46 w 48"/>
                  <a:gd name="T1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62">
                    <a:moveTo>
                      <a:pt x="46" y="0"/>
                    </a:moveTo>
                    <a:lnTo>
                      <a:pt x="0" y="0"/>
                    </a:lnTo>
                    <a:lnTo>
                      <a:pt x="30" y="62"/>
                    </a:lnTo>
                    <a:lnTo>
                      <a:pt x="30" y="60"/>
                    </a:lnTo>
                    <a:lnTo>
                      <a:pt x="4" y="2"/>
                    </a:lnTo>
                    <a:lnTo>
                      <a:pt x="48" y="2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0" name="Freeform 195"/>
              <p:cNvSpPr/>
              <p:nvPr/>
            </p:nvSpPr>
            <p:spPr bwMode="auto">
              <a:xfrm>
                <a:off x="1649" y="2953"/>
                <a:ext cx="48" cy="62"/>
              </a:xfrm>
              <a:custGeom>
                <a:avLst/>
                <a:gdLst>
                  <a:gd name="T0" fmla="*/ 46 w 48"/>
                  <a:gd name="T1" fmla="*/ 0 h 62"/>
                  <a:gd name="T2" fmla="*/ 0 w 48"/>
                  <a:gd name="T3" fmla="*/ 0 h 62"/>
                  <a:gd name="T4" fmla="*/ 30 w 48"/>
                  <a:gd name="T5" fmla="*/ 62 h 62"/>
                  <a:gd name="T6" fmla="*/ 30 w 48"/>
                  <a:gd name="T7" fmla="*/ 60 h 62"/>
                  <a:gd name="T8" fmla="*/ 4 w 48"/>
                  <a:gd name="T9" fmla="*/ 2 h 62"/>
                  <a:gd name="T10" fmla="*/ 48 w 48"/>
                  <a:gd name="T11" fmla="*/ 2 h 62"/>
                  <a:gd name="T12" fmla="*/ 46 w 48"/>
                  <a:gd name="T1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62">
                    <a:moveTo>
                      <a:pt x="46" y="0"/>
                    </a:moveTo>
                    <a:lnTo>
                      <a:pt x="0" y="0"/>
                    </a:lnTo>
                    <a:lnTo>
                      <a:pt x="30" y="62"/>
                    </a:lnTo>
                    <a:lnTo>
                      <a:pt x="30" y="60"/>
                    </a:lnTo>
                    <a:lnTo>
                      <a:pt x="4" y="2"/>
                    </a:lnTo>
                    <a:lnTo>
                      <a:pt x="48" y="2"/>
                    </a:lnTo>
                    <a:lnTo>
                      <a:pt x="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1" name="Freeform 196"/>
              <p:cNvSpPr>
                <a:spLocks noEditPoints="1"/>
              </p:cNvSpPr>
              <p:nvPr/>
            </p:nvSpPr>
            <p:spPr bwMode="auto">
              <a:xfrm>
                <a:off x="1679" y="3013"/>
                <a:ext cx="55" cy="261"/>
              </a:xfrm>
              <a:custGeom>
                <a:avLst/>
                <a:gdLst>
                  <a:gd name="T0" fmla="*/ 55 w 55"/>
                  <a:gd name="T1" fmla="*/ 256 h 261"/>
                  <a:gd name="T2" fmla="*/ 52 w 55"/>
                  <a:gd name="T3" fmla="*/ 256 h 261"/>
                  <a:gd name="T4" fmla="*/ 53 w 55"/>
                  <a:gd name="T5" fmla="*/ 261 h 261"/>
                  <a:gd name="T6" fmla="*/ 55 w 55"/>
                  <a:gd name="T7" fmla="*/ 256 h 261"/>
                  <a:gd name="T8" fmla="*/ 0 w 55"/>
                  <a:gd name="T9" fmla="*/ 0 h 261"/>
                  <a:gd name="T10" fmla="*/ 0 w 55"/>
                  <a:gd name="T11" fmla="*/ 2 h 261"/>
                  <a:gd name="T12" fmla="*/ 53 w 55"/>
                  <a:gd name="T13" fmla="*/ 117 h 261"/>
                  <a:gd name="T14" fmla="*/ 55 w 55"/>
                  <a:gd name="T15" fmla="*/ 117 h 261"/>
                  <a:gd name="T16" fmla="*/ 0 w 55"/>
                  <a:gd name="T17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261">
                    <a:moveTo>
                      <a:pt x="55" y="256"/>
                    </a:moveTo>
                    <a:lnTo>
                      <a:pt x="52" y="256"/>
                    </a:lnTo>
                    <a:lnTo>
                      <a:pt x="53" y="261"/>
                    </a:lnTo>
                    <a:lnTo>
                      <a:pt x="55" y="256"/>
                    </a:lnTo>
                    <a:close/>
                    <a:moveTo>
                      <a:pt x="0" y="0"/>
                    </a:moveTo>
                    <a:lnTo>
                      <a:pt x="0" y="2"/>
                    </a:lnTo>
                    <a:lnTo>
                      <a:pt x="53" y="117"/>
                    </a:lnTo>
                    <a:lnTo>
                      <a:pt x="55" y="1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2" name="Freeform 197"/>
              <p:cNvSpPr>
                <a:spLocks noEditPoints="1"/>
              </p:cNvSpPr>
              <p:nvPr/>
            </p:nvSpPr>
            <p:spPr bwMode="auto">
              <a:xfrm>
                <a:off x="1679" y="3013"/>
                <a:ext cx="55" cy="261"/>
              </a:xfrm>
              <a:custGeom>
                <a:avLst/>
                <a:gdLst>
                  <a:gd name="T0" fmla="*/ 55 w 55"/>
                  <a:gd name="T1" fmla="*/ 256 h 261"/>
                  <a:gd name="T2" fmla="*/ 52 w 55"/>
                  <a:gd name="T3" fmla="*/ 256 h 261"/>
                  <a:gd name="T4" fmla="*/ 53 w 55"/>
                  <a:gd name="T5" fmla="*/ 261 h 261"/>
                  <a:gd name="T6" fmla="*/ 55 w 55"/>
                  <a:gd name="T7" fmla="*/ 256 h 261"/>
                  <a:gd name="T8" fmla="*/ 0 w 55"/>
                  <a:gd name="T9" fmla="*/ 0 h 261"/>
                  <a:gd name="T10" fmla="*/ 0 w 55"/>
                  <a:gd name="T11" fmla="*/ 2 h 261"/>
                  <a:gd name="T12" fmla="*/ 53 w 55"/>
                  <a:gd name="T13" fmla="*/ 117 h 261"/>
                  <a:gd name="T14" fmla="*/ 55 w 55"/>
                  <a:gd name="T15" fmla="*/ 117 h 261"/>
                  <a:gd name="T16" fmla="*/ 0 w 55"/>
                  <a:gd name="T17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261">
                    <a:moveTo>
                      <a:pt x="55" y="256"/>
                    </a:moveTo>
                    <a:lnTo>
                      <a:pt x="52" y="256"/>
                    </a:lnTo>
                    <a:lnTo>
                      <a:pt x="53" y="261"/>
                    </a:lnTo>
                    <a:lnTo>
                      <a:pt x="55" y="256"/>
                    </a:lnTo>
                    <a:moveTo>
                      <a:pt x="0" y="0"/>
                    </a:moveTo>
                    <a:lnTo>
                      <a:pt x="0" y="2"/>
                    </a:lnTo>
                    <a:lnTo>
                      <a:pt x="53" y="117"/>
                    </a:lnTo>
                    <a:lnTo>
                      <a:pt x="55" y="11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3" name="Freeform 198"/>
              <p:cNvSpPr/>
              <p:nvPr/>
            </p:nvSpPr>
            <p:spPr bwMode="auto">
              <a:xfrm>
                <a:off x="1732" y="3269"/>
                <a:ext cx="34" cy="7"/>
              </a:xfrm>
              <a:custGeom>
                <a:avLst/>
                <a:gdLst>
                  <a:gd name="T0" fmla="*/ 31 w 34"/>
                  <a:gd name="T1" fmla="*/ 0 h 7"/>
                  <a:gd name="T2" fmla="*/ 2 w 34"/>
                  <a:gd name="T3" fmla="*/ 0 h 7"/>
                  <a:gd name="T4" fmla="*/ 0 w 34"/>
                  <a:gd name="T5" fmla="*/ 5 h 7"/>
                  <a:gd name="T6" fmla="*/ 0 w 34"/>
                  <a:gd name="T7" fmla="*/ 7 h 7"/>
                  <a:gd name="T8" fmla="*/ 34 w 34"/>
                  <a:gd name="T9" fmla="*/ 7 h 7"/>
                  <a:gd name="T10" fmla="*/ 31 w 34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7">
                    <a:moveTo>
                      <a:pt x="31" y="0"/>
                    </a:moveTo>
                    <a:lnTo>
                      <a:pt x="2" y="0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34" y="7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4" name="Freeform 199"/>
              <p:cNvSpPr/>
              <p:nvPr/>
            </p:nvSpPr>
            <p:spPr bwMode="auto">
              <a:xfrm>
                <a:off x="1732" y="3269"/>
                <a:ext cx="34" cy="7"/>
              </a:xfrm>
              <a:custGeom>
                <a:avLst/>
                <a:gdLst>
                  <a:gd name="T0" fmla="*/ 31 w 34"/>
                  <a:gd name="T1" fmla="*/ 0 h 7"/>
                  <a:gd name="T2" fmla="*/ 2 w 34"/>
                  <a:gd name="T3" fmla="*/ 0 h 7"/>
                  <a:gd name="T4" fmla="*/ 0 w 34"/>
                  <a:gd name="T5" fmla="*/ 5 h 7"/>
                  <a:gd name="T6" fmla="*/ 0 w 34"/>
                  <a:gd name="T7" fmla="*/ 7 h 7"/>
                  <a:gd name="T8" fmla="*/ 34 w 34"/>
                  <a:gd name="T9" fmla="*/ 7 h 7"/>
                  <a:gd name="T10" fmla="*/ 31 w 34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7">
                    <a:moveTo>
                      <a:pt x="31" y="0"/>
                    </a:moveTo>
                    <a:lnTo>
                      <a:pt x="2" y="0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34" y="7"/>
                    </a:lnTo>
                    <a:lnTo>
                      <a:pt x="3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5" name="Freeform 200"/>
              <p:cNvSpPr/>
              <p:nvPr/>
            </p:nvSpPr>
            <p:spPr bwMode="auto">
              <a:xfrm>
                <a:off x="1514" y="3411"/>
                <a:ext cx="31" cy="6"/>
              </a:xfrm>
              <a:custGeom>
                <a:avLst/>
                <a:gdLst>
                  <a:gd name="T0" fmla="*/ 31 w 31"/>
                  <a:gd name="T1" fmla="*/ 0 h 6"/>
                  <a:gd name="T2" fmla="*/ 0 w 31"/>
                  <a:gd name="T3" fmla="*/ 0 h 6"/>
                  <a:gd name="T4" fmla="*/ 0 w 31"/>
                  <a:gd name="T5" fmla="*/ 6 h 6"/>
                  <a:gd name="T6" fmla="*/ 29 w 31"/>
                  <a:gd name="T7" fmla="*/ 6 h 6"/>
                  <a:gd name="T8" fmla="*/ 31 w 3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6">
                    <a:moveTo>
                      <a:pt x="31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29" y="6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6" name="Freeform 201"/>
              <p:cNvSpPr/>
              <p:nvPr/>
            </p:nvSpPr>
            <p:spPr bwMode="auto">
              <a:xfrm>
                <a:off x="1514" y="3411"/>
                <a:ext cx="31" cy="6"/>
              </a:xfrm>
              <a:custGeom>
                <a:avLst/>
                <a:gdLst>
                  <a:gd name="T0" fmla="*/ 31 w 31"/>
                  <a:gd name="T1" fmla="*/ 0 h 6"/>
                  <a:gd name="T2" fmla="*/ 0 w 31"/>
                  <a:gd name="T3" fmla="*/ 0 h 6"/>
                  <a:gd name="T4" fmla="*/ 0 w 31"/>
                  <a:gd name="T5" fmla="*/ 6 h 6"/>
                  <a:gd name="T6" fmla="*/ 29 w 31"/>
                  <a:gd name="T7" fmla="*/ 6 h 6"/>
                  <a:gd name="T8" fmla="*/ 31 w 3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6">
                    <a:moveTo>
                      <a:pt x="31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29" y="6"/>
                    </a:lnTo>
                    <a:lnTo>
                      <a:pt x="3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7" name="Freeform 202"/>
              <p:cNvSpPr/>
              <p:nvPr/>
            </p:nvSpPr>
            <p:spPr bwMode="auto">
              <a:xfrm>
                <a:off x="1543" y="3411"/>
                <a:ext cx="165" cy="6"/>
              </a:xfrm>
              <a:custGeom>
                <a:avLst/>
                <a:gdLst>
                  <a:gd name="T0" fmla="*/ 165 w 165"/>
                  <a:gd name="T1" fmla="*/ 0 h 6"/>
                  <a:gd name="T2" fmla="*/ 2 w 165"/>
                  <a:gd name="T3" fmla="*/ 0 h 6"/>
                  <a:gd name="T4" fmla="*/ 0 w 165"/>
                  <a:gd name="T5" fmla="*/ 6 h 6"/>
                  <a:gd name="T6" fmla="*/ 163 w 165"/>
                  <a:gd name="T7" fmla="*/ 6 h 6"/>
                  <a:gd name="T8" fmla="*/ 165 w 16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6">
                    <a:moveTo>
                      <a:pt x="165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163" y="6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8" name="Freeform 203"/>
              <p:cNvSpPr/>
              <p:nvPr/>
            </p:nvSpPr>
            <p:spPr bwMode="auto">
              <a:xfrm>
                <a:off x="1543" y="3411"/>
                <a:ext cx="165" cy="6"/>
              </a:xfrm>
              <a:custGeom>
                <a:avLst/>
                <a:gdLst>
                  <a:gd name="T0" fmla="*/ 165 w 165"/>
                  <a:gd name="T1" fmla="*/ 0 h 6"/>
                  <a:gd name="T2" fmla="*/ 2 w 165"/>
                  <a:gd name="T3" fmla="*/ 0 h 6"/>
                  <a:gd name="T4" fmla="*/ 0 w 165"/>
                  <a:gd name="T5" fmla="*/ 6 h 6"/>
                  <a:gd name="T6" fmla="*/ 163 w 165"/>
                  <a:gd name="T7" fmla="*/ 6 h 6"/>
                  <a:gd name="T8" fmla="*/ 165 w 16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6">
                    <a:moveTo>
                      <a:pt x="165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163" y="6"/>
                    </a:lnTo>
                    <a:lnTo>
                      <a:pt x="16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9" name="Freeform 204"/>
              <p:cNvSpPr/>
              <p:nvPr/>
            </p:nvSpPr>
            <p:spPr bwMode="auto">
              <a:xfrm>
                <a:off x="1706" y="3411"/>
                <a:ext cx="76" cy="6"/>
              </a:xfrm>
              <a:custGeom>
                <a:avLst/>
                <a:gdLst>
                  <a:gd name="T0" fmla="*/ 74 w 76"/>
                  <a:gd name="T1" fmla="*/ 0 h 6"/>
                  <a:gd name="T2" fmla="*/ 2 w 76"/>
                  <a:gd name="T3" fmla="*/ 0 h 6"/>
                  <a:gd name="T4" fmla="*/ 0 w 76"/>
                  <a:gd name="T5" fmla="*/ 6 h 6"/>
                  <a:gd name="T6" fmla="*/ 76 w 76"/>
                  <a:gd name="T7" fmla="*/ 6 h 6"/>
                  <a:gd name="T8" fmla="*/ 74 w 7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">
                    <a:moveTo>
                      <a:pt x="74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76" y="6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9" name="Group 406"/>
            <p:cNvGrpSpPr/>
            <p:nvPr/>
          </p:nvGrpSpPr>
          <p:grpSpPr bwMode="auto">
            <a:xfrm>
              <a:off x="1149" y="2225"/>
              <a:ext cx="5026" cy="1408"/>
              <a:chOff x="1149" y="2225"/>
              <a:chExt cx="5026" cy="1408"/>
            </a:xfrm>
          </p:grpSpPr>
          <p:sp>
            <p:nvSpPr>
              <p:cNvPr id="90" name="Freeform 206"/>
              <p:cNvSpPr/>
              <p:nvPr/>
            </p:nvSpPr>
            <p:spPr bwMode="auto">
              <a:xfrm>
                <a:off x="1706" y="3411"/>
                <a:ext cx="76" cy="6"/>
              </a:xfrm>
              <a:custGeom>
                <a:avLst/>
                <a:gdLst>
                  <a:gd name="T0" fmla="*/ 74 w 76"/>
                  <a:gd name="T1" fmla="*/ 0 h 6"/>
                  <a:gd name="T2" fmla="*/ 2 w 76"/>
                  <a:gd name="T3" fmla="*/ 0 h 6"/>
                  <a:gd name="T4" fmla="*/ 0 w 76"/>
                  <a:gd name="T5" fmla="*/ 6 h 6"/>
                  <a:gd name="T6" fmla="*/ 76 w 76"/>
                  <a:gd name="T7" fmla="*/ 6 h 6"/>
                  <a:gd name="T8" fmla="*/ 74 w 7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">
                    <a:moveTo>
                      <a:pt x="74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76" y="6"/>
                    </a:lnTo>
                    <a:lnTo>
                      <a:pt x="7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Rectangle 207"/>
              <p:cNvSpPr>
                <a:spLocks noChangeArrowheads="1"/>
              </p:cNvSpPr>
              <p:nvPr/>
            </p:nvSpPr>
            <p:spPr bwMode="auto">
              <a:xfrm>
                <a:off x="1470" y="3569"/>
                <a:ext cx="55" cy="4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Rectangle 208"/>
              <p:cNvSpPr>
                <a:spLocks noChangeArrowheads="1"/>
              </p:cNvSpPr>
              <p:nvPr/>
            </p:nvSpPr>
            <p:spPr bwMode="auto">
              <a:xfrm>
                <a:off x="1470" y="3569"/>
                <a:ext cx="55" cy="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Freeform 209"/>
              <p:cNvSpPr/>
              <p:nvPr/>
            </p:nvSpPr>
            <p:spPr bwMode="auto">
              <a:xfrm>
                <a:off x="1470" y="3411"/>
                <a:ext cx="55" cy="158"/>
              </a:xfrm>
              <a:custGeom>
                <a:avLst/>
                <a:gdLst>
                  <a:gd name="T0" fmla="*/ 44 w 55"/>
                  <a:gd name="T1" fmla="*/ 0 h 158"/>
                  <a:gd name="T2" fmla="*/ 14 w 55"/>
                  <a:gd name="T3" fmla="*/ 0 h 158"/>
                  <a:gd name="T4" fmla="*/ 2 w 55"/>
                  <a:gd name="T5" fmla="*/ 0 h 158"/>
                  <a:gd name="T6" fmla="*/ 0 w 55"/>
                  <a:gd name="T7" fmla="*/ 0 h 158"/>
                  <a:gd name="T8" fmla="*/ 0 w 55"/>
                  <a:gd name="T9" fmla="*/ 158 h 158"/>
                  <a:gd name="T10" fmla="*/ 55 w 55"/>
                  <a:gd name="T11" fmla="*/ 158 h 158"/>
                  <a:gd name="T12" fmla="*/ 44 w 55"/>
                  <a:gd name="T13" fmla="*/ 6 h 158"/>
                  <a:gd name="T14" fmla="*/ 44 w 55"/>
                  <a:gd name="T15" fmla="*/ 6 h 158"/>
                  <a:gd name="T16" fmla="*/ 44 w 55"/>
                  <a:gd name="T17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158">
                    <a:moveTo>
                      <a:pt x="44" y="0"/>
                    </a:moveTo>
                    <a:lnTo>
                      <a:pt x="1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58"/>
                    </a:lnTo>
                    <a:lnTo>
                      <a:pt x="55" y="158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Freeform 210"/>
              <p:cNvSpPr/>
              <p:nvPr/>
            </p:nvSpPr>
            <p:spPr bwMode="auto">
              <a:xfrm>
                <a:off x="1470" y="3411"/>
                <a:ext cx="55" cy="158"/>
              </a:xfrm>
              <a:custGeom>
                <a:avLst/>
                <a:gdLst>
                  <a:gd name="T0" fmla="*/ 44 w 55"/>
                  <a:gd name="T1" fmla="*/ 0 h 158"/>
                  <a:gd name="T2" fmla="*/ 14 w 55"/>
                  <a:gd name="T3" fmla="*/ 0 h 158"/>
                  <a:gd name="T4" fmla="*/ 2 w 55"/>
                  <a:gd name="T5" fmla="*/ 0 h 158"/>
                  <a:gd name="T6" fmla="*/ 0 w 55"/>
                  <a:gd name="T7" fmla="*/ 0 h 158"/>
                  <a:gd name="T8" fmla="*/ 0 w 55"/>
                  <a:gd name="T9" fmla="*/ 158 h 158"/>
                  <a:gd name="T10" fmla="*/ 55 w 55"/>
                  <a:gd name="T11" fmla="*/ 158 h 158"/>
                  <a:gd name="T12" fmla="*/ 44 w 55"/>
                  <a:gd name="T13" fmla="*/ 6 h 158"/>
                  <a:gd name="T14" fmla="*/ 44 w 55"/>
                  <a:gd name="T15" fmla="*/ 6 h 158"/>
                  <a:gd name="T16" fmla="*/ 44 w 55"/>
                  <a:gd name="T17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158">
                    <a:moveTo>
                      <a:pt x="44" y="0"/>
                    </a:moveTo>
                    <a:lnTo>
                      <a:pt x="1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58"/>
                    </a:lnTo>
                    <a:lnTo>
                      <a:pt x="55" y="158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4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Freeform 211"/>
              <p:cNvSpPr/>
              <p:nvPr/>
            </p:nvSpPr>
            <p:spPr bwMode="auto">
              <a:xfrm>
                <a:off x="1470" y="3269"/>
                <a:ext cx="310" cy="142"/>
              </a:xfrm>
              <a:custGeom>
                <a:avLst/>
                <a:gdLst>
                  <a:gd name="T0" fmla="*/ 261 w 310"/>
                  <a:gd name="T1" fmla="*/ 0 h 142"/>
                  <a:gd name="T2" fmla="*/ 14 w 310"/>
                  <a:gd name="T3" fmla="*/ 0 h 142"/>
                  <a:gd name="T4" fmla="*/ 2 w 310"/>
                  <a:gd name="T5" fmla="*/ 0 h 142"/>
                  <a:gd name="T6" fmla="*/ 0 w 310"/>
                  <a:gd name="T7" fmla="*/ 0 h 142"/>
                  <a:gd name="T8" fmla="*/ 0 w 310"/>
                  <a:gd name="T9" fmla="*/ 142 h 142"/>
                  <a:gd name="T10" fmla="*/ 2 w 310"/>
                  <a:gd name="T11" fmla="*/ 142 h 142"/>
                  <a:gd name="T12" fmla="*/ 14 w 310"/>
                  <a:gd name="T13" fmla="*/ 142 h 142"/>
                  <a:gd name="T14" fmla="*/ 44 w 310"/>
                  <a:gd name="T15" fmla="*/ 142 h 142"/>
                  <a:gd name="T16" fmla="*/ 75 w 310"/>
                  <a:gd name="T17" fmla="*/ 142 h 142"/>
                  <a:gd name="T18" fmla="*/ 238 w 310"/>
                  <a:gd name="T19" fmla="*/ 142 h 142"/>
                  <a:gd name="T20" fmla="*/ 310 w 310"/>
                  <a:gd name="T21" fmla="*/ 142 h 142"/>
                  <a:gd name="T22" fmla="*/ 261 w 310"/>
                  <a:gd name="T23" fmla="*/ 7 h 142"/>
                  <a:gd name="T24" fmla="*/ 262 w 310"/>
                  <a:gd name="T25" fmla="*/ 7 h 142"/>
                  <a:gd name="T26" fmla="*/ 262 w 310"/>
                  <a:gd name="T27" fmla="*/ 5 h 142"/>
                  <a:gd name="T28" fmla="*/ 261 w 310"/>
                  <a:gd name="T29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0" h="142">
                    <a:moveTo>
                      <a:pt x="261" y="0"/>
                    </a:moveTo>
                    <a:lnTo>
                      <a:pt x="1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42"/>
                    </a:lnTo>
                    <a:lnTo>
                      <a:pt x="2" y="142"/>
                    </a:lnTo>
                    <a:lnTo>
                      <a:pt x="14" y="142"/>
                    </a:lnTo>
                    <a:lnTo>
                      <a:pt x="44" y="142"/>
                    </a:lnTo>
                    <a:lnTo>
                      <a:pt x="75" y="142"/>
                    </a:lnTo>
                    <a:lnTo>
                      <a:pt x="238" y="142"/>
                    </a:lnTo>
                    <a:lnTo>
                      <a:pt x="310" y="142"/>
                    </a:lnTo>
                    <a:lnTo>
                      <a:pt x="261" y="7"/>
                    </a:lnTo>
                    <a:lnTo>
                      <a:pt x="262" y="7"/>
                    </a:lnTo>
                    <a:lnTo>
                      <a:pt x="262" y="5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Freeform 212"/>
              <p:cNvSpPr/>
              <p:nvPr/>
            </p:nvSpPr>
            <p:spPr bwMode="auto">
              <a:xfrm>
                <a:off x="1470" y="3269"/>
                <a:ext cx="310" cy="142"/>
              </a:xfrm>
              <a:custGeom>
                <a:avLst/>
                <a:gdLst>
                  <a:gd name="T0" fmla="*/ 261 w 310"/>
                  <a:gd name="T1" fmla="*/ 0 h 142"/>
                  <a:gd name="T2" fmla="*/ 14 w 310"/>
                  <a:gd name="T3" fmla="*/ 0 h 142"/>
                  <a:gd name="T4" fmla="*/ 2 w 310"/>
                  <a:gd name="T5" fmla="*/ 0 h 142"/>
                  <a:gd name="T6" fmla="*/ 0 w 310"/>
                  <a:gd name="T7" fmla="*/ 0 h 142"/>
                  <a:gd name="T8" fmla="*/ 0 w 310"/>
                  <a:gd name="T9" fmla="*/ 142 h 142"/>
                  <a:gd name="T10" fmla="*/ 2 w 310"/>
                  <a:gd name="T11" fmla="*/ 142 h 142"/>
                  <a:gd name="T12" fmla="*/ 14 w 310"/>
                  <a:gd name="T13" fmla="*/ 142 h 142"/>
                  <a:gd name="T14" fmla="*/ 44 w 310"/>
                  <a:gd name="T15" fmla="*/ 142 h 142"/>
                  <a:gd name="T16" fmla="*/ 75 w 310"/>
                  <a:gd name="T17" fmla="*/ 142 h 142"/>
                  <a:gd name="T18" fmla="*/ 238 w 310"/>
                  <a:gd name="T19" fmla="*/ 142 h 142"/>
                  <a:gd name="T20" fmla="*/ 310 w 310"/>
                  <a:gd name="T21" fmla="*/ 142 h 142"/>
                  <a:gd name="T22" fmla="*/ 261 w 310"/>
                  <a:gd name="T23" fmla="*/ 7 h 142"/>
                  <a:gd name="T24" fmla="*/ 262 w 310"/>
                  <a:gd name="T25" fmla="*/ 7 h 142"/>
                  <a:gd name="T26" fmla="*/ 262 w 310"/>
                  <a:gd name="T27" fmla="*/ 5 h 142"/>
                  <a:gd name="T28" fmla="*/ 261 w 310"/>
                  <a:gd name="T29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0" h="142">
                    <a:moveTo>
                      <a:pt x="261" y="0"/>
                    </a:moveTo>
                    <a:lnTo>
                      <a:pt x="1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42"/>
                    </a:lnTo>
                    <a:lnTo>
                      <a:pt x="2" y="142"/>
                    </a:lnTo>
                    <a:lnTo>
                      <a:pt x="14" y="142"/>
                    </a:lnTo>
                    <a:lnTo>
                      <a:pt x="44" y="142"/>
                    </a:lnTo>
                    <a:lnTo>
                      <a:pt x="75" y="142"/>
                    </a:lnTo>
                    <a:lnTo>
                      <a:pt x="238" y="142"/>
                    </a:lnTo>
                    <a:lnTo>
                      <a:pt x="310" y="142"/>
                    </a:lnTo>
                    <a:lnTo>
                      <a:pt x="261" y="7"/>
                    </a:lnTo>
                    <a:lnTo>
                      <a:pt x="262" y="7"/>
                    </a:lnTo>
                    <a:lnTo>
                      <a:pt x="262" y="5"/>
                    </a:lnTo>
                    <a:lnTo>
                      <a:pt x="26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Freeform 213"/>
              <p:cNvSpPr/>
              <p:nvPr/>
            </p:nvSpPr>
            <p:spPr bwMode="auto">
              <a:xfrm>
                <a:off x="1470" y="3133"/>
                <a:ext cx="293" cy="136"/>
              </a:xfrm>
              <a:custGeom>
                <a:avLst/>
                <a:gdLst>
                  <a:gd name="T0" fmla="*/ 236 w 293"/>
                  <a:gd name="T1" fmla="*/ 0 h 136"/>
                  <a:gd name="T2" fmla="*/ 14 w 293"/>
                  <a:gd name="T3" fmla="*/ 0 h 136"/>
                  <a:gd name="T4" fmla="*/ 4 w 293"/>
                  <a:gd name="T5" fmla="*/ 0 h 136"/>
                  <a:gd name="T6" fmla="*/ 0 w 293"/>
                  <a:gd name="T7" fmla="*/ 0 h 136"/>
                  <a:gd name="T8" fmla="*/ 0 w 293"/>
                  <a:gd name="T9" fmla="*/ 136 h 136"/>
                  <a:gd name="T10" fmla="*/ 2 w 293"/>
                  <a:gd name="T11" fmla="*/ 136 h 136"/>
                  <a:gd name="T12" fmla="*/ 14 w 293"/>
                  <a:gd name="T13" fmla="*/ 136 h 136"/>
                  <a:gd name="T14" fmla="*/ 261 w 293"/>
                  <a:gd name="T15" fmla="*/ 136 h 136"/>
                  <a:gd name="T16" fmla="*/ 264 w 293"/>
                  <a:gd name="T17" fmla="*/ 136 h 136"/>
                  <a:gd name="T18" fmla="*/ 293 w 293"/>
                  <a:gd name="T19" fmla="*/ 136 h 136"/>
                  <a:gd name="T20" fmla="*/ 236 w 293"/>
                  <a:gd name="T21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3" h="136">
                    <a:moveTo>
                      <a:pt x="236" y="0"/>
                    </a:moveTo>
                    <a:lnTo>
                      <a:pt x="1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36"/>
                    </a:lnTo>
                    <a:lnTo>
                      <a:pt x="2" y="136"/>
                    </a:lnTo>
                    <a:lnTo>
                      <a:pt x="14" y="136"/>
                    </a:lnTo>
                    <a:lnTo>
                      <a:pt x="261" y="136"/>
                    </a:lnTo>
                    <a:lnTo>
                      <a:pt x="264" y="136"/>
                    </a:lnTo>
                    <a:lnTo>
                      <a:pt x="293" y="136"/>
                    </a:lnTo>
                    <a:lnTo>
                      <a:pt x="236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Freeform 214"/>
              <p:cNvSpPr/>
              <p:nvPr/>
            </p:nvSpPr>
            <p:spPr bwMode="auto">
              <a:xfrm>
                <a:off x="1470" y="3133"/>
                <a:ext cx="293" cy="136"/>
              </a:xfrm>
              <a:custGeom>
                <a:avLst/>
                <a:gdLst>
                  <a:gd name="T0" fmla="*/ 236 w 293"/>
                  <a:gd name="T1" fmla="*/ 0 h 136"/>
                  <a:gd name="T2" fmla="*/ 14 w 293"/>
                  <a:gd name="T3" fmla="*/ 0 h 136"/>
                  <a:gd name="T4" fmla="*/ 4 w 293"/>
                  <a:gd name="T5" fmla="*/ 0 h 136"/>
                  <a:gd name="T6" fmla="*/ 0 w 293"/>
                  <a:gd name="T7" fmla="*/ 0 h 136"/>
                  <a:gd name="T8" fmla="*/ 0 w 293"/>
                  <a:gd name="T9" fmla="*/ 136 h 136"/>
                  <a:gd name="T10" fmla="*/ 2 w 293"/>
                  <a:gd name="T11" fmla="*/ 136 h 136"/>
                  <a:gd name="T12" fmla="*/ 14 w 293"/>
                  <a:gd name="T13" fmla="*/ 136 h 136"/>
                  <a:gd name="T14" fmla="*/ 261 w 293"/>
                  <a:gd name="T15" fmla="*/ 136 h 136"/>
                  <a:gd name="T16" fmla="*/ 264 w 293"/>
                  <a:gd name="T17" fmla="*/ 136 h 136"/>
                  <a:gd name="T18" fmla="*/ 293 w 293"/>
                  <a:gd name="T19" fmla="*/ 136 h 136"/>
                  <a:gd name="T20" fmla="*/ 236 w 293"/>
                  <a:gd name="T21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3" h="136">
                    <a:moveTo>
                      <a:pt x="236" y="0"/>
                    </a:moveTo>
                    <a:lnTo>
                      <a:pt x="1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36"/>
                    </a:lnTo>
                    <a:lnTo>
                      <a:pt x="2" y="136"/>
                    </a:lnTo>
                    <a:lnTo>
                      <a:pt x="14" y="136"/>
                    </a:lnTo>
                    <a:lnTo>
                      <a:pt x="261" y="136"/>
                    </a:lnTo>
                    <a:lnTo>
                      <a:pt x="264" y="136"/>
                    </a:lnTo>
                    <a:lnTo>
                      <a:pt x="293" y="136"/>
                    </a:lnTo>
                    <a:lnTo>
                      <a:pt x="23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Freeform 215"/>
              <p:cNvSpPr/>
              <p:nvPr/>
            </p:nvSpPr>
            <p:spPr bwMode="auto">
              <a:xfrm>
                <a:off x="1470" y="2953"/>
                <a:ext cx="262" cy="180"/>
              </a:xfrm>
              <a:custGeom>
                <a:avLst/>
                <a:gdLst>
                  <a:gd name="T0" fmla="*/ 179 w 262"/>
                  <a:gd name="T1" fmla="*/ 0 h 180"/>
                  <a:gd name="T2" fmla="*/ 14 w 262"/>
                  <a:gd name="T3" fmla="*/ 0 h 180"/>
                  <a:gd name="T4" fmla="*/ 4 w 262"/>
                  <a:gd name="T5" fmla="*/ 0 h 180"/>
                  <a:gd name="T6" fmla="*/ 0 w 262"/>
                  <a:gd name="T7" fmla="*/ 0 h 180"/>
                  <a:gd name="T8" fmla="*/ 0 w 262"/>
                  <a:gd name="T9" fmla="*/ 180 h 180"/>
                  <a:gd name="T10" fmla="*/ 4 w 262"/>
                  <a:gd name="T11" fmla="*/ 180 h 180"/>
                  <a:gd name="T12" fmla="*/ 14 w 262"/>
                  <a:gd name="T13" fmla="*/ 180 h 180"/>
                  <a:gd name="T14" fmla="*/ 236 w 262"/>
                  <a:gd name="T15" fmla="*/ 180 h 180"/>
                  <a:gd name="T16" fmla="*/ 234 w 262"/>
                  <a:gd name="T17" fmla="*/ 177 h 180"/>
                  <a:gd name="T18" fmla="*/ 262 w 262"/>
                  <a:gd name="T19" fmla="*/ 177 h 180"/>
                  <a:gd name="T20" fmla="*/ 209 w 262"/>
                  <a:gd name="T21" fmla="*/ 62 h 180"/>
                  <a:gd name="T22" fmla="*/ 179 w 262"/>
                  <a:gd name="T23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2" h="180">
                    <a:moveTo>
                      <a:pt x="179" y="0"/>
                    </a:moveTo>
                    <a:lnTo>
                      <a:pt x="1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80"/>
                    </a:lnTo>
                    <a:lnTo>
                      <a:pt x="4" y="180"/>
                    </a:lnTo>
                    <a:lnTo>
                      <a:pt x="14" y="180"/>
                    </a:lnTo>
                    <a:lnTo>
                      <a:pt x="236" y="180"/>
                    </a:lnTo>
                    <a:lnTo>
                      <a:pt x="234" y="177"/>
                    </a:lnTo>
                    <a:lnTo>
                      <a:pt x="262" y="177"/>
                    </a:lnTo>
                    <a:lnTo>
                      <a:pt x="209" y="62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Freeform 216"/>
              <p:cNvSpPr/>
              <p:nvPr/>
            </p:nvSpPr>
            <p:spPr bwMode="auto">
              <a:xfrm>
                <a:off x="1470" y="2953"/>
                <a:ext cx="262" cy="180"/>
              </a:xfrm>
              <a:custGeom>
                <a:avLst/>
                <a:gdLst>
                  <a:gd name="T0" fmla="*/ 179 w 262"/>
                  <a:gd name="T1" fmla="*/ 0 h 180"/>
                  <a:gd name="T2" fmla="*/ 14 w 262"/>
                  <a:gd name="T3" fmla="*/ 0 h 180"/>
                  <a:gd name="T4" fmla="*/ 4 w 262"/>
                  <a:gd name="T5" fmla="*/ 0 h 180"/>
                  <a:gd name="T6" fmla="*/ 0 w 262"/>
                  <a:gd name="T7" fmla="*/ 0 h 180"/>
                  <a:gd name="T8" fmla="*/ 0 w 262"/>
                  <a:gd name="T9" fmla="*/ 180 h 180"/>
                  <a:gd name="T10" fmla="*/ 4 w 262"/>
                  <a:gd name="T11" fmla="*/ 180 h 180"/>
                  <a:gd name="T12" fmla="*/ 14 w 262"/>
                  <a:gd name="T13" fmla="*/ 180 h 180"/>
                  <a:gd name="T14" fmla="*/ 236 w 262"/>
                  <a:gd name="T15" fmla="*/ 180 h 180"/>
                  <a:gd name="T16" fmla="*/ 234 w 262"/>
                  <a:gd name="T17" fmla="*/ 177 h 180"/>
                  <a:gd name="T18" fmla="*/ 262 w 262"/>
                  <a:gd name="T19" fmla="*/ 177 h 180"/>
                  <a:gd name="T20" fmla="*/ 209 w 262"/>
                  <a:gd name="T21" fmla="*/ 62 h 180"/>
                  <a:gd name="T22" fmla="*/ 179 w 262"/>
                  <a:gd name="T23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2" h="180">
                    <a:moveTo>
                      <a:pt x="179" y="0"/>
                    </a:moveTo>
                    <a:lnTo>
                      <a:pt x="1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80"/>
                    </a:lnTo>
                    <a:lnTo>
                      <a:pt x="4" y="180"/>
                    </a:lnTo>
                    <a:lnTo>
                      <a:pt x="14" y="180"/>
                    </a:lnTo>
                    <a:lnTo>
                      <a:pt x="236" y="180"/>
                    </a:lnTo>
                    <a:lnTo>
                      <a:pt x="234" y="177"/>
                    </a:lnTo>
                    <a:lnTo>
                      <a:pt x="262" y="177"/>
                    </a:lnTo>
                    <a:lnTo>
                      <a:pt x="209" y="62"/>
                    </a:lnTo>
                    <a:lnTo>
                      <a:pt x="17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Freeform 217"/>
              <p:cNvSpPr/>
              <p:nvPr/>
            </p:nvSpPr>
            <p:spPr bwMode="auto">
              <a:xfrm>
                <a:off x="1470" y="2585"/>
                <a:ext cx="225" cy="368"/>
              </a:xfrm>
              <a:custGeom>
                <a:avLst/>
                <a:gdLst>
                  <a:gd name="T0" fmla="*/ 7 w 225"/>
                  <a:gd name="T1" fmla="*/ 0 h 368"/>
                  <a:gd name="T2" fmla="*/ 0 w 225"/>
                  <a:gd name="T3" fmla="*/ 12 h 368"/>
                  <a:gd name="T4" fmla="*/ 0 w 225"/>
                  <a:gd name="T5" fmla="*/ 14 h 368"/>
                  <a:gd name="T6" fmla="*/ 0 w 225"/>
                  <a:gd name="T7" fmla="*/ 368 h 368"/>
                  <a:gd name="T8" fmla="*/ 4 w 225"/>
                  <a:gd name="T9" fmla="*/ 368 h 368"/>
                  <a:gd name="T10" fmla="*/ 14 w 225"/>
                  <a:gd name="T11" fmla="*/ 368 h 368"/>
                  <a:gd name="T12" fmla="*/ 179 w 225"/>
                  <a:gd name="T13" fmla="*/ 368 h 368"/>
                  <a:gd name="T14" fmla="*/ 225 w 225"/>
                  <a:gd name="T15" fmla="*/ 368 h 368"/>
                  <a:gd name="T16" fmla="*/ 20 w 225"/>
                  <a:gd name="T17" fmla="*/ 23 h 368"/>
                  <a:gd name="T18" fmla="*/ 18 w 225"/>
                  <a:gd name="T19" fmla="*/ 17 h 368"/>
                  <a:gd name="T20" fmla="*/ 12 w 225"/>
                  <a:gd name="T21" fmla="*/ 8 h 368"/>
                  <a:gd name="T22" fmla="*/ 7 w 225"/>
                  <a:gd name="T23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5" h="368">
                    <a:moveTo>
                      <a:pt x="7" y="0"/>
                    </a:moveTo>
                    <a:lnTo>
                      <a:pt x="0" y="12"/>
                    </a:lnTo>
                    <a:lnTo>
                      <a:pt x="0" y="14"/>
                    </a:lnTo>
                    <a:lnTo>
                      <a:pt x="0" y="368"/>
                    </a:lnTo>
                    <a:lnTo>
                      <a:pt x="4" y="368"/>
                    </a:lnTo>
                    <a:lnTo>
                      <a:pt x="14" y="368"/>
                    </a:lnTo>
                    <a:lnTo>
                      <a:pt x="179" y="368"/>
                    </a:lnTo>
                    <a:lnTo>
                      <a:pt x="225" y="368"/>
                    </a:lnTo>
                    <a:lnTo>
                      <a:pt x="20" y="23"/>
                    </a:lnTo>
                    <a:lnTo>
                      <a:pt x="18" y="17"/>
                    </a:lnTo>
                    <a:lnTo>
                      <a:pt x="12" y="8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Freeform 218"/>
              <p:cNvSpPr/>
              <p:nvPr/>
            </p:nvSpPr>
            <p:spPr bwMode="auto">
              <a:xfrm>
                <a:off x="1470" y="2585"/>
                <a:ext cx="225" cy="368"/>
              </a:xfrm>
              <a:custGeom>
                <a:avLst/>
                <a:gdLst>
                  <a:gd name="T0" fmla="*/ 7 w 225"/>
                  <a:gd name="T1" fmla="*/ 0 h 368"/>
                  <a:gd name="T2" fmla="*/ 0 w 225"/>
                  <a:gd name="T3" fmla="*/ 12 h 368"/>
                  <a:gd name="T4" fmla="*/ 0 w 225"/>
                  <a:gd name="T5" fmla="*/ 14 h 368"/>
                  <a:gd name="T6" fmla="*/ 0 w 225"/>
                  <a:gd name="T7" fmla="*/ 368 h 368"/>
                  <a:gd name="T8" fmla="*/ 4 w 225"/>
                  <a:gd name="T9" fmla="*/ 368 h 368"/>
                  <a:gd name="T10" fmla="*/ 14 w 225"/>
                  <a:gd name="T11" fmla="*/ 368 h 368"/>
                  <a:gd name="T12" fmla="*/ 179 w 225"/>
                  <a:gd name="T13" fmla="*/ 368 h 368"/>
                  <a:gd name="T14" fmla="*/ 225 w 225"/>
                  <a:gd name="T15" fmla="*/ 368 h 368"/>
                  <a:gd name="T16" fmla="*/ 20 w 225"/>
                  <a:gd name="T17" fmla="*/ 23 h 368"/>
                  <a:gd name="T18" fmla="*/ 18 w 225"/>
                  <a:gd name="T19" fmla="*/ 17 h 368"/>
                  <a:gd name="T20" fmla="*/ 12 w 225"/>
                  <a:gd name="T21" fmla="*/ 8 h 368"/>
                  <a:gd name="T22" fmla="*/ 7 w 225"/>
                  <a:gd name="T23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5" h="368">
                    <a:moveTo>
                      <a:pt x="7" y="0"/>
                    </a:moveTo>
                    <a:lnTo>
                      <a:pt x="0" y="12"/>
                    </a:lnTo>
                    <a:lnTo>
                      <a:pt x="0" y="14"/>
                    </a:lnTo>
                    <a:lnTo>
                      <a:pt x="0" y="368"/>
                    </a:lnTo>
                    <a:lnTo>
                      <a:pt x="4" y="368"/>
                    </a:lnTo>
                    <a:lnTo>
                      <a:pt x="14" y="368"/>
                    </a:lnTo>
                    <a:lnTo>
                      <a:pt x="179" y="368"/>
                    </a:lnTo>
                    <a:lnTo>
                      <a:pt x="225" y="368"/>
                    </a:lnTo>
                    <a:lnTo>
                      <a:pt x="20" y="23"/>
                    </a:lnTo>
                    <a:lnTo>
                      <a:pt x="18" y="17"/>
                    </a:lnTo>
                    <a:lnTo>
                      <a:pt x="12" y="8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Freeform 219"/>
              <p:cNvSpPr/>
              <p:nvPr/>
            </p:nvSpPr>
            <p:spPr bwMode="auto">
              <a:xfrm>
                <a:off x="5363" y="2681"/>
                <a:ext cx="555" cy="738"/>
              </a:xfrm>
              <a:custGeom>
                <a:avLst/>
                <a:gdLst>
                  <a:gd name="T0" fmla="*/ 555 w 555"/>
                  <a:gd name="T1" fmla="*/ 738 h 738"/>
                  <a:gd name="T2" fmla="*/ 413 w 555"/>
                  <a:gd name="T3" fmla="*/ 452 h 738"/>
                  <a:gd name="T4" fmla="*/ 505 w 555"/>
                  <a:gd name="T5" fmla="*/ 452 h 738"/>
                  <a:gd name="T6" fmla="*/ 355 w 555"/>
                  <a:gd name="T7" fmla="*/ 205 h 738"/>
                  <a:gd name="T8" fmla="*/ 434 w 555"/>
                  <a:gd name="T9" fmla="*/ 205 h 738"/>
                  <a:gd name="T10" fmla="*/ 284 w 555"/>
                  <a:gd name="T11" fmla="*/ 10 h 738"/>
                  <a:gd name="T12" fmla="*/ 277 w 555"/>
                  <a:gd name="T13" fmla="*/ 0 h 738"/>
                  <a:gd name="T14" fmla="*/ 271 w 555"/>
                  <a:gd name="T15" fmla="*/ 10 h 738"/>
                  <a:gd name="T16" fmla="*/ 121 w 555"/>
                  <a:gd name="T17" fmla="*/ 205 h 738"/>
                  <a:gd name="T18" fmla="*/ 200 w 555"/>
                  <a:gd name="T19" fmla="*/ 205 h 738"/>
                  <a:gd name="T20" fmla="*/ 50 w 555"/>
                  <a:gd name="T21" fmla="*/ 452 h 738"/>
                  <a:gd name="T22" fmla="*/ 142 w 555"/>
                  <a:gd name="T23" fmla="*/ 452 h 738"/>
                  <a:gd name="T24" fmla="*/ 0 w 555"/>
                  <a:gd name="T25" fmla="*/ 738 h 738"/>
                  <a:gd name="T26" fmla="*/ 277 w 555"/>
                  <a:gd name="T27" fmla="*/ 738 h 738"/>
                  <a:gd name="T28" fmla="*/ 277 w 555"/>
                  <a:gd name="T29" fmla="*/ 717 h 738"/>
                  <a:gd name="T30" fmla="*/ 278 w 555"/>
                  <a:gd name="T31" fmla="*/ 738 h 738"/>
                  <a:gd name="T32" fmla="*/ 555 w 555"/>
                  <a:gd name="T33" fmla="*/ 738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5" h="738">
                    <a:moveTo>
                      <a:pt x="555" y="738"/>
                    </a:moveTo>
                    <a:lnTo>
                      <a:pt x="413" y="452"/>
                    </a:lnTo>
                    <a:lnTo>
                      <a:pt x="505" y="452"/>
                    </a:lnTo>
                    <a:lnTo>
                      <a:pt x="355" y="205"/>
                    </a:lnTo>
                    <a:lnTo>
                      <a:pt x="434" y="205"/>
                    </a:lnTo>
                    <a:lnTo>
                      <a:pt x="284" y="10"/>
                    </a:lnTo>
                    <a:lnTo>
                      <a:pt x="277" y="0"/>
                    </a:lnTo>
                    <a:lnTo>
                      <a:pt x="271" y="10"/>
                    </a:lnTo>
                    <a:lnTo>
                      <a:pt x="121" y="205"/>
                    </a:lnTo>
                    <a:lnTo>
                      <a:pt x="200" y="205"/>
                    </a:lnTo>
                    <a:lnTo>
                      <a:pt x="50" y="452"/>
                    </a:lnTo>
                    <a:lnTo>
                      <a:pt x="142" y="452"/>
                    </a:lnTo>
                    <a:lnTo>
                      <a:pt x="0" y="738"/>
                    </a:lnTo>
                    <a:lnTo>
                      <a:pt x="277" y="738"/>
                    </a:lnTo>
                    <a:lnTo>
                      <a:pt x="277" y="717"/>
                    </a:lnTo>
                    <a:lnTo>
                      <a:pt x="278" y="738"/>
                    </a:lnTo>
                    <a:lnTo>
                      <a:pt x="555" y="738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Freeform 220"/>
              <p:cNvSpPr/>
              <p:nvPr/>
            </p:nvSpPr>
            <p:spPr bwMode="auto">
              <a:xfrm>
                <a:off x="5363" y="2681"/>
                <a:ext cx="555" cy="738"/>
              </a:xfrm>
              <a:custGeom>
                <a:avLst/>
                <a:gdLst>
                  <a:gd name="T0" fmla="*/ 555 w 555"/>
                  <a:gd name="T1" fmla="*/ 738 h 738"/>
                  <a:gd name="T2" fmla="*/ 413 w 555"/>
                  <a:gd name="T3" fmla="*/ 452 h 738"/>
                  <a:gd name="T4" fmla="*/ 505 w 555"/>
                  <a:gd name="T5" fmla="*/ 452 h 738"/>
                  <a:gd name="T6" fmla="*/ 355 w 555"/>
                  <a:gd name="T7" fmla="*/ 205 h 738"/>
                  <a:gd name="T8" fmla="*/ 434 w 555"/>
                  <a:gd name="T9" fmla="*/ 205 h 738"/>
                  <a:gd name="T10" fmla="*/ 284 w 555"/>
                  <a:gd name="T11" fmla="*/ 10 h 738"/>
                  <a:gd name="T12" fmla="*/ 277 w 555"/>
                  <a:gd name="T13" fmla="*/ 0 h 738"/>
                  <a:gd name="T14" fmla="*/ 271 w 555"/>
                  <a:gd name="T15" fmla="*/ 10 h 738"/>
                  <a:gd name="T16" fmla="*/ 121 w 555"/>
                  <a:gd name="T17" fmla="*/ 205 h 738"/>
                  <a:gd name="T18" fmla="*/ 200 w 555"/>
                  <a:gd name="T19" fmla="*/ 205 h 738"/>
                  <a:gd name="T20" fmla="*/ 50 w 555"/>
                  <a:gd name="T21" fmla="*/ 452 h 738"/>
                  <a:gd name="T22" fmla="*/ 142 w 555"/>
                  <a:gd name="T23" fmla="*/ 452 h 738"/>
                  <a:gd name="T24" fmla="*/ 0 w 555"/>
                  <a:gd name="T25" fmla="*/ 738 h 738"/>
                  <a:gd name="T26" fmla="*/ 277 w 555"/>
                  <a:gd name="T27" fmla="*/ 738 h 738"/>
                  <a:gd name="T28" fmla="*/ 277 w 555"/>
                  <a:gd name="T29" fmla="*/ 717 h 738"/>
                  <a:gd name="T30" fmla="*/ 278 w 555"/>
                  <a:gd name="T31" fmla="*/ 738 h 738"/>
                  <a:gd name="T32" fmla="*/ 555 w 555"/>
                  <a:gd name="T33" fmla="*/ 738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5" h="738">
                    <a:moveTo>
                      <a:pt x="555" y="738"/>
                    </a:moveTo>
                    <a:lnTo>
                      <a:pt x="413" y="452"/>
                    </a:lnTo>
                    <a:lnTo>
                      <a:pt x="505" y="452"/>
                    </a:lnTo>
                    <a:lnTo>
                      <a:pt x="355" y="205"/>
                    </a:lnTo>
                    <a:lnTo>
                      <a:pt x="434" y="205"/>
                    </a:lnTo>
                    <a:lnTo>
                      <a:pt x="284" y="10"/>
                    </a:lnTo>
                    <a:lnTo>
                      <a:pt x="277" y="0"/>
                    </a:lnTo>
                    <a:lnTo>
                      <a:pt x="271" y="10"/>
                    </a:lnTo>
                    <a:lnTo>
                      <a:pt x="121" y="205"/>
                    </a:lnTo>
                    <a:lnTo>
                      <a:pt x="200" y="205"/>
                    </a:lnTo>
                    <a:lnTo>
                      <a:pt x="50" y="452"/>
                    </a:lnTo>
                    <a:lnTo>
                      <a:pt x="142" y="452"/>
                    </a:lnTo>
                    <a:lnTo>
                      <a:pt x="0" y="738"/>
                    </a:lnTo>
                    <a:lnTo>
                      <a:pt x="277" y="738"/>
                    </a:lnTo>
                    <a:lnTo>
                      <a:pt x="277" y="717"/>
                    </a:lnTo>
                    <a:lnTo>
                      <a:pt x="278" y="738"/>
                    </a:lnTo>
                    <a:lnTo>
                      <a:pt x="555" y="73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Freeform 221"/>
              <p:cNvSpPr/>
              <p:nvPr/>
            </p:nvSpPr>
            <p:spPr bwMode="auto">
              <a:xfrm>
                <a:off x="5528" y="3235"/>
                <a:ext cx="225" cy="341"/>
              </a:xfrm>
              <a:custGeom>
                <a:avLst/>
                <a:gdLst>
                  <a:gd name="T0" fmla="*/ 225 w 225"/>
                  <a:gd name="T1" fmla="*/ 82 h 341"/>
                  <a:gd name="T2" fmla="*/ 142 w 225"/>
                  <a:gd name="T3" fmla="*/ 141 h 341"/>
                  <a:gd name="T4" fmla="*/ 113 w 225"/>
                  <a:gd name="T5" fmla="*/ 2 h 341"/>
                  <a:gd name="T6" fmla="*/ 113 w 225"/>
                  <a:gd name="T7" fmla="*/ 0 h 341"/>
                  <a:gd name="T8" fmla="*/ 113 w 225"/>
                  <a:gd name="T9" fmla="*/ 0 h 341"/>
                  <a:gd name="T10" fmla="*/ 113 w 225"/>
                  <a:gd name="T11" fmla="*/ 0 h 341"/>
                  <a:gd name="T12" fmla="*/ 113 w 225"/>
                  <a:gd name="T13" fmla="*/ 2 h 341"/>
                  <a:gd name="T14" fmla="*/ 85 w 225"/>
                  <a:gd name="T15" fmla="*/ 141 h 341"/>
                  <a:gd name="T16" fmla="*/ 0 w 225"/>
                  <a:gd name="T17" fmla="*/ 82 h 341"/>
                  <a:gd name="T18" fmla="*/ 74 w 225"/>
                  <a:gd name="T19" fmla="*/ 180 h 341"/>
                  <a:gd name="T20" fmla="*/ 50 w 225"/>
                  <a:gd name="T21" fmla="*/ 341 h 341"/>
                  <a:gd name="T22" fmla="*/ 112 w 225"/>
                  <a:gd name="T23" fmla="*/ 341 h 341"/>
                  <a:gd name="T24" fmla="*/ 175 w 225"/>
                  <a:gd name="T25" fmla="*/ 341 h 341"/>
                  <a:gd name="T26" fmla="*/ 151 w 225"/>
                  <a:gd name="T27" fmla="*/ 180 h 341"/>
                  <a:gd name="T28" fmla="*/ 225 w 225"/>
                  <a:gd name="T29" fmla="*/ 82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5" h="341">
                    <a:moveTo>
                      <a:pt x="225" y="82"/>
                    </a:moveTo>
                    <a:lnTo>
                      <a:pt x="142" y="141"/>
                    </a:lnTo>
                    <a:lnTo>
                      <a:pt x="113" y="2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3" y="2"/>
                    </a:lnTo>
                    <a:lnTo>
                      <a:pt x="85" y="141"/>
                    </a:lnTo>
                    <a:lnTo>
                      <a:pt x="0" y="82"/>
                    </a:lnTo>
                    <a:lnTo>
                      <a:pt x="74" y="180"/>
                    </a:lnTo>
                    <a:lnTo>
                      <a:pt x="50" y="341"/>
                    </a:lnTo>
                    <a:lnTo>
                      <a:pt x="112" y="341"/>
                    </a:lnTo>
                    <a:lnTo>
                      <a:pt x="175" y="341"/>
                    </a:lnTo>
                    <a:lnTo>
                      <a:pt x="151" y="180"/>
                    </a:lnTo>
                    <a:lnTo>
                      <a:pt x="225" y="82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6" name="Freeform 222"/>
              <p:cNvSpPr/>
              <p:nvPr/>
            </p:nvSpPr>
            <p:spPr bwMode="auto">
              <a:xfrm>
                <a:off x="5528" y="3235"/>
                <a:ext cx="225" cy="341"/>
              </a:xfrm>
              <a:custGeom>
                <a:avLst/>
                <a:gdLst>
                  <a:gd name="T0" fmla="*/ 225 w 225"/>
                  <a:gd name="T1" fmla="*/ 82 h 341"/>
                  <a:gd name="T2" fmla="*/ 142 w 225"/>
                  <a:gd name="T3" fmla="*/ 141 h 341"/>
                  <a:gd name="T4" fmla="*/ 113 w 225"/>
                  <a:gd name="T5" fmla="*/ 2 h 341"/>
                  <a:gd name="T6" fmla="*/ 113 w 225"/>
                  <a:gd name="T7" fmla="*/ 0 h 341"/>
                  <a:gd name="T8" fmla="*/ 113 w 225"/>
                  <a:gd name="T9" fmla="*/ 0 h 341"/>
                  <a:gd name="T10" fmla="*/ 113 w 225"/>
                  <a:gd name="T11" fmla="*/ 0 h 341"/>
                  <a:gd name="T12" fmla="*/ 113 w 225"/>
                  <a:gd name="T13" fmla="*/ 2 h 341"/>
                  <a:gd name="T14" fmla="*/ 85 w 225"/>
                  <a:gd name="T15" fmla="*/ 141 h 341"/>
                  <a:gd name="T16" fmla="*/ 0 w 225"/>
                  <a:gd name="T17" fmla="*/ 82 h 341"/>
                  <a:gd name="T18" fmla="*/ 74 w 225"/>
                  <a:gd name="T19" fmla="*/ 180 h 341"/>
                  <a:gd name="T20" fmla="*/ 50 w 225"/>
                  <a:gd name="T21" fmla="*/ 341 h 341"/>
                  <a:gd name="T22" fmla="*/ 112 w 225"/>
                  <a:gd name="T23" fmla="*/ 341 h 341"/>
                  <a:gd name="T24" fmla="*/ 175 w 225"/>
                  <a:gd name="T25" fmla="*/ 341 h 341"/>
                  <a:gd name="T26" fmla="*/ 151 w 225"/>
                  <a:gd name="T27" fmla="*/ 180 h 341"/>
                  <a:gd name="T28" fmla="*/ 225 w 225"/>
                  <a:gd name="T29" fmla="*/ 82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5" h="341">
                    <a:moveTo>
                      <a:pt x="225" y="82"/>
                    </a:moveTo>
                    <a:lnTo>
                      <a:pt x="142" y="141"/>
                    </a:lnTo>
                    <a:lnTo>
                      <a:pt x="113" y="2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3" y="2"/>
                    </a:lnTo>
                    <a:lnTo>
                      <a:pt x="85" y="141"/>
                    </a:lnTo>
                    <a:lnTo>
                      <a:pt x="0" y="82"/>
                    </a:lnTo>
                    <a:lnTo>
                      <a:pt x="74" y="180"/>
                    </a:lnTo>
                    <a:lnTo>
                      <a:pt x="50" y="341"/>
                    </a:lnTo>
                    <a:lnTo>
                      <a:pt x="112" y="341"/>
                    </a:lnTo>
                    <a:lnTo>
                      <a:pt x="175" y="341"/>
                    </a:lnTo>
                    <a:lnTo>
                      <a:pt x="151" y="180"/>
                    </a:lnTo>
                    <a:lnTo>
                      <a:pt x="225" y="8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Rectangle 223"/>
              <p:cNvSpPr>
                <a:spLocks noChangeArrowheads="1"/>
              </p:cNvSpPr>
              <p:nvPr/>
            </p:nvSpPr>
            <p:spPr bwMode="auto">
              <a:xfrm>
                <a:off x="5718" y="2886"/>
                <a:ext cx="79" cy="1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8" name="Rectangle 224"/>
              <p:cNvSpPr>
                <a:spLocks noChangeArrowheads="1"/>
              </p:cNvSpPr>
              <p:nvPr/>
            </p:nvSpPr>
            <p:spPr bwMode="auto">
              <a:xfrm>
                <a:off x="5718" y="2886"/>
                <a:ext cx="79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9" name="Rectangle 225"/>
              <p:cNvSpPr>
                <a:spLocks noChangeArrowheads="1"/>
              </p:cNvSpPr>
              <p:nvPr/>
            </p:nvSpPr>
            <p:spPr bwMode="auto">
              <a:xfrm>
                <a:off x="5776" y="3133"/>
                <a:ext cx="92" cy="2"/>
              </a:xfrm>
              <a:prstGeom prst="rect">
                <a:avLst/>
              </a:pr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0" name="Rectangle 226"/>
              <p:cNvSpPr>
                <a:spLocks noChangeArrowheads="1"/>
              </p:cNvSpPr>
              <p:nvPr/>
            </p:nvSpPr>
            <p:spPr bwMode="auto">
              <a:xfrm>
                <a:off x="5776" y="3133"/>
                <a:ext cx="92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1" name="Freeform 227"/>
              <p:cNvSpPr/>
              <p:nvPr/>
            </p:nvSpPr>
            <p:spPr bwMode="auto">
              <a:xfrm>
                <a:off x="5680" y="3419"/>
                <a:ext cx="238" cy="152"/>
              </a:xfrm>
              <a:custGeom>
                <a:avLst/>
                <a:gdLst>
                  <a:gd name="T0" fmla="*/ 238 w 238"/>
                  <a:gd name="T1" fmla="*/ 0 h 152"/>
                  <a:gd name="T2" fmla="*/ 0 w 238"/>
                  <a:gd name="T3" fmla="*/ 0 h 152"/>
                  <a:gd name="T4" fmla="*/ 23 w 238"/>
                  <a:gd name="T5" fmla="*/ 152 h 152"/>
                  <a:gd name="T6" fmla="*/ 23 w 238"/>
                  <a:gd name="T7" fmla="*/ 152 h 152"/>
                  <a:gd name="T8" fmla="*/ 0 w 238"/>
                  <a:gd name="T9" fmla="*/ 2 h 152"/>
                  <a:gd name="T10" fmla="*/ 238 w 238"/>
                  <a:gd name="T11" fmla="*/ 2 h 152"/>
                  <a:gd name="T12" fmla="*/ 238 w 238"/>
                  <a:gd name="T13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8" h="152">
                    <a:moveTo>
                      <a:pt x="238" y="0"/>
                    </a:moveTo>
                    <a:lnTo>
                      <a:pt x="0" y="0"/>
                    </a:lnTo>
                    <a:lnTo>
                      <a:pt x="23" y="152"/>
                    </a:lnTo>
                    <a:lnTo>
                      <a:pt x="23" y="152"/>
                    </a:lnTo>
                    <a:lnTo>
                      <a:pt x="0" y="2"/>
                    </a:lnTo>
                    <a:lnTo>
                      <a:pt x="238" y="2"/>
                    </a:lnTo>
                    <a:lnTo>
                      <a:pt x="238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2" name="Freeform 228"/>
              <p:cNvSpPr/>
              <p:nvPr/>
            </p:nvSpPr>
            <p:spPr bwMode="auto">
              <a:xfrm>
                <a:off x="5680" y="3419"/>
                <a:ext cx="238" cy="152"/>
              </a:xfrm>
              <a:custGeom>
                <a:avLst/>
                <a:gdLst>
                  <a:gd name="T0" fmla="*/ 238 w 238"/>
                  <a:gd name="T1" fmla="*/ 0 h 152"/>
                  <a:gd name="T2" fmla="*/ 0 w 238"/>
                  <a:gd name="T3" fmla="*/ 0 h 152"/>
                  <a:gd name="T4" fmla="*/ 23 w 238"/>
                  <a:gd name="T5" fmla="*/ 152 h 152"/>
                  <a:gd name="T6" fmla="*/ 23 w 238"/>
                  <a:gd name="T7" fmla="*/ 152 h 152"/>
                  <a:gd name="T8" fmla="*/ 0 w 238"/>
                  <a:gd name="T9" fmla="*/ 2 h 152"/>
                  <a:gd name="T10" fmla="*/ 238 w 238"/>
                  <a:gd name="T11" fmla="*/ 2 h 152"/>
                  <a:gd name="T12" fmla="*/ 238 w 238"/>
                  <a:gd name="T13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8" h="152">
                    <a:moveTo>
                      <a:pt x="238" y="0"/>
                    </a:moveTo>
                    <a:lnTo>
                      <a:pt x="0" y="0"/>
                    </a:lnTo>
                    <a:lnTo>
                      <a:pt x="23" y="152"/>
                    </a:lnTo>
                    <a:lnTo>
                      <a:pt x="23" y="152"/>
                    </a:lnTo>
                    <a:lnTo>
                      <a:pt x="0" y="2"/>
                    </a:lnTo>
                    <a:lnTo>
                      <a:pt x="238" y="2"/>
                    </a:lnTo>
                    <a:lnTo>
                      <a:pt x="23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Freeform 229"/>
              <p:cNvSpPr/>
              <p:nvPr/>
            </p:nvSpPr>
            <p:spPr bwMode="auto">
              <a:xfrm>
                <a:off x="5643" y="2685"/>
                <a:ext cx="275" cy="734"/>
              </a:xfrm>
              <a:custGeom>
                <a:avLst/>
                <a:gdLst>
                  <a:gd name="T0" fmla="*/ 0 w 275"/>
                  <a:gd name="T1" fmla="*/ 0 h 734"/>
                  <a:gd name="T2" fmla="*/ 0 w 275"/>
                  <a:gd name="T3" fmla="*/ 557 h 734"/>
                  <a:gd name="T4" fmla="*/ 27 w 275"/>
                  <a:gd name="T5" fmla="*/ 691 h 734"/>
                  <a:gd name="T6" fmla="*/ 110 w 275"/>
                  <a:gd name="T7" fmla="*/ 632 h 734"/>
                  <a:gd name="T8" fmla="*/ 36 w 275"/>
                  <a:gd name="T9" fmla="*/ 730 h 734"/>
                  <a:gd name="T10" fmla="*/ 37 w 275"/>
                  <a:gd name="T11" fmla="*/ 734 h 734"/>
                  <a:gd name="T12" fmla="*/ 275 w 275"/>
                  <a:gd name="T13" fmla="*/ 734 h 734"/>
                  <a:gd name="T14" fmla="*/ 133 w 275"/>
                  <a:gd name="T15" fmla="*/ 450 h 734"/>
                  <a:gd name="T16" fmla="*/ 133 w 275"/>
                  <a:gd name="T17" fmla="*/ 450 h 734"/>
                  <a:gd name="T18" fmla="*/ 133 w 275"/>
                  <a:gd name="T19" fmla="*/ 448 h 734"/>
                  <a:gd name="T20" fmla="*/ 225 w 275"/>
                  <a:gd name="T21" fmla="*/ 448 h 734"/>
                  <a:gd name="T22" fmla="*/ 75 w 275"/>
                  <a:gd name="T23" fmla="*/ 201 h 734"/>
                  <a:gd name="T24" fmla="*/ 75 w 275"/>
                  <a:gd name="T25" fmla="*/ 201 h 734"/>
                  <a:gd name="T26" fmla="*/ 75 w 275"/>
                  <a:gd name="T27" fmla="*/ 201 h 734"/>
                  <a:gd name="T28" fmla="*/ 154 w 275"/>
                  <a:gd name="T29" fmla="*/ 201 h 734"/>
                  <a:gd name="T30" fmla="*/ 4 w 275"/>
                  <a:gd name="T31" fmla="*/ 6 h 734"/>
                  <a:gd name="T32" fmla="*/ 0 w 275"/>
                  <a:gd name="T33" fmla="*/ 0 h 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5" h="734">
                    <a:moveTo>
                      <a:pt x="0" y="0"/>
                    </a:moveTo>
                    <a:lnTo>
                      <a:pt x="0" y="557"/>
                    </a:lnTo>
                    <a:lnTo>
                      <a:pt x="27" y="691"/>
                    </a:lnTo>
                    <a:lnTo>
                      <a:pt x="110" y="632"/>
                    </a:lnTo>
                    <a:lnTo>
                      <a:pt x="36" y="730"/>
                    </a:lnTo>
                    <a:lnTo>
                      <a:pt x="37" y="734"/>
                    </a:lnTo>
                    <a:lnTo>
                      <a:pt x="275" y="734"/>
                    </a:lnTo>
                    <a:lnTo>
                      <a:pt x="133" y="450"/>
                    </a:lnTo>
                    <a:lnTo>
                      <a:pt x="133" y="450"/>
                    </a:lnTo>
                    <a:lnTo>
                      <a:pt x="133" y="448"/>
                    </a:lnTo>
                    <a:lnTo>
                      <a:pt x="225" y="448"/>
                    </a:lnTo>
                    <a:lnTo>
                      <a:pt x="75" y="201"/>
                    </a:lnTo>
                    <a:lnTo>
                      <a:pt x="75" y="201"/>
                    </a:lnTo>
                    <a:lnTo>
                      <a:pt x="75" y="201"/>
                    </a:lnTo>
                    <a:lnTo>
                      <a:pt x="154" y="201"/>
                    </a:lnTo>
                    <a:lnTo>
                      <a:pt x="4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Freeform 230"/>
              <p:cNvSpPr/>
              <p:nvPr/>
            </p:nvSpPr>
            <p:spPr bwMode="auto">
              <a:xfrm>
                <a:off x="5643" y="2685"/>
                <a:ext cx="275" cy="734"/>
              </a:xfrm>
              <a:custGeom>
                <a:avLst/>
                <a:gdLst>
                  <a:gd name="T0" fmla="*/ 0 w 275"/>
                  <a:gd name="T1" fmla="*/ 0 h 734"/>
                  <a:gd name="T2" fmla="*/ 0 w 275"/>
                  <a:gd name="T3" fmla="*/ 557 h 734"/>
                  <a:gd name="T4" fmla="*/ 27 w 275"/>
                  <a:gd name="T5" fmla="*/ 691 h 734"/>
                  <a:gd name="T6" fmla="*/ 110 w 275"/>
                  <a:gd name="T7" fmla="*/ 632 h 734"/>
                  <a:gd name="T8" fmla="*/ 36 w 275"/>
                  <a:gd name="T9" fmla="*/ 730 h 734"/>
                  <a:gd name="T10" fmla="*/ 37 w 275"/>
                  <a:gd name="T11" fmla="*/ 734 h 734"/>
                  <a:gd name="T12" fmla="*/ 275 w 275"/>
                  <a:gd name="T13" fmla="*/ 734 h 734"/>
                  <a:gd name="T14" fmla="*/ 133 w 275"/>
                  <a:gd name="T15" fmla="*/ 450 h 734"/>
                  <a:gd name="T16" fmla="*/ 133 w 275"/>
                  <a:gd name="T17" fmla="*/ 450 h 734"/>
                  <a:gd name="T18" fmla="*/ 133 w 275"/>
                  <a:gd name="T19" fmla="*/ 448 h 734"/>
                  <a:gd name="T20" fmla="*/ 225 w 275"/>
                  <a:gd name="T21" fmla="*/ 448 h 734"/>
                  <a:gd name="T22" fmla="*/ 75 w 275"/>
                  <a:gd name="T23" fmla="*/ 201 h 734"/>
                  <a:gd name="T24" fmla="*/ 75 w 275"/>
                  <a:gd name="T25" fmla="*/ 201 h 734"/>
                  <a:gd name="T26" fmla="*/ 75 w 275"/>
                  <a:gd name="T27" fmla="*/ 201 h 734"/>
                  <a:gd name="T28" fmla="*/ 154 w 275"/>
                  <a:gd name="T29" fmla="*/ 201 h 734"/>
                  <a:gd name="T30" fmla="*/ 4 w 275"/>
                  <a:gd name="T31" fmla="*/ 6 h 734"/>
                  <a:gd name="T32" fmla="*/ 0 w 275"/>
                  <a:gd name="T33" fmla="*/ 0 h 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5" h="734">
                    <a:moveTo>
                      <a:pt x="0" y="0"/>
                    </a:moveTo>
                    <a:lnTo>
                      <a:pt x="0" y="557"/>
                    </a:lnTo>
                    <a:lnTo>
                      <a:pt x="27" y="691"/>
                    </a:lnTo>
                    <a:lnTo>
                      <a:pt x="110" y="632"/>
                    </a:lnTo>
                    <a:lnTo>
                      <a:pt x="36" y="730"/>
                    </a:lnTo>
                    <a:lnTo>
                      <a:pt x="37" y="734"/>
                    </a:lnTo>
                    <a:lnTo>
                      <a:pt x="275" y="734"/>
                    </a:lnTo>
                    <a:lnTo>
                      <a:pt x="133" y="450"/>
                    </a:lnTo>
                    <a:lnTo>
                      <a:pt x="133" y="450"/>
                    </a:lnTo>
                    <a:lnTo>
                      <a:pt x="133" y="448"/>
                    </a:lnTo>
                    <a:lnTo>
                      <a:pt x="225" y="448"/>
                    </a:lnTo>
                    <a:lnTo>
                      <a:pt x="75" y="201"/>
                    </a:lnTo>
                    <a:lnTo>
                      <a:pt x="75" y="201"/>
                    </a:lnTo>
                    <a:lnTo>
                      <a:pt x="75" y="201"/>
                    </a:lnTo>
                    <a:lnTo>
                      <a:pt x="154" y="201"/>
                    </a:lnTo>
                    <a:lnTo>
                      <a:pt x="4" y="6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Freeform 231"/>
              <p:cNvSpPr/>
              <p:nvPr/>
            </p:nvSpPr>
            <p:spPr bwMode="auto">
              <a:xfrm>
                <a:off x="5643" y="3242"/>
                <a:ext cx="110" cy="329"/>
              </a:xfrm>
              <a:custGeom>
                <a:avLst/>
                <a:gdLst>
                  <a:gd name="T0" fmla="*/ 0 w 110"/>
                  <a:gd name="T1" fmla="*/ 0 h 329"/>
                  <a:gd name="T2" fmla="*/ 0 w 110"/>
                  <a:gd name="T3" fmla="*/ 329 h 329"/>
                  <a:gd name="T4" fmla="*/ 60 w 110"/>
                  <a:gd name="T5" fmla="*/ 329 h 329"/>
                  <a:gd name="T6" fmla="*/ 37 w 110"/>
                  <a:gd name="T7" fmla="*/ 177 h 329"/>
                  <a:gd name="T8" fmla="*/ 36 w 110"/>
                  <a:gd name="T9" fmla="*/ 173 h 329"/>
                  <a:gd name="T10" fmla="*/ 110 w 110"/>
                  <a:gd name="T11" fmla="*/ 75 h 329"/>
                  <a:gd name="T12" fmla="*/ 27 w 110"/>
                  <a:gd name="T13" fmla="*/ 134 h 329"/>
                  <a:gd name="T14" fmla="*/ 0 w 110"/>
                  <a:gd name="T15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0" h="329">
                    <a:moveTo>
                      <a:pt x="0" y="0"/>
                    </a:moveTo>
                    <a:lnTo>
                      <a:pt x="0" y="329"/>
                    </a:lnTo>
                    <a:lnTo>
                      <a:pt x="60" y="329"/>
                    </a:lnTo>
                    <a:lnTo>
                      <a:pt x="37" y="177"/>
                    </a:lnTo>
                    <a:lnTo>
                      <a:pt x="36" y="173"/>
                    </a:lnTo>
                    <a:lnTo>
                      <a:pt x="110" y="75"/>
                    </a:lnTo>
                    <a:lnTo>
                      <a:pt x="27" y="1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Freeform 232"/>
              <p:cNvSpPr/>
              <p:nvPr/>
            </p:nvSpPr>
            <p:spPr bwMode="auto">
              <a:xfrm>
                <a:off x="5643" y="3242"/>
                <a:ext cx="110" cy="329"/>
              </a:xfrm>
              <a:custGeom>
                <a:avLst/>
                <a:gdLst>
                  <a:gd name="T0" fmla="*/ 0 w 110"/>
                  <a:gd name="T1" fmla="*/ 0 h 329"/>
                  <a:gd name="T2" fmla="*/ 0 w 110"/>
                  <a:gd name="T3" fmla="*/ 329 h 329"/>
                  <a:gd name="T4" fmla="*/ 60 w 110"/>
                  <a:gd name="T5" fmla="*/ 329 h 329"/>
                  <a:gd name="T6" fmla="*/ 37 w 110"/>
                  <a:gd name="T7" fmla="*/ 177 h 329"/>
                  <a:gd name="T8" fmla="*/ 36 w 110"/>
                  <a:gd name="T9" fmla="*/ 173 h 329"/>
                  <a:gd name="T10" fmla="*/ 110 w 110"/>
                  <a:gd name="T11" fmla="*/ 75 h 329"/>
                  <a:gd name="T12" fmla="*/ 27 w 110"/>
                  <a:gd name="T13" fmla="*/ 134 h 329"/>
                  <a:gd name="T14" fmla="*/ 0 w 110"/>
                  <a:gd name="T15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0" h="329">
                    <a:moveTo>
                      <a:pt x="0" y="0"/>
                    </a:moveTo>
                    <a:lnTo>
                      <a:pt x="0" y="329"/>
                    </a:lnTo>
                    <a:lnTo>
                      <a:pt x="60" y="329"/>
                    </a:lnTo>
                    <a:lnTo>
                      <a:pt x="37" y="177"/>
                    </a:lnTo>
                    <a:lnTo>
                      <a:pt x="36" y="173"/>
                    </a:lnTo>
                    <a:lnTo>
                      <a:pt x="110" y="75"/>
                    </a:lnTo>
                    <a:lnTo>
                      <a:pt x="27" y="13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Oval 233"/>
              <p:cNvSpPr>
                <a:spLocks noChangeArrowheads="1"/>
              </p:cNvSpPr>
              <p:nvPr/>
            </p:nvSpPr>
            <p:spPr bwMode="auto">
              <a:xfrm>
                <a:off x="4046" y="2696"/>
                <a:ext cx="282" cy="550"/>
              </a:xfrm>
              <a:prstGeom prst="ellipse">
                <a:avLst/>
              </a:pr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Freeform 234"/>
              <p:cNvSpPr/>
              <p:nvPr/>
            </p:nvSpPr>
            <p:spPr bwMode="auto">
              <a:xfrm>
                <a:off x="4163" y="3017"/>
                <a:ext cx="53" cy="552"/>
              </a:xfrm>
              <a:custGeom>
                <a:avLst/>
                <a:gdLst>
                  <a:gd name="T0" fmla="*/ 19 w 53"/>
                  <a:gd name="T1" fmla="*/ 0 h 552"/>
                  <a:gd name="T2" fmla="*/ 0 w 53"/>
                  <a:gd name="T3" fmla="*/ 552 h 552"/>
                  <a:gd name="T4" fmla="*/ 53 w 53"/>
                  <a:gd name="T5" fmla="*/ 552 h 552"/>
                  <a:gd name="T6" fmla="*/ 19 w 53"/>
                  <a:gd name="T7" fmla="*/ 0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552">
                    <a:moveTo>
                      <a:pt x="19" y="0"/>
                    </a:moveTo>
                    <a:lnTo>
                      <a:pt x="0" y="552"/>
                    </a:lnTo>
                    <a:lnTo>
                      <a:pt x="53" y="552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Freeform 235"/>
              <p:cNvSpPr/>
              <p:nvPr/>
            </p:nvSpPr>
            <p:spPr bwMode="auto">
              <a:xfrm>
                <a:off x="4163" y="3017"/>
                <a:ext cx="53" cy="552"/>
              </a:xfrm>
              <a:custGeom>
                <a:avLst/>
                <a:gdLst>
                  <a:gd name="T0" fmla="*/ 19 w 53"/>
                  <a:gd name="T1" fmla="*/ 0 h 552"/>
                  <a:gd name="T2" fmla="*/ 0 w 53"/>
                  <a:gd name="T3" fmla="*/ 552 h 552"/>
                  <a:gd name="T4" fmla="*/ 53 w 53"/>
                  <a:gd name="T5" fmla="*/ 552 h 552"/>
                  <a:gd name="T6" fmla="*/ 19 w 53"/>
                  <a:gd name="T7" fmla="*/ 0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552">
                    <a:moveTo>
                      <a:pt x="19" y="0"/>
                    </a:moveTo>
                    <a:lnTo>
                      <a:pt x="0" y="552"/>
                    </a:lnTo>
                    <a:lnTo>
                      <a:pt x="53" y="552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Freeform 236"/>
              <p:cNvSpPr>
                <a:spLocks noEditPoints="1"/>
              </p:cNvSpPr>
              <p:nvPr/>
            </p:nvSpPr>
            <p:spPr bwMode="auto">
              <a:xfrm>
                <a:off x="4292" y="2786"/>
                <a:ext cx="36" cy="201"/>
              </a:xfrm>
              <a:custGeom>
                <a:avLst/>
                <a:gdLst>
                  <a:gd name="T0" fmla="*/ 20 w 20"/>
                  <a:gd name="T1" fmla="*/ 107 h 107"/>
                  <a:gd name="T2" fmla="*/ 20 w 20"/>
                  <a:gd name="T3" fmla="*/ 107 h 107"/>
                  <a:gd name="T4" fmla="*/ 20 w 20"/>
                  <a:gd name="T5" fmla="*/ 104 h 107"/>
                  <a:gd name="T6" fmla="*/ 20 w 20"/>
                  <a:gd name="T7" fmla="*/ 104 h 107"/>
                  <a:gd name="T8" fmla="*/ 20 w 20"/>
                  <a:gd name="T9" fmla="*/ 103 h 107"/>
                  <a:gd name="T10" fmla="*/ 20 w 20"/>
                  <a:gd name="T11" fmla="*/ 103 h 107"/>
                  <a:gd name="T12" fmla="*/ 20 w 20"/>
                  <a:gd name="T13" fmla="*/ 103 h 107"/>
                  <a:gd name="T14" fmla="*/ 20 w 20"/>
                  <a:gd name="T15" fmla="*/ 103 h 107"/>
                  <a:gd name="T16" fmla="*/ 20 w 20"/>
                  <a:gd name="T17" fmla="*/ 103 h 107"/>
                  <a:gd name="T18" fmla="*/ 20 w 20"/>
                  <a:gd name="T19" fmla="*/ 102 h 107"/>
                  <a:gd name="T20" fmla="*/ 20 w 20"/>
                  <a:gd name="T21" fmla="*/ 102 h 107"/>
                  <a:gd name="T22" fmla="*/ 20 w 20"/>
                  <a:gd name="T23" fmla="*/ 102 h 107"/>
                  <a:gd name="T24" fmla="*/ 20 w 20"/>
                  <a:gd name="T25" fmla="*/ 102 h 107"/>
                  <a:gd name="T26" fmla="*/ 20 w 20"/>
                  <a:gd name="T27" fmla="*/ 101 h 107"/>
                  <a:gd name="T28" fmla="*/ 20 w 20"/>
                  <a:gd name="T29" fmla="*/ 101 h 107"/>
                  <a:gd name="T30" fmla="*/ 20 w 20"/>
                  <a:gd name="T31" fmla="*/ 101 h 107"/>
                  <a:gd name="T32" fmla="*/ 20 w 20"/>
                  <a:gd name="T33" fmla="*/ 101 h 107"/>
                  <a:gd name="T34" fmla="*/ 20 w 20"/>
                  <a:gd name="T35" fmla="*/ 100 h 107"/>
                  <a:gd name="T36" fmla="*/ 20 w 20"/>
                  <a:gd name="T37" fmla="*/ 100 h 107"/>
                  <a:gd name="T38" fmla="*/ 20 w 20"/>
                  <a:gd name="T39" fmla="*/ 100 h 107"/>
                  <a:gd name="T40" fmla="*/ 20 w 20"/>
                  <a:gd name="T41" fmla="*/ 100 h 107"/>
                  <a:gd name="T42" fmla="*/ 20 w 20"/>
                  <a:gd name="T43" fmla="*/ 100 h 107"/>
                  <a:gd name="T44" fmla="*/ 20 w 20"/>
                  <a:gd name="T45" fmla="*/ 99 h 107"/>
                  <a:gd name="T46" fmla="*/ 20 w 20"/>
                  <a:gd name="T47" fmla="*/ 99 h 107"/>
                  <a:gd name="T48" fmla="*/ 20 w 20"/>
                  <a:gd name="T49" fmla="*/ 99 h 107"/>
                  <a:gd name="T50" fmla="*/ 20 w 20"/>
                  <a:gd name="T51" fmla="*/ 97 h 107"/>
                  <a:gd name="T52" fmla="*/ 20 w 20"/>
                  <a:gd name="T53" fmla="*/ 97 h 107"/>
                  <a:gd name="T54" fmla="*/ 20 w 20"/>
                  <a:gd name="T55" fmla="*/ 96 h 107"/>
                  <a:gd name="T56" fmla="*/ 20 w 20"/>
                  <a:gd name="T57" fmla="*/ 95 h 107"/>
                  <a:gd name="T58" fmla="*/ 20 w 20"/>
                  <a:gd name="T59" fmla="*/ 94 h 107"/>
                  <a:gd name="T60" fmla="*/ 1 w 20"/>
                  <a:gd name="T61" fmla="*/ 2 h 107"/>
                  <a:gd name="T62" fmla="*/ 1 w 20"/>
                  <a:gd name="T63" fmla="*/ 2 h 107"/>
                  <a:gd name="T64" fmla="*/ 0 w 20"/>
                  <a:gd name="T65" fmla="*/ 2 h 107"/>
                  <a:gd name="T66" fmla="*/ 0 w 20"/>
                  <a:gd name="T67" fmla="*/ 2 h 107"/>
                  <a:gd name="T68" fmla="*/ 0 w 20"/>
                  <a:gd name="T69" fmla="*/ 1 h 107"/>
                  <a:gd name="T70" fmla="*/ 0 w 20"/>
                  <a:gd name="T71" fmla="*/ 1 h 107"/>
                  <a:gd name="T72" fmla="*/ 0 w 20"/>
                  <a:gd name="T73" fmla="*/ 1 h 107"/>
                  <a:gd name="T74" fmla="*/ 0 w 20"/>
                  <a:gd name="T75" fmla="*/ 1 h 107"/>
                  <a:gd name="T76" fmla="*/ 0 w 20"/>
                  <a:gd name="T77" fmla="*/ 1 h 107"/>
                  <a:gd name="T78" fmla="*/ 0 w 20"/>
                  <a:gd name="T79" fmla="*/ 1 h 107"/>
                  <a:gd name="T80" fmla="*/ 0 w 20"/>
                  <a:gd name="T81" fmla="*/ 0 h 107"/>
                  <a:gd name="T82" fmla="*/ 0 w 20"/>
                  <a:gd name="T83" fmla="*/ 0 h 107"/>
                  <a:gd name="T84" fmla="*/ 0 w 20"/>
                  <a:gd name="T85" fmla="*/ 0 h 107"/>
                  <a:gd name="T86" fmla="*/ 0 w 20"/>
                  <a:gd name="T87" fmla="*/ 0 h 107"/>
                  <a:gd name="T88" fmla="*/ 0 w 20"/>
                  <a:gd name="T89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0" h="107">
                    <a:moveTo>
                      <a:pt x="20" y="107"/>
                    </a:moveTo>
                    <a:cubicBezTo>
                      <a:pt x="20" y="107"/>
                      <a:pt x="20" y="107"/>
                      <a:pt x="20" y="107"/>
                    </a:cubicBezTo>
                    <a:cubicBezTo>
                      <a:pt x="20" y="107"/>
                      <a:pt x="20" y="107"/>
                      <a:pt x="20" y="107"/>
                    </a:cubicBezTo>
                    <a:moveTo>
                      <a:pt x="20" y="107"/>
                    </a:moveTo>
                    <a:cubicBezTo>
                      <a:pt x="20" y="107"/>
                      <a:pt x="20" y="107"/>
                      <a:pt x="20" y="107"/>
                    </a:cubicBezTo>
                    <a:cubicBezTo>
                      <a:pt x="20" y="107"/>
                      <a:pt x="20" y="107"/>
                      <a:pt x="20" y="107"/>
                    </a:cubicBezTo>
                    <a:moveTo>
                      <a:pt x="20" y="104"/>
                    </a:moveTo>
                    <a:cubicBezTo>
                      <a:pt x="20" y="104"/>
                      <a:pt x="20" y="104"/>
                      <a:pt x="20" y="104"/>
                    </a:cubicBezTo>
                    <a:cubicBezTo>
                      <a:pt x="20" y="104"/>
                      <a:pt x="20" y="104"/>
                      <a:pt x="20" y="104"/>
                    </a:cubicBezTo>
                    <a:moveTo>
                      <a:pt x="20" y="104"/>
                    </a:moveTo>
                    <a:cubicBezTo>
                      <a:pt x="20" y="104"/>
                      <a:pt x="20" y="104"/>
                      <a:pt x="20" y="104"/>
                    </a:cubicBezTo>
                    <a:cubicBezTo>
                      <a:pt x="20" y="104"/>
                      <a:pt x="20" y="104"/>
                      <a:pt x="20" y="104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2"/>
                    </a:moveTo>
                    <a:cubicBezTo>
                      <a:pt x="20" y="102"/>
                      <a:pt x="20" y="102"/>
                      <a:pt x="20" y="102"/>
                    </a:cubicBezTo>
                    <a:cubicBezTo>
                      <a:pt x="20" y="102"/>
                      <a:pt x="20" y="102"/>
                      <a:pt x="20" y="102"/>
                    </a:cubicBezTo>
                    <a:moveTo>
                      <a:pt x="20" y="102"/>
                    </a:moveTo>
                    <a:cubicBezTo>
                      <a:pt x="20" y="102"/>
                      <a:pt x="20" y="102"/>
                      <a:pt x="20" y="102"/>
                    </a:cubicBezTo>
                    <a:cubicBezTo>
                      <a:pt x="20" y="102"/>
                      <a:pt x="20" y="102"/>
                      <a:pt x="20" y="102"/>
                    </a:cubicBezTo>
                    <a:moveTo>
                      <a:pt x="20" y="102"/>
                    </a:moveTo>
                    <a:cubicBezTo>
                      <a:pt x="20" y="102"/>
                      <a:pt x="20" y="102"/>
                      <a:pt x="20" y="102"/>
                    </a:cubicBezTo>
                    <a:cubicBezTo>
                      <a:pt x="20" y="102"/>
                      <a:pt x="20" y="102"/>
                      <a:pt x="20" y="102"/>
                    </a:cubicBezTo>
                    <a:moveTo>
                      <a:pt x="20" y="102"/>
                    </a:moveTo>
                    <a:cubicBezTo>
                      <a:pt x="20" y="102"/>
                      <a:pt x="20" y="102"/>
                      <a:pt x="20" y="102"/>
                    </a:cubicBezTo>
                    <a:cubicBezTo>
                      <a:pt x="20" y="102"/>
                      <a:pt x="20" y="102"/>
                      <a:pt x="20" y="102"/>
                    </a:cubicBezTo>
                    <a:moveTo>
                      <a:pt x="20" y="101"/>
                    </a:moveTo>
                    <a:cubicBezTo>
                      <a:pt x="20" y="101"/>
                      <a:pt x="20" y="101"/>
                      <a:pt x="20" y="101"/>
                    </a:cubicBezTo>
                    <a:cubicBezTo>
                      <a:pt x="20" y="101"/>
                      <a:pt x="20" y="101"/>
                      <a:pt x="20" y="101"/>
                    </a:cubicBezTo>
                    <a:moveTo>
                      <a:pt x="20" y="101"/>
                    </a:moveTo>
                    <a:cubicBezTo>
                      <a:pt x="20" y="101"/>
                      <a:pt x="20" y="101"/>
                      <a:pt x="20" y="101"/>
                    </a:cubicBezTo>
                    <a:cubicBezTo>
                      <a:pt x="20" y="101"/>
                      <a:pt x="20" y="101"/>
                      <a:pt x="20" y="101"/>
                    </a:cubicBezTo>
                    <a:moveTo>
                      <a:pt x="20" y="101"/>
                    </a:moveTo>
                    <a:cubicBezTo>
                      <a:pt x="20" y="101"/>
                      <a:pt x="20" y="101"/>
                      <a:pt x="20" y="101"/>
                    </a:cubicBezTo>
                    <a:cubicBezTo>
                      <a:pt x="20" y="101"/>
                      <a:pt x="20" y="101"/>
                      <a:pt x="20" y="101"/>
                    </a:cubicBezTo>
                    <a:moveTo>
                      <a:pt x="20" y="101"/>
                    </a:moveTo>
                    <a:cubicBezTo>
                      <a:pt x="20" y="101"/>
                      <a:pt x="20" y="101"/>
                      <a:pt x="20" y="101"/>
                    </a:cubicBezTo>
                    <a:cubicBezTo>
                      <a:pt x="20" y="101"/>
                      <a:pt x="20" y="101"/>
                      <a:pt x="20" y="101"/>
                    </a:cubicBezTo>
                    <a:moveTo>
                      <a:pt x="20" y="100"/>
                    </a:moveTo>
                    <a:cubicBezTo>
                      <a:pt x="20" y="100"/>
                      <a:pt x="20" y="101"/>
                      <a:pt x="20" y="101"/>
                    </a:cubicBezTo>
                    <a:cubicBezTo>
                      <a:pt x="20" y="101"/>
                      <a:pt x="20" y="100"/>
                      <a:pt x="20" y="100"/>
                    </a:cubicBezTo>
                    <a:moveTo>
                      <a:pt x="20" y="100"/>
                    </a:moveTo>
                    <a:cubicBezTo>
                      <a:pt x="20" y="100"/>
                      <a:pt x="20" y="100"/>
                      <a:pt x="20" y="100"/>
                    </a:cubicBezTo>
                    <a:cubicBezTo>
                      <a:pt x="20" y="100"/>
                      <a:pt x="20" y="100"/>
                      <a:pt x="20" y="100"/>
                    </a:cubicBezTo>
                    <a:moveTo>
                      <a:pt x="20" y="100"/>
                    </a:moveTo>
                    <a:cubicBezTo>
                      <a:pt x="20" y="100"/>
                      <a:pt x="20" y="100"/>
                      <a:pt x="20" y="100"/>
                    </a:cubicBezTo>
                    <a:cubicBezTo>
                      <a:pt x="20" y="100"/>
                      <a:pt x="20" y="100"/>
                      <a:pt x="20" y="100"/>
                    </a:cubicBezTo>
                    <a:moveTo>
                      <a:pt x="20" y="100"/>
                    </a:moveTo>
                    <a:cubicBezTo>
                      <a:pt x="20" y="100"/>
                      <a:pt x="20" y="100"/>
                      <a:pt x="20" y="100"/>
                    </a:cubicBezTo>
                    <a:cubicBezTo>
                      <a:pt x="20" y="100"/>
                      <a:pt x="20" y="100"/>
                      <a:pt x="20" y="100"/>
                    </a:cubicBezTo>
                    <a:moveTo>
                      <a:pt x="20" y="100"/>
                    </a:moveTo>
                    <a:cubicBezTo>
                      <a:pt x="20" y="100"/>
                      <a:pt x="20" y="100"/>
                      <a:pt x="20" y="100"/>
                    </a:cubicBezTo>
                    <a:cubicBezTo>
                      <a:pt x="20" y="100"/>
                      <a:pt x="20" y="100"/>
                      <a:pt x="20" y="100"/>
                    </a:cubicBezTo>
                    <a:moveTo>
                      <a:pt x="20" y="99"/>
                    </a:moveTo>
                    <a:cubicBezTo>
                      <a:pt x="20" y="99"/>
                      <a:pt x="20" y="99"/>
                      <a:pt x="20" y="99"/>
                    </a:cubicBezTo>
                    <a:cubicBezTo>
                      <a:pt x="20" y="99"/>
                      <a:pt x="20" y="99"/>
                      <a:pt x="20" y="99"/>
                    </a:cubicBezTo>
                    <a:moveTo>
                      <a:pt x="20" y="99"/>
                    </a:moveTo>
                    <a:cubicBezTo>
                      <a:pt x="20" y="99"/>
                      <a:pt x="20" y="99"/>
                      <a:pt x="20" y="99"/>
                    </a:cubicBezTo>
                    <a:cubicBezTo>
                      <a:pt x="20" y="99"/>
                      <a:pt x="20" y="99"/>
                      <a:pt x="20" y="99"/>
                    </a:cubicBezTo>
                    <a:moveTo>
                      <a:pt x="20" y="99"/>
                    </a:moveTo>
                    <a:cubicBezTo>
                      <a:pt x="20" y="99"/>
                      <a:pt x="20" y="99"/>
                      <a:pt x="20" y="99"/>
                    </a:cubicBezTo>
                    <a:cubicBezTo>
                      <a:pt x="20" y="99"/>
                      <a:pt x="20" y="99"/>
                      <a:pt x="20" y="99"/>
                    </a:cubicBezTo>
                    <a:moveTo>
                      <a:pt x="20" y="97"/>
                    </a:moveTo>
                    <a:cubicBezTo>
                      <a:pt x="20" y="97"/>
                      <a:pt x="20" y="97"/>
                      <a:pt x="20" y="97"/>
                    </a:cubicBezTo>
                    <a:cubicBezTo>
                      <a:pt x="20" y="97"/>
                      <a:pt x="20" y="97"/>
                      <a:pt x="20" y="97"/>
                    </a:cubicBezTo>
                    <a:moveTo>
                      <a:pt x="20" y="97"/>
                    </a:moveTo>
                    <a:cubicBezTo>
                      <a:pt x="20" y="97"/>
                      <a:pt x="20" y="97"/>
                      <a:pt x="20" y="97"/>
                    </a:cubicBezTo>
                    <a:cubicBezTo>
                      <a:pt x="20" y="97"/>
                      <a:pt x="20" y="97"/>
                      <a:pt x="20" y="97"/>
                    </a:cubicBezTo>
                    <a:moveTo>
                      <a:pt x="20" y="96"/>
                    </a:moveTo>
                    <a:cubicBezTo>
                      <a:pt x="20" y="96"/>
                      <a:pt x="20" y="96"/>
                      <a:pt x="20" y="96"/>
                    </a:cubicBezTo>
                    <a:cubicBezTo>
                      <a:pt x="20" y="96"/>
                      <a:pt x="20" y="96"/>
                      <a:pt x="20" y="96"/>
                    </a:cubicBezTo>
                    <a:moveTo>
                      <a:pt x="20" y="95"/>
                    </a:moveTo>
                    <a:cubicBezTo>
                      <a:pt x="20" y="96"/>
                      <a:pt x="20" y="96"/>
                      <a:pt x="20" y="96"/>
                    </a:cubicBezTo>
                    <a:cubicBezTo>
                      <a:pt x="20" y="96"/>
                      <a:pt x="20" y="96"/>
                      <a:pt x="20" y="95"/>
                    </a:cubicBezTo>
                    <a:moveTo>
                      <a:pt x="20" y="94"/>
                    </a:moveTo>
                    <a:cubicBezTo>
                      <a:pt x="20" y="95"/>
                      <a:pt x="20" y="95"/>
                      <a:pt x="20" y="95"/>
                    </a:cubicBezTo>
                    <a:cubicBezTo>
                      <a:pt x="20" y="95"/>
                      <a:pt x="20" y="95"/>
                      <a:pt x="20" y="94"/>
                    </a:cubicBezTo>
                    <a:moveTo>
                      <a:pt x="1" y="2"/>
                    </a:moveTo>
                    <a:cubicBezTo>
                      <a:pt x="12" y="27"/>
                      <a:pt x="20" y="59"/>
                      <a:pt x="20" y="94"/>
                    </a:cubicBezTo>
                    <a:cubicBezTo>
                      <a:pt x="20" y="59"/>
                      <a:pt x="12" y="27"/>
                      <a:pt x="1" y="2"/>
                    </a:cubicBezTo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Freeform 237"/>
              <p:cNvSpPr/>
              <p:nvPr/>
            </p:nvSpPr>
            <p:spPr bwMode="auto">
              <a:xfrm>
                <a:off x="4188" y="2696"/>
                <a:ext cx="140" cy="550"/>
              </a:xfrm>
              <a:custGeom>
                <a:avLst/>
                <a:gdLst>
                  <a:gd name="T0" fmla="*/ 0 w 79"/>
                  <a:gd name="T1" fmla="*/ 217 h 293"/>
                  <a:gd name="T2" fmla="*/ 79 w 79"/>
                  <a:gd name="T3" fmla="*/ 155 h 293"/>
                  <a:gd name="T4" fmla="*/ 79 w 79"/>
                  <a:gd name="T5" fmla="*/ 155 h 293"/>
                  <a:gd name="T6" fmla="*/ 79 w 79"/>
                  <a:gd name="T7" fmla="*/ 152 h 293"/>
                  <a:gd name="T8" fmla="*/ 79 w 79"/>
                  <a:gd name="T9" fmla="*/ 152 h 293"/>
                  <a:gd name="T10" fmla="*/ 79 w 79"/>
                  <a:gd name="T11" fmla="*/ 151 h 293"/>
                  <a:gd name="T12" fmla="*/ 79 w 79"/>
                  <a:gd name="T13" fmla="*/ 151 h 293"/>
                  <a:gd name="T14" fmla="*/ 79 w 79"/>
                  <a:gd name="T15" fmla="*/ 151 h 293"/>
                  <a:gd name="T16" fmla="*/ 79 w 79"/>
                  <a:gd name="T17" fmla="*/ 151 h 293"/>
                  <a:gd name="T18" fmla="*/ 79 w 79"/>
                  <a:gd name="T19" fmla="*/ 151 h 293"/>
                  <a:gd name="T20" fmla="*/ 79 w 79"/>
                  <a:gd name="T21" fmla="*/ 150 h 293"/>
                  <a:gd name="T22" fmla="*/ 79 w 79"/>
                  <a:gd name="T23" fmla="*/ 150 h 293"/>
                  <a:gd name="T24" fmla="*/ 79 w 79"/>
                  <a:gd name="T25" fmla="*/ 150 h 293"/>
                  <a:gd name="T26" fmla="*/ 79 w 79"/>
                  <a:gd name="T27" fmla="*/ 150 h 293"/>
                  <a:gd name="T28" fmla="*/ 79 w 79"/>
                  <a:gd name="T29" fmla="*/ 149 h 293"/>
                  <a:gd name="T30" fmla="*/ 79 w 79"/>
                  <a:gd name="T31" fmla="*/ 149 h 293"/>
                  <a:gd name="T32" fmla="*/ 79 w 79"/>
                  <a:gd name="T33" fmla="*/ 149 h 293"/>
                  <a:gd name="T34" fmla="*/ 79 w 79"/>
                  <a:gd name="T35" fmla="*/ 149 h 293"/>
                  <a:gd name="T36" fmla="*/ 79 w 79"/>
                  <a:gd name="T37" fmla="*/ 149 h 293"/>
                  <a:gd name="T38" fmla="*/ 79 w 79"/>
                  <a:gd name="T39" fmla="*/ 148 h 293"/>
                  <a:gd name="T40" fmla="*/ 79 w 79"/>
                  <a:gd name="T41" fmla="*/ 148 h 293"/>
                  <a:gd name="T42" fmla="*/ 79 w 79"/>
                  <a:gd name="T43" fmla="*/ 148 h 293"/>
                  <a:gd name="T44" fmla="*/ 79 w 79"/>
                  <a:gd name="T45" fmla="*/ 148 h 293"/>
                  <a:gd name="T46" fmla="*/ 79 w 79"/>
                  <a:gd name="T47" fmla="*/ 147 h 293"/>
                  <a:gd name="T48" fmla="*/ 79 w 79"/>
                  <a:gd name="T49" fmla="*/ 147 h 293"/>
                  <a:gd name="T50" fmla="*/ 79 w 79"/>
                  <a:gd name="T51" fmla="*/ 147 h 293"/>
                  <a:gd name="T52" fmla="*/ 79 w 79"/>
                  <a:gd name="T53" fmla="*/ 147 h 293"/>
                  <a:gd name="T54" fmla="*/ 79 w 79"/>
                  <a:gd name="T55" fmla="*/ 145 h 293"/>
                  <a:gd name="T56" fmla="*/ 79 w 79"/>
                  <a:gd name="T57" fmla="*/ 145 h 293"/>
                  <a:gd name="T58" fmla="*/ 79 w 79"/>
                  <a:gd name="T59" fmla="*/ 144 h 293"/>
                  <a:gd name="T60" fmla="*/ 79 w 79"/>
                  <a:gd name="T61" fmla="*/ 144 h 293"/>
                  <a:gd name="T62" fmla="*/ 79 w 79"/>
                  <a:gd name="T63" fmla="*/ 143 h 293"/>
                  <a:gd name="T64" fmla="*/ 79 w 79"/>
                  <a:gd name="T65" fmla="*/ 142 h 293"/>
                  <a:gd name="T66" fmla="*/ 60 w 79"/>
                  <a:gd name="T67" fmla="*/ 50 h 293"/>
                  <a:gd name="T68" fmla="*/ 60 w 79"/>
                  <a:gd name="T69" fmla="*/ 50 h 293"/>
                  <a:gd name="T70" fmla="*/ 59 w 79"/>
                  <a:gd name="T71" fmla="*/ 50 h 293"/>
                  <a:gd name="T72" fmla="*/ 59 w 79"/>
                  <a:gd name="T73" fmla="*/ 50 h 293"/>
                  <a:gd name="T74" fmla="*/ 59 w 79"/>
                  <a:gd name="T75" fmla="*/ 49 h 293"/>
                  <a:gd name="T76" fmla="*/ 59 w 79"/>
                  <a:gd name="T77" fmla="*/ 49 h 293"/>
                  <a:gd name="T78" fmla="*/ 59 w 79"/>
                  <a:gd name="T79" fmla="*/ 49 h 293"/>
                  <a:gd name="T80" fmla="*/ 59 w 79"/>
                  <a:gd name="T81" fmla="*/ 49 h 293"/>
                  <a:gd name="T82" fmla="*/ 59 w 79"/>
                  <a:gd name="T83" fmla="*/ 49 h 293"/>
                  <a:gd name="T84" fmla="*/ 59 w 79"/>
                  <a:gd name="T85" fmla="*/ 49 h 293"/>
                  <a:gd name="T86" fmla="*/ 59 w 79"/>
                  <a:gd name="T87" fmla="*/ 48 h 293"/>
                  <a:gd name="T88" fmla="*/ 59 w 79"/>
                  <a:gd name="T89" fmla="*/ 48 h 293"/>
                  <a:gd name="T90" fmla="*/ 59 w 79"/>
                  <a:gd name="T91" fmla="*/ 48 h 293"/>
                  <a:gd name="T92" fmla="*/ 59 w 79"/>
                  <a:gd name="T93" fmla="*/ 48 h 293"/>
                  <a:gd name="T94" fmla="*/ 0 w 79"/>
                  <a:gd name="T95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79" h="293">
                    <a:moveTo>
                      <a:pt x="0" y="0"/>
                    </a:moveTo>
                    <a:cubicBezTo>
                      <a:pt x="0" y="217"/>
                      <a:pt x="0" y="217"/>
                      <a:pt x="0" y="217"/>
                    </a:cubicBezTo>
                    <a:cubicBezTo>
                      <a:pt x="5" y="293"/>
                      <a:pt x="5" y="293"/>
                      <a:pt x="5" y="293"/>
                    </a:cubicBezTo>
                    <a:cubicBezTo>
                      <a:pt x="45" y="288"/>
                      <a:pt x="77" y="229"/>
                      <a:pt x="79" y="155"/>
                    </a:cubicBezTo>
                    <a:cubicBezTo>
                      <a:pt x="79" y="155"/>
                      <a:pt x="79" y="155"/>
                      <a:pt x="79" y="155"/>
                    </a:cubicBezTo>
                    <a:cubicBezTo>
                      <a:pt x="79" y="155"/>
                      <a:pt x="79" y="155"/>
                      <a:pt x="79" y="155"/>
                    </a:cubicBezTo>
                    <a:cubicBezTo>
                      <a:pt x="79" y="155"/>
                      <a:pt x="79" y="155"/>
                      <a:pt x="79" y="155"/>
                    </a:cubicBezTo>
                    <a:cubicBezTo>
                      <a:pt x="79" y="154"/>
                      <a:pt x="79" y="153"/>
                      <a:pt x="79" y="152"/>
                    </a:cubicBezTo>
                    <a:cubicBezTo>
                      <a:pt x="79" y="152"/>
                      <a:pt x="79" y="152"/>
                      <a:pt x="79" y="152"/>
                    </a:cubicBezTo>
                    <a:cubicBezTo>
                      <a:pt x="79" y="152"/>
                      <a:pt x="79" y="152"/>
                      <a:pt x="79" y="152"/>
                    </a:cubicBezTo>
                    <a:cubicBezTo>
                      <a:pt x="79" y="152"/>
                      <a:pt x="79" y="152"/>
                      <a:pt x="79" y="152"/>
                    </a:cubicBezTo>
                    <a:cubicBezTo>
                      <a:pt x="79" y="152"/>
                      <a:pt x="79" y="152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6"/>
                      <a:pt x="79" y="146"/>
                      <a:pt x="79" y="145"/>
                    </a:cubicBezTo>
                    <a:cubicBezTo>
                      <a:pt x="79" y="145"/>
                      <a:pt x="79" y="145"/>
                      <a:pt x="79" y="145"/>
                    </a:cubicBezTo>
                    <a:cubicBezTo>
                      <a:pt x="79" y="145"/>
                      <a:pt x="79" y="145"/>
                      <a:pt x="79" y="145"/>
                    </a:cubicBezTo>
                    <a:cubicBezTo>
                      <a:pt x="79" y="145"/>
                      <a:pt x="79" y="145"/>
                      <a:pt x="79" y="145"/>
                    </a:cubicBezTo>
                    <a:cubicBezTo>
                      <a:pt x="79" y="145"/>
                      <a:pt x="79" y="145"/>
                      <a:pt x="79" y="144"/>
                    </a:cubicBezTo>
                    <a:cubicBezTo>
                      <a:pt x="79" y="144"/>
                      <a:pt x="79" y="144"/>
                      <a:pt x="79" y="144"/>
                    </a:cubicBezTo>
                    <a:cubicBezTo>
                      <a:pt x="79" y="144"/>
                      <a:pt x="79" y="144"/>
                      <a:pt x="79" y="144"/>
                    </a:cubicBezTo>
                    <a:cubicBezTo>
                      <a:pt x="79" y="144"/>
                      <a:pt x="79" y="144"/>
                      <a:pt x="79" y="143"/>
                    </a:cubicBezTo>
                    <a:cubicBezTo>
                      <a:pt x="79" y="143"/>
                      <a:pt x="79" y="143"/>
                      <a:pt x="79" y="143"/>
                    </a:cubicBezTo>
                    <a:cubicBezTo>
                      <a:pt x="79" y="143"/>
                      <a:pt x="79" y="143"/>
                      <a:pt x="79" y="142"/>
                    </a:cubicBezTo>
                    <a:cubicBezTo>
                      <a:pt x="79" y="142"/>
                      <a:pt x="79" y="142"/>
                      <a:pt x="79" y="142"/>
                    </a:cubicBezTo>
                    <a:cubicBezTo>
                      <a:pt x="79" y="107"/>
                      <a:pt x="71" y="75"/>
                      <a:pt x="60" y="50"/>
                    </a:cubicBezTo>
                    <a:cubicBezTo>
                      <a:pt x="60" y="50"/>
                      <a:pt x="60" y="50"/>
                      <a:pt x="60" y="50"/>
                    </a:cubicBezTo>
                    <a:cubicBezTo>
                      <a:pt x="60" y="50"/>
                      <a:pt x="60" y="50"/>
                      <a:pt x="60" y="50"/>
                    </a:cubicBezTo>
                    <a:cubicBezTo>
                      <a:pt x="60" y="50"/>
                      <a:pt x="60" y="50"/>
                      <a:pt x="60" y="50"/>
                    </a:cubicBezTo>
                    <a:cubicBezTo>
                      <a:pt x="60" y="50"/>
                      <a:pt x="60" y="50"/>
                      <a:pt x="59" y="50"/>
                    </a:cubicBezTo>
                    <a:cubicBezTo>
                      <a:pt x="59" y="50"/>
                      <a:pt x="59" y="50"/>
                      <a:pt x="59" y="50"/>
                    </a:cubicBezTo>
                    <a:cubicBezTo>
                      <a:pt x="59" y="50"/>
                      <a:pt x="59" y="50"/>
                      <a:pt x="59" y="50"/>
                    </a:cubicBezTo>
                    <a:cubicBezTo>
                      <a:pt x="59" y="50"/>
                      <a:pt x="59" y="50"/>
                      <a:pt x="59" y="50"/>
                    </a:cubicBezTo>
                    <a:cubicBezTo>
                      <a:pt x="59" y="50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44" y="19"/>
                      <a:pt x="23" y="0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Freeform 238"/>
              <p:cNvSpPr/>
              <p:nvPr/>
            </p:nvSpPr>
            <p:spPr bwMode="auto">
              <a:xfrm>
                <a:off x="4188" y="3103"/>
                <a:ext cx="28" cy="466"/>
              </a:xfrm>
              <a:custGeom>
                <a:avLst/>
                <a:gdLst>
                  <a:gd name="T0" fmla="*/ 0 w 28"/>
                  <a:gd name="T1" fmla="*/ 0 h 466"/>
                  <a:gd name="T2" fmla="*/ 0 w 28"/>
                  <a:gd name="T3" fmla="*/ 466 h 466"/>
                  <a:gd name="T4" fmla="*/ 28 w 28"/>
                  <a:gd name="T5" fmla="*/ 466 h 466"/>
                  <a:gd name="T6" fmla="*/ 9 w 28"/>
                  <a:gd name="T7" fmla="*/ 143 h 466"/>
                  <a:gd name="T8" fmla="*/ 9 w 28"/>
                  <a:gd name="T9" fmla="*/ 143 h 466"/>
                  <a:gd name="T10" fmla="*/ 0 w 28"/>
                  <a:gd name="T11" fmla="*/ 0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466">
                    <a:moveTo>
                      <a:pt x="0" y="0"/>
                    </a:moveTo>
                    <a:lnTo>
                      <a:pt x="0" y="466"/>
                    </a:lnTo>
                    <a:lnTo>
                      <a:pt x="28" y="466"/>
                    </a:lnTo>
                    <a:lnTo>
                      <a:pt x="9" y="143"/>
                    </a:lnTo>
                    <a:lnTo>
                      <a:pt x="9" y="1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Freeform 239"/>
              <p:cNvSpPr/>
              <p:nvPr/>
            </p:nvSpPr>
            <p:spPr bwMode="auto">
              <a:xfrm>
                <a:off x="4188" y="3103"/>
                <a:ext cx="28" cy="466"/>
              </a:xfrm>
              <a:custGeom>
                <a:avLst/>
                <a:gdLst>
                  <a:gd name="T0" fmla="*/ 0 w 28"/>
                  <a:gd name="T1" fmla="*/ 0 h 466"/>
                  <a:gd name="T2" fmla="*/ 0 w 28"/>
                  <a:gd name="T3" fmla="*/ 466 h 466"/>
                  <a:gd name="T4" fmla="*/ 28 w 28"/>
                  <a:gd name="T5" fmla="*/ 466 h 466"/>
                  <a:gd name="T6" fmla="*/ 9 w 28"/>
                  <a:gd name="T7" fmla="*/ 143 h 466"/>
                  <a:gd name="T8" fmla="*/ 9 w 28"/>
                  <a:gd name="T9" fmla="*/ 143 h 466"/>
                  <a:gd name="T10" fmla="*/ 0 w 28"/>
                  <a:gd name="T11" fmla="*/ 0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466">
                    <a:moveTo>
                      <a:pt x="0" y="0"/>
                    </a:moveTo>
                    <a:lnTo>
                      <a:pt x="0" y="466"/>
                    </a:lnTo>
                    <a:lnTo>
                      <a:pt x="28" y="466"/>
                    </a:lnTo>
                    <a:lnTo>
                      <a:pt x="9" y="143"/>
                    </a:lnTo>
                    <a:lnTo>
                      <a:pt x="9" y="14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5" name="Freeform 241"/>
              <p:cNvSpPr/>
              <p:nvPr/>
            </p:nvSpPr>
            <p:spPr bwMode="auto">
              <a:xfrm>
                <a:off x="3044" y="2398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6" name="Freeform 242"/>
              <p:cNvSpPr/>
              <p:nvPr/>
            </p:nvSpPr>
            <p:spPr bwMode="auto">
              <a:xfrm>
                <a:off x="2418" y="2555"/>
                <a:ext cx="22" cy="15"/>
              </a:xfrm>
              <a:custGeom>
                <a:avLst/>
                <a:gdLst>
                  <a:gd name="T0" fmla="*/ 6 w 12"/>
                  <a:gd name="T1" fmla="*/ 0 h 8"/>
                  <a:gd name="T2" fmla="*/ 6 w 12"/>
                  <a:gd name="T3" fmla="*/ 8 h 8"/>
                  <a:gd name="T4" fmla="*/ 6 w 12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8">
                    <a:moveTo>
                      <a:pt x="6" y="0"/>
                    </a:moveTo>
                    <a:cubicBezTo>
                      <a:pt x="0" y="0"/>
                      <a:pt x="0" y="8"/>
                      <a:pt x="6" y="8"/>
                    </a:cubicBezTo>
                    <a:cubicBezTo>
                      <a:pt x="12" y="8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7" name="Freeform 243"/>
              <p:cNvSpPr/>
              <p:nvPr/>
            </p:nvSpPr>
            <p:spPr bwMode="auto">
              <a:xfrm>
                <a:off x="1966" y="2278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8" name="Freeform 244"/>
              <p:cNvSpPr/>
              <p:nvPr/>
            </p:nvSpPr>
            <p:spPr bwMode="auto">
              <a:xfrm>
                <a:off x="1674" y="2488"/>
                <a:ext cx="21" cy="15"/>
              </a:xfrm>
              <a:custGeom>
                <a:avLst/>
                <a:gdLst>
                  <a:gd name="T0" fmla="*/ 6 w 12"/>
                  <a:gd name="T1" fmla="*/ 0 h 8"/>
                  <a:gd name="T2" fmla="*/ 6 w 12"/>
                  <a:gd name="T3" fmla="*/ 8 h 8"/>
                  <a:gd name="T4" fmla="*/ 6 w 12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8">
                    <a:moveTo>
                      <a:pt x="6" y="0"/>
                    </a:moveTo>
                    <a:cubicBezTo>
                      <a:pt x="0" y="0"/>
                      <a:pt x="0" y="8"/>
                      <a:pt x="6" y="8"/>
                    </a:cubicBezTo>
                    <a:cubicBezTo>
                      <a:pt x="12" y="8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9" name="Freeform 245"/>
              <p:cNvSpPr/>
              <p:nvPr/>
            </p:nvSpPr>
            <p:spPr bwMode="auto">
              <a:xfrm>
                <a:off x="3385" y="2653"/>
                <a:ext cx="17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0" name="Freeform 246"/>
              <p:cNvSpPr/>
              <p:nvPr/>
            </p:nvSpPr>
            <p:spPr bwMode="auto">
              <a:xfrm>
                <a:off x="3707" y="2334"/>
                <a:ext cx="25" cy="22"/>
              </a:xfrm>
              <a:custGeom>
                <a:avLst/>
                <a:gdLst>
                  <a:gd name="T0" fmla="*/ 7 w 14"/>
                  <a:gd name="T1" fmla="*/ 0 h 12"/>
                  <a:gd name="T2" fmla="*/ 7 w 14"/>
                  <a:gd name="T3" fmla="*/ 12 h 12"/>
                  <a:gd name="T4" fmla="*/ 7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7" y="0"/>
                    </a:moveTo>
                    <a:cubicBezTo>
                      <a:pt x="0" y="0"/>
                      <a:pt x="0" y="12"/>
                      <a:pt x="7" y="12"/>
                    </a:cubicBezTo>
                    <a:cubicBezTo>
                      <a:pt x="14" y="12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1" name="Freeform 247"/>
              <p:cNvSpPr/>
              <p:nvPr/>
            </p:nvSpPr>
            <p:spPr bwMode="auto">
              <a:xfrm>
                <a:off x="3890" y="2507"/>
                <a:ext cx="28" cy="22"/>
              </a:xfrm>
              <a:custGeom>
                <a:avLst/>
                <a:gdLst>
                  <a:gd name="T0" fmla="*/ 8 w 16"/>
                  <a:gd name="T1" fmla="*/ 0 h 12"/>
                  <a:gd name="T2" fmla="*/ 8 w 16"/>
                  <a:gd name="T3" fmla="*/ 12 h 12"/>
                  <a:gd name="T4" fmla="*/ 8 w 1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6" y="12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2" name="Freeform 248"/>
              <p:cNvSpPr/>
              <p:nvPr/>
            </p:nvSpPr>
            <p:spPr bwMode="auto">
              <a:xfrm>
                <a:off x="4688" y="2373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3" name="Freeform 249"/>
              <p:cNvSpPr/>
              <p:nvPr/>
            </p:nvSpPr>
            <p:spPr bwMode="auto">
              <a:xfrm>
                <a:off x="5108" y="2623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4" name="Freeform 250"/>
              <p:cNvSpPr/>
              <p:nvPr/>
            </p:nvSpPr>
            <p:spPr bwMode="auto">
              <a:xfrm>
                <a:off x="5375" y="2261"/>
                <a:ext cx="22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5" name="Freeform 251"/>
              <p:cNvSpPr/>
              <p:nvPr/>
            </p:nvSpPr>
            <p:spPr bwMode="auto">
              <a:xfrm>
                <a:off x="5629" y="2417"/>
                <a:ext cx="25" cy="22"/>
              </a:xfrm>
              <a:custGeom>
                <a:avLst/>
                <a:gdLst>
                  <a:gd name="T0" fmla="*/ 7 w 14"/>
                  <a:gd name="T1" fmla="*/ 0 h 12"/>
                  <a:gd name="T2" fmla="*/ 7 w 14"/>
                  <a:gd name="T3" fmla="*/ 12 h 12"/>
                  <a:gd name="T4" fmla="*/ 7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7" y="0"/>
                    </a:moveTo>
                    <a:cubicBezTo>
                      <a:pt x="0" y="0"/>
                      <a:pt x="0" y="12"/>
                      <a:pt x="7" y="12"/>
                    </a:cubicBezTo>
                    <a:cubicBezTo>
                      <a:pt x="14" y="12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6" name="Freeform 252"/>
              <p:cNvSpPr/>
              <p:nvPr/>
            </p:nvSpPr>
            <p:spPr bwMode="auto">
              <a:xfrm>
                <a:off x="5815" y="2276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7" name="Freeform 253"/>
              <p:cNvSpPr/>
              <p:nvPr/>
            </p:nvSpPr>
            <p:spPr bwMode="auto">
              <a:xfrm>
                <a:off x="5679" y="2569"/>
                <a:ext cx="24" cy="18"/>
              </a:xfrm>
              <a:custGeom>
                <a:avLst/>
                <a:gdLst>
                  <a:gd name="T0" fmla="*/ 7 w 14"/>
                  <a:gd name="T1" fmla="*/ 0 h 10"/>
                  <a:gd name="T2" fmla="*/ 7 w 14"/>
                  <a:gd name="T3" fmla="*/ 10 h 10"/>
                  <a:gd name="T4" fmla="*/ 7 w 14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0">
                    <a:moveTo>
                      <a:pt x="7" y="0"/>
                    </a:moveTo>
                    <a:cubicBezTo>
                      <a:pt x="0" y="0"/>
                      <a:pt x="0" y="10"/>
                      <a:pt x="7" y="10"/>
                    </a:cubicBezTo>
                    <a:cubicBezTo>
                      <a:pt x="14" y="10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8" name="Freeform 254"/>
              <p:cNvSpPr/>
              <p:nvPr/>
            </p:nvSpPr>
            <p:spPr bwMode="auto">
              <a:xfrm>
                <a:off x="5907" y="2448"/>
                <a:ext cx="22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9" name="Freeform 255"/>
              <p:cNvSpPr/>
              <p:nvPr/>
            </p:nvSpPr>
            <p:spPr bwMode="auto">
              <a:xfrm>
                <a:off x="4418" y="2606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0" name="Freeform 256"/>
              <p:cNvSpPr/>
              <p:nvPr/>
            </p:nvSpPr>
            <p:spPr bwMode="auto">
              <a:xfrm>
                <a:off x="4129" y="2225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1" name="Freeform 257"/>
              <p:cNvSpPr/>
              <p:nvPr/>
            </p:nvSpPr>
            <p:spPr bwMode="auto">
              <a:xfrm>
                <a:off x="2993" y="2706"/>
                <a:ext cx="21" cy="15"/>
              </a:xfrm>
              <a:custGeom>
                <a:avLst/>
                <a:gdLst>
                  <a:gd name="T0" fmla="*/ 6 w 12"/>
                  <a:gd name="T1" fmla="*/ 0 h 8"/>
                  <a:gd name="T2" fmla="*/ 6 w 12"/>
                  <a:gd name="T3" fmla="*/ 8 h 8"/>
                  <a:gd name="T4" fmla="*/ 6 w 12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8">
                    <a:moveTo>
                      <a:pt x="6" y="0"/>
                    </a:moveTo>
                    <a:cubicBezTo>
                      <a:pt x="0" y="0"/>
                      <a:pt x="0" y="8"/>
                      <a:pt x="6" y="8"/>
                    </a:cubicBezTo>
                    <a:cubicBezTo>
                      <a:pt x="12" y="8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2" name="Freeform 258"/>
              <p:cNvSpPr/>
              <p:nvPr/>
            </p:nvSpPr>
            <p:spPr bwMode="auto">
              <a:xfrm>
                <a:off x="2582" y="2621"/>
                <a:ext cx="7" cy="4"/>
              </a:xfrm>
              <a:custGeom>
                <a:avLst/>
                <a:gdLst>
                  <a:gd name="T0" fmla="*/ 2 w 4"/>
                  <a:gd name="T1" fmla="*/ 0 h 2"/>
                  <a:gd name="T2" fmla="*/ 2 w 4"/>
                  <a:gd name="T3" fmla="*/ 2 h 2"/>
                  <a:gd name="T4" fmla="*/ 2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cubicBezTo>
                      <a:pt x="0" y="0"/>
                      <a:pt x="0" y="2"/>
                      <a:pt x="2" y="2"/>
                    </a:cubicBezTo>
                    <a:cubicBezTo>
                      <a:pt x="4" y="2"/>
                      <a:pt x="4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3" name="Freeform 259"/>
              <p:cNvSpPr/>
              <p:nvPr/>
            </p:nvSpPr>
            <p:spPr bwMode="auto">
              <a:xfrm>
                <a:off x="1408" y="2445"/>
                <a:ext cx="28" cy="26"/>
              </a:xfrm>
              <a:custGeom>
                <a:avLst/>
                <a:gdLst>
                  <a:gd name="T0" fmla="*/ 8 w 16"/>
                  <a:gd name="T1" fmla="*/ 0 h 14"/>
                  <a:gd name="T2" fmla="*/ 8 w 16"/>
                  <a:gd name="T3" fmla="*/ 14 h 14"/>
                  <a:gd name="T4" fmla="*/ 8 w 16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4">
                    <a:moveTo>
                      <a:pt x="8" y="0"/>
                    </a:moveTo>
                    <a:cubicBezTo>
                      <a:pt x="0" y="0"/>
                      <a:pt x="0" y="14"/>
                      <a:pt x="8" y="14"/>
                    </a:cubicBezTo>
                    <a:cubicBezTo>
                      <a:pt x="16" y="14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4" name="Freeform 260"/>
              <p:cNvSpPr/>
              <p:nvPr/>
            </p:nvSpPr>
            <p:spPr bwMode="auto">
              <a:xfrm>
                <a:off x="2020" y="2604"/>
                <a:ext cx="24" cy="23"/>
              </a:xfrm>
              <a:custGeom>
                <a:avLst/>
                <a:gdLst>
                  <a:gd name="T0" fmla="*/ 7 w 14"/>
                  <a:gd name="T1" fmla="*/ 0 h 12"/>
                  <a:gd name="T2" fmla="*/ 7 w 14"/>
                  <a:gd name="T3" fmla="*/ 12 h 12"/>
                  <a:gd name="T4" fmla="*/ 7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7" y="0"/>
                    </a:moveTo>
                    <a:cubicBezTo>
                      <a:pt x="0" y="0"/>
                      <a:pt x="0" y="12"/>
                      <a:pt x="7" y="12"/>
                    </a:cubicBezTo>
                    <a:cubicBezTo>
                      <a:pt x="14" y="12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5" name="Freeform 261"/>
              <p:cNvSpPr/>
              <p:nvPr/>
            </p:nvSpPr>
            <p:spPr bwMode="auto">
              <a:xfrm>
                <a:off x="2326" y="2253"/>
                <a:ext cx="22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6" name="Freeform 262"/>
              <p:cNvSpPr/>
              <p:nvPr/>
            </p:nvSpPr>
            <p:spPr bwMode="auto">
              <a:xfrm>
                <a:off x="3035" y="2283"/>
                <a:ext cx="22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" name="Freeform 263"/>
              <p:cNvSpPr/>
              <p:nvPr/>
            </p:nvSpPr>
            <p:spPr bwMode="auto">
              <a:xfrm>
                <a:off x="3277" y="2539"/>
                <a:ext cx="21" cy="18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8" name="Freeform 264"/>
              <p:cNvSpPr/>
              <p:nvPr/>
            </p:nvSpPr>
            <p:spPr bwMode="auto">
              <a:xfrm>
                <a:off x="3551" y="2238"/>
                <a:ext cx="25" cy="19"/>
              </a:xfrm>
              <a:custGeom>
                <a:avLst/>
                <a:gdLst>
                  <a:gd name="T0" fmla="*/ 7 w 14"/>
                  <a:gd name="T1" fmla="*/ 0 h 10"/>
                  <a:gd name="T2" fmla="*/ 7 w 14"/>
                  <a:gd name="T3" fmla="*/ 10 h 10"/>
                  <a:gd name="T4" fmla="*/ 7 w 14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0">
                    <a:moveTo>
                      <a:pt x="7" y="0"/>
                    </a:moveTo>
                    <a:cubicBezTo>
                      <a:pt x="0" y="0"/>
                      <a:pt x="0" y="10"/>
                      <a:pt x="7" y="10"/>
                    </a:cubicBezTo>
                    <a:cubicBezTo>
                      <a:pt x="14" y="10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9" name="Freeform 265"/>
              <p:cNvSpPr/>
              <p:nvPr/>
            </p:nvSpPr>
            <p:spPr bwMode="auto">
              <a:xfrm>
                <a:off x="4868" y="2326"/>
                <a:ext cx="29" cy="23"/>
              </a:xfrm>
              <a:custGeom>
                <a:avLst/>
                <a:gdLst>
                  <a:gd name="T0" fmla="*/ 8 w 16"/>
                  <a:gd name="T1" fmla="*/ 0 h 12"/>
                  <a:gd name="T2" fmla="*/ 8 w 16"/>
                  <a:gd name="T3" fmla="*/ 12 h 12"/>
                  <a:gd name="T4" fmla="*/ 8 w 1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6" y="12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0" name="Freeform 266"/>
              <p:cNvSpPr/>
              <p:nvPr/>
            </p:nvSpPr>
            <p:spPr bwMode="auto">
              <a:xfrm>
                <a:off x="4149" y="2426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Freeform 267"/>
              <p:cNvSpPr/>
              <p:nvPr/>
            </p:nvSpPr>
            <p:spPr bwMode="auto">
              <a:xfrm>
                <a:off x="6078" y="2366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Freeform 268"/>
              <p:cNvSpPr/>
              <p:nvPr/>
            </p:nvSpPr>
            <p:spPr bwMode="auto">
              <a:xfrm>
                <a:off x="2585" y="2619"/>
                <a:ext cx="28" cy="23"/>
              </a:xfrm>
              <a:custGeom>
                <a:avLst/>
                <a:gdLst>
                  <a:gd name="T0" fmla="*/ 8 w 16"/>
                  <a:gd name="T1" fmla="*/ 0 h 12"/>
                  <a:gd name="T2" fmla="*/ 8 w 16"/>
                  <a:gd name="T3" fmla="*/ 12 h 12"/>
                  <a:gd name="T4" fmla="*/ 8 w 1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6" y="12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3" name="Freeform 269"/>
              <p:cNvSpPr/>
              <p:nvPr/>
            </p:nvSpPr>
            <p:spPr bwMode="auto">
              <a:xfrm>
                <a:off x="5241" y="2418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Freeform 270"/>
              <p:cNvSpPr/>
              <p:nvPr/>
            </p:nvSpPr>
            <p:spPr bwMode="auto">
              <a:xfrm>
                <a:off x="5306" y="2691"/>
                <a:ext cx="20" cy="15"/>
              </a:xfrm>
              <a:custGeom>
                <a:avLst/>
                <a:gdLst>
                  <a:gd name="T0" fmla="*/ 5 w 11"/>
                  <a:gd name="T1" fmla="*/ 0 h 8"/>
                  <a:gd name="T2" fmla="*/ 5 w 11"/>
                  <a:gd name="T3" fmla="*/ 8 h 8"/>
                  <a:gd name="T4" fmla="*/ 5 w 11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1" y="8"/>
                      <a:pt x="11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Freeform 271"/>
              <p:cNvSpPr/>
              <p:nvPr/>
            </p:nvSpPr>
            <p:spPr bwMode="auto">
              <a:xfrm>
                <a:off x="6157" y="2692"/>
                <a:ext cx="18" cy="32"/>
              </a:xfrm>
              <a:custGeom>
                <a:avLst/>
                <a:gdLst>
                  <a:gd name="T0" fmla="*/ 0 w 10"/>
                  <a:gd name="T1" fmla="*/ 7 h 17"/>
                  <a:gd name="T2" fmla="*/ 0 w 10"/>
                  <a:gd name="T3" fmla="*/ 12 h 17"/>
                  <a:gd name="T4" fmla="*/ 10 w 10"/>
                  <a:gd name="T5" fmla="*/ 12 h 17"/>
                  <a:gd name="T6" fmla="*/ 10 w 10"/>
                  <a:gd name="T7" fmla="*/ 7 h 17"/>
                  <a:gd name="T8" fmla="*/ 0 w 10"/>
                  <a:gd name="T9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7">
                    <a:moveTo>
                      <a:pt x="0" y="7"/>
                    </a:moveTo>
                    <a:cubicBezTo>
                      <a:pt x="0" y="9"/>
                      <a:pt x="0" y="11"/>
                      <a:pt x="0" y="12"/>
                    </a:cubicBezTo>
                    <a:cubicBezTo>
                      <a:pt x="1" y="17"/>
                      <a:pt x="9" y="17"/>
                      <a:pt x="10" y="12"/>
                    </a:cubicBezTo>
                    <a:cubicBezTo>
                      <a:pt x="10" y="11"/>
                      <a:pt x="10" y="9"/>
                      <a:pt x="10" y="7"/>
                    </a:cubicBezTo>
                    <a:cubicBezTo>
                      <a:pt x="10" y="0"/>
                      <a:pt x="0" y="0"/>
                      <a:pt x="0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Freeform 272"/>
              <p:cNvSpPr/>
              <p:nvPr/>
            </p:nvSpPr>
            <p:spPr bwMode="auto">
              <a:xfrm>
                <a:off x="1693" y="2664"/>
                <a:ext cx="25" cy="23"/>
              </a:xfrm>
              <a:custGeom>
                <a:avLst/>
                <a:gdLst>
                  <a:gd name="T0" fmla="*/ 7 w 14"/>
                  <a:gd name="T1" fmla="*/ 0 h 12"/>
                  <a:gd name="T2" fmla="*/ 7 w 14"/>
                  <a:gd name="T3" fmla="*/ 12 h 12"/>
                  <a:gd name="T4" fmla="*/ 7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7" y="0"/>
                    </a:moveTo>
                    <a:cubicBezTo>
                      <a:pt x="0" y="0"/>
                      <a:pt x="0" y="12"/>
                      <a:pt x="7" y="12"/>
                    </a:cubicBezTo>
                    <a:cubicBezTo>
                      <a:pt x="14" y="12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Freeform 273"/>
              <p:cNvSpPr/>
              <p:nvPr/>
            </p:nvSpPr>
            <p:spPr bwMode="auto">
              <a:xfrm>
                <a:off x="1298" y="2704"/>
                <a:ext cx="21" cy="18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Freeform 274"/>
              <p:cNvSpPr/>
              <p:nvPr/>
            </p:nvSpPr>
            <p:spPr bwMode="auto">
              <a:xfrm>
                <a:off x="3642" y="2597"/>
                <a:ext cx="28" cy="22"/>
              </a:xfrm>
              <a:custGeom>
                <a:avLst/>
                <a:gdLst>
                  <a:gd name="T0" fmla="*/ 8 w 16"/>
                  <a:gd name="T1" fmla="*/ 0 h 12"/>
                  <a:gd name="T2" fmla="*/ 8 w 16"/>
                  <a:gd name="T3" fmla="*/ 12 h 12"/>
                  <a:gd name="T4" fmla="*/ 8 w 1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6" y="12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Freeform 275"/>
              <p:cNvSpPr/>
              <p:nvPr/>
            </p:nvSpPr>
            <p:spPr bwMode="auto">
              <a:xfrm>
                <a:off x="4406" y="2773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Freeform 276"/>
              <p:cNvSpPr/>
              <p:nvPr/>
            </p:nvSpPr>
            <p:spPr bwMode="auto">
              <a:xfrm>
                <a:off x="4583" y="2561"/>
                <a:ext cx="94" cy="99"/>
              </a:xfrm>
              <a:custGeom>
                <a:avLst/>
                <a:gdLst>
                  <a:gd name="T0" fmla="*/ 41 w 94"/>
                  <a:gd name="T1" fmla="*/ 0 h 99"/>
                  <a:gd name="T2" fmla="*/ 59 w 94"/>
                  <a:gd name="T3" fmla="*/ 34 h 99"/>
                  <a:gd name="T4" fmla="*/ 94 w 94"/>
                  <a:gd name="T5" fmla="*/ 26 h 99"/>
                  <a:gd name="T6" fmla="*/ 69 w 94"/>
                  <a:gd name="T7" fmla="*/ 54 h 99"/>
                  <a:gd name="T8" fmla="*/ 85 w 94"/>
                  <a:gd name="T9" fmla="*/ 88 h 99"/>
                  <a:gd name="T10" fmla="*/ 53 w 94"/>
                  <a:gd name="T11" fmla="*/ 71 h 99"/>
                  <a:gd name="T12" fmla="*/ 27 w 94"/>
                  <a:gd name="T13" fmla="*/ 99 h 99"/>
                  <a:gd name="T14" fmla="*/ 32 w 94"/>
                  <a:gd name="T15" fmla="*/ 62 h 99"/>
                  <a:gd name="T16" fmla="*/ 0 w 94"/>
                  <a:gd name="T17" fmla="*/ 43 h 99"/>
                  <a:gd name="T18" fmla="*/ 36 w 94"/>
                  <a:gd name="T19" fmla="*/ 38 h 99"/>
                  <a:gd name="T20" fmla="*/ 41 w 94"/>
                  <a:gd name="T2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4" h="99">
                    <a:moveTo>
                      <a:pt x="41" y="0"/>
                    </a:moveTo>
                    <a:lnTo>
                      <a:pt x="59" y="34"/>
                    </a:lnTo>
                    <a:lnTo>
                      <a:pt x="94" y="26"/>
                    </a:lnTo>
                    <a:lnTo>
                      <a:pt x="69" y="54"/>
                    </a:lnTo>
                    <a:lnTo>
                      <a:pt x="85" y="88"/>
                    </a:lnTo>
                    <a:lnTo>
                      <a:pt x="53" y="71"/>
                    </a:lnTo>
                    <a:lnTo>
                      <a:pt x="27" y="99"/>
                    </a:lnTo>
                    <a:lnTo>
                      <a:pt x="32" y="62"/>
                    </a:lnTo>
                    <a:lnTo>
                      <a:pt x="0" y="43"/>
                    </a:lnTo>
                    <a:lnTo>
                      <a:pt x="36" y="38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Freeform 277"/>
              <p:cNvSpPr/>
              <p:nvPr/>
            </p:nvSpPr>
            <p:spPr bwMode="auto">
              <a:xfrm>
                <a:off x="4583" y="2561"/>
                <a:ext cx="94" cy="99"/>
              </a:xfrm>
              <a:custGeom>
                <a:avLst/>
                <a:gdLst>
                  <a:gd name="T0" fmla="*/ 41 w 94"/>
                  <a:gd name="T1" fmla="*/ 0 h 99"/>
                  <a:gd name="T2" fmla="*/ 59 w 94"/>
                  <a:gd name="T3" fmla="*/ 34 h 99"/>
                  <a:gd name="T4" fmla="*/ 94 w 94"/>
                  <a:gd name="T5" fmla="*/ 26 h 99"/>
                  <a:gd name="T6" fmla="*/ 69 w 94"/>
                  <a:gd name="T7" fmla="*/ 54 h 99"/>
                  <a:gd name="T8" fmla="*/ 85 w 94"/>
                  <a:gd name="T9" fmla="*/ 88 h 99"/>
                  <a:gd name="T10" fmla="*/ 53 w 94"/>
                  <a:gd name="T11" fmla="*/ 71 h 99"/>
                  <a:gd name="T12" fmla="*/ 27 w 94"/>
                  <a:gd name="T13" fmla="*/ 99 h 99"/>
                  <a:gd name="T14" fmla="*/ 32 w 94"/>
                  <a:gd name="T15" fmla="*/ 62 h 99"/>
                  <a:gd name="T16" fmla="*/ 0 w 94"/>
                  <a:gd name="T17" fmla="*/ 43 h 99"/>
                  <a:gd name="T18" fmla="*/ 36 w 94"/>
                  <a:gd name="T19" fmla="*/ 38 h 99"/>
                  <a:gd name="T20" fmla="*/ 41 w 94"/>
                  <a:gd name="T2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4" h="99">
                    <a:moveTo>
                      <a:pt x="41" y="0"/>
                    </a:moveTo>
                    <a:lnTo>
                      <a:pt x="59" y="34"/>
                    </a:lnTo>
                    <a:lnTo>
                      <a:pt x="94" y="26"/>
                    </a:lnTo>
                    <a:lnTo>
                      <a:pt x="69" y="54"/>
                    </a:lnTo>
                    <a:lnTo>
                      <a:pt x="85" y="88"/>
                    </a:lnTo>
                    <a:lnTo>
                      <a:pt x="53" y="71"/>
                    </a:lnTo>
                    <a:lnTo>
                      <a:pt x="27" y="99"/>
                    </a:lnTo>
                    <a:lnTo>
                      <a:pt x="32" y="62"/>
                    </a:lnTo>
                    <a:lnTo>
                      <a:pt x="0" y="43"/>
                    </a:lnTo>
                    <a:lnTo>
                      <a:pt x="36" y="38"/>
                    </a:lnTo>
                    <a:lnTo>
                      <a:pt x="4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Freeform 279"/>
              <p:cNvSpPr/>
              <p:nvPr/>
            </p:nvSpPr>
            <p:spPr bwMode="auto">
              <a:xfrm>
                <a:off x="4629" y="2587"/>
                <a:ext cx="48" cy="45"/>
              </a:xfrm>
              <a:custGeom>
                <a:avLst/>
                <a:gdLst>
                  <a:gd name="T0" fmla="*/ 27 w 27"/>
                  <a:gd name="T1" fmla="*/ 0 h 24"/>
                  <a:gd name="T2" fmla="*/ 8 w 27"/>
                  <a:gd name="T3" fmla="*/ 3 h 24"/>
                  <a:gd name="T4" fmla="*/ 0 w 27"/>
                  <a:gd name="T5" fmla="*/ 9 h 24"/>
                  <a:gd name="T6" fmla="*/ 4 w 27"/>
                  <a:gd name="T7" fmla="*/ 24 h 24"/>
                  <a:gd name="T8" fmla="*/ 15 w 27"/>
                  <a:gd name="T9" fmla="*/ 21 h 24"/>
                  <a:gd name="T10" fmla="*/ 13 w 27"/>
                  <a:gd name="T11" fmla="*/ 15 h 24"/>
                  <a:gd name="T12" fmla="*/ 27 w 27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24">
                    <a:moveTo>
                      <a:pt x="27" y="0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3" y="7"/>
                      <a:pt x="0" y="9"/>
                      <a:pt x="0" y="9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8" y="23"/>
                      <a:pt x="11" y="22"/>
                      <a:pt x="15" y="21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Freeform 280"/>
              <p:cNvSpPr/>
              <p:nvPr/>
            </p:nvSpPr>
            <p:spPr bwMode="auto">
              <a:xfrm>
                <a:off x="1206" y="3507"/>
                <a:ext cx="25" cy="99"/>
              </a:xfrm>
              <a:custGeom>
                <a:avLst/>
                <a:gdLst>
                  <a:gd name="T0" fmla="*/ 11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7 w 14"/>
                  <a:gd name="T13" fmla="*/ 50 h 53"/>
                  <a:gd name="T14" fmla="*/ 12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1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1" y="1"/>
                    </a:moveTo>
                    <a:cubicBezTo>
                      <a:pt x="8" y="8"/>
                      <a:pt x="6" y="14"/>
                      <a:pt x="5" y="21"/>
                    </a:cubicBezTo>
                    <a:cubicBezTo>
                      <a:pt x="3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5" y="46"/>
                      <a:pt x="5" y="46"/>
                    </a:cubicBezTo>
                    <a:cubicBezTo>
                      <a:pt x="6" y="48"/>
                      <a:pt x="7" y="49"/>
                      <a:pt x="7" y="50"/>
                    </a:cubicBezTo>
                    <a:cubicBezTo>
                      <a:pt x="9" y="53"/>
                      <a:pt x="14" y="51"/>
                      <a:pt x="12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1" y="0"/>
                      <a:pt x="11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Freeform 281"/>
              <p:cNvSpPr/>
              <p:nvPr/>
            </p:nvSpPr>
            <p:spPr bwMode="auto">
              <a:xfrm>
                <a:off x="1236" y="3505"/>
                <a:ext cx="28" cy="88"/>
              </a:xfrm>
              <a:custGeom>
                <a:avLst/>
                <a:gdLst>
                  <a:gd name="T0" fmla="*/ 12 w 16"/>
                  <a:gd name="T1" fmla="*/ 2 h 47"/>
                  <a:gd name="T2" fmla="*/ 0 w 16"/>
                  <a:gd name="T3" fmla="*/ 44 h 47"/>
                  <a:gd name="T4" fmla="*/ 6 w 16"/>
                  <a:gd name="T5" fmla="*/ 44 h 47"/>
                  <a:gd name="T6" fmla="*/ 15 w 16"/>
                  <a:gd name="T7" fmla="*/ 4 h 47"/>
                  <a:gd name="T8" fmla="*/ 12 w 16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7">
                    <a:moveTo>
                      <a:pt x="12" y="2"/>
                    </a:moveTo>
                    <a:cubicBezTo>
                      <a:pt x="3" y="14"/>
                      <a:pt x="0" y="29"/>
                      <a:pt x="0" y="44"/>
                    </a:cubicBezTo>
                    <a:cubicBezTo>
                      <a:pt x="0" y="47"/>
                      <a:pt x="6" y="47"/>
                      <a:pt x="6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6" y="2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Freeform 282"/>
              <p:cNvSpPr/>
              <p:nvPr/>
            </p:nvSpPr>
            <p:spPr bwMode="auto">
              <a:xfrm>
                <a:off x="1270" y="3520"/>
                <a:ext cx="14" cy="85"/>
              </a:xfrm>
              <a:custGeom>
                <a:avLst/>
                <a:gdLst>
                  <a:gd name="T0" fmla="*/ 6 w 8"/>
                  <a:gd name="T1" fmla="*/ 3 h 45"/>
                  <a:gd name="T2" fmla="*/ 2 w 8"/>
                  <a:gd name="T3" fmla="*/ 3 h 45"/>
                  <a:gd name="T4" fmla="*/ 2 w 8"/>
                  <a:gd name="T5" fmla="*/ 15 h 45"/>
                  <a:gd name="T6" fmla="*/ 0 w 8"/>
                  <a:gd name="T7" fmla="*/ 17 h 45"/>
                  <a:gd name="T8" fmla="*/ 0 w 8"/>
                  <a:gd name="T9" fmla="*/ 34 h 45"/>
                  <a:gd name="T10" fmla="*/ 2 w 8"/>
                  <a:gd name="T11" fmla="*/ 36 h 45"/>
                  <a:gd name="T12" fmla="*/ 2 w 8"/>
                  <a:gd name="T13" fmla="*/ 42 h 45"/>
                  <a:gd name="T14" fmla="*/ 7 w 8"/>
                  <a:gd name="T15" fmla="*/ 42 h 45"/>
                  <a:gd name="T16" fmla="*/ 6 w 8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5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1" y="35"/>
                      <a:pt x="2" y="36"/>
                    </a:cubicBezTo>
                    <a:cubicBezTo>
                      <a:pt x="2" y="38"/>
                      <a:pt x="2" y="40"/>
                      <a:pt x="2" y="42"/>
                    </a:cubicBezTo>
                    <a:cubicBezTo>
                      <a:pt x="2" y="45"/>
                      <a:pt x="7" y="45"/>
                      <a:pt x="7" y="42"/>
                    </a:cubicBezTo>
                    <a:cubicBezTo>
                      <a:pt x="8" y="29"/>
                      <a:pt x="7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Freeform 283"/>
              <p:cNvSpPr/>
              <p:nvPr/>
            </p:nvSpPr>
            <p:spPr bwMode="auto">
              <a:xfrm>
                <a:off x="1309" y="3499"/>
                <a:ext cx="32" cy="90"/>
              </a:xfrm>
              <a:custGeom>
                <a:avLst/>
                <a:gdLst>
                  <a:gd name="T0" fmla="*/ 17 w 18"/>
                  <a:gd name="T1" fmla="*/ 44 h 48"/>
                  <a:gd name="T2" fmla="*/ 16 w 18"/>
                  <a:gd name="T3" fmla="*/ 17 h 48"/>
                  <a:gd name="T4" fmla="*/ 10 w 18"/>
                  <a:gd name="T5" fmla="*/ 15 h 48"/>
                  <a:gd name="T6" fmla="*/ 10 w 18"/>
                  <a:gd name="T7" fmla="*/ 15 h 48"/>
                  <a:gd name="T8" fmla="*/ 9 w 18"/>
                  <a:gd name="T9" fmla="*/ 16 h 48"/>
                  <a:gd name="T10" fmla="*/ 10 w 18"/>
                  <a:gd name="T11" fmla="*/ 4 h 48"/>
                  <a:gd name="T12" fmla="*/ 4 w 18"/>
                  <a:gd name="T13" fmla="*/ 3 h 48"/>
                  <a:gd name="T14" fmla="*/ 1 w 18"/>
                  <a:gd name="T15" fmla="*/ 29 h 48"/>
                  <a:gd name="T16" fmla="*/ 0 w 18"/>
                  <a:gd name="T17" fmla="*/ 30 h 48"/>
                  <a:gd name="T18" fmla="*/ 0 w 18"/>
                  <a:gd name="T19" fmla="*/ 43 h 48"/>
                  <a:gd name="T20" fmla="*/ 1 w 18"/>
                  <a:gd name="T21" fmla="*/ 43 h 48"/>
                  <a:gd name="T22" fmla="*/ 8 w 18"/>
                  <a:gd name="T23" fmla="*/ 43 h 48"/>
                  <a:gd name="T24" fmla="*/ 8 w 18"/>
                  <a:gd name="T25" fmla="*/ 42 h 48"/>
                  <a:gd name="T26" fmla="*/ 8 w 18"/>
                  <a:gd name="T27" fmla="*/ 45 h 48"/>
                  <a:gd name="T28" fmla="*/ 13 w 18"/>
                  <a:gd name="T29" fmla="*/ 46 h 48"/>
                  <a:gd name="T30" fmla="*/ 17 w 18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48">
                    <a:moveTo>
                      <a:pt x="17" y="44"/>
                    </a:moveTo>
                    <a:cubicBezTo>
                      <a:pt x="15" y="35"/>
                      <a:pt x="15" y="26"/>
                      <a:pt x="16" y="17"/>
                    </a:cubicBezTo>
                    <a:cubicBezTo>
                      <a:pt x="17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9" y="8"/>
                      <a:pt x="10" y="4"/>
                    </a:cubicBezTo>
                    <a:cubicBezTo>
                      <a:pt x="10" y="1"/>
                      <a:pt x="5" y="0"/>
                      <a:pt x="4" y="3"/>
                    </a:cubicBezTo>
                    <a:cubicBezTo>
                      <a:pt x="2" y="12"/>
                      <a:pt x="1" y="21"/>
                      <a:pt x="1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1" y="44"/>
                      <a:pt x="1" y="43"/>
                    </a:cubicBezTo>
                    <a:cubicBezTo>
                      <a:pt x="2" y="47"/>
                      <a:pt x="8" y="47"/>
                      <a:pt x="8" y="43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43"/>
                      <a:pt x="8" y="44"/>
                      <a:pt x="8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4" y="48"/>
                      <a:pt x="18" y="47"/>
                      <a:pt x="17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Freeform 284"/>
              <p:cNvSpPr/>
              <p:nvPr/>
            </p:nvSpPr>
            <p:spPr bwMode="auto">
              <a:xfrm>
                <a:off x="1374" y="3528"/>
                <a:ext cx="9" cy="61"/>
              </a:xfrm>
              <a:custGeom>
                <a:avLst/>
                <a:gdLst>
                  <a:gd name="T0" fmla="*/ 5 w 5"/>
                  <a:gd name="T1" fmla="*/ 3 h 33"/>
                  <a:gd name="T2" fmla="*/ 0 w 5"/>
                  <a:gd name="T3" fmla="*/ 3 h 33"/>
                  <a:gd name="T4" fmla="*/ 0 w 5"/>
                  <a:gd name="T5" fmla="*/ 30 h 33"/>
                  <a:gd name="T6" fmla="*/ 5 w 5"/>
                  <a:gd name="T7" fmla="*/ 30 h 33"/>
                  <a:gd name="T8" fmla="*/ 5 w 5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3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1"/>
                      <a:pt x="0" y="30"/>
                    </a:cubicBezTo>
                    <a:cubicBezTo>
                      <a:pt x="0" y="33"/>
                      <a:pt x="5" y="33"/>
                      <a:pt x="5" y="30"/>
                    </a:cubicBezTo>
                    <a:cubicBezTo>
                      <a:pt x="5" y="21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Freeform 285"/>
              <p:cNvSpPr/>
              <p:nvPr/>
            </p:nvSpPr>
            <p:spPr bwMode="auto">
              <a:xfrm>
                <a:off x="1401" y="3520"/>
                <a:ext cx="25" cy="77"/>
              </a:xfrm>
              <a:custGeom>
                <a:avLst/>
                <a:gdLst>
                  <a:gd name="T0" fmla="*/ 7 w 14"/>
                  <a:gd name="T1" fmla="*/ 7 h 41"/>
                  <a:gd name="T2" fmla="*/ 7 w 14"/>
                  <a:gd name="T3" fmla="*/ 4 h 41"/>
                  <a:gd name="T4" fmla="*/ 1 w 14"/>
                  <a:gd name="T5" fmla="*/ 6 h 41"/>
                  <a:gd name="T6" fmla="*/ 3 w 14"/>
                  <a:gd name="T7" fmla="*/ 30 h 41"/>
                  <a:gd name="T8" fmla="*/ 5 w 14"/>
                  <a:gd name="T9" fmla="*/ 32 h 41"/>
                  <a:gd name="T10" fmla="*/ 5 w 14"/>
                  <a:gd name="T11" fmla="*/ 38 h 41"/>
                  <a:gd name="T12" fmla="*/ 11 w 14"/>
                  <a:gd name="T13" fmla="*/ 38 h 41"/>
                  <a:gd name="T14" fmla="*/ 13 w 14"/>
                  <a:gd name="T15" fmla="*/ 10 h 41"/>
                  <a:gd name="T16" fmla="*/ 7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7"/>
                    </a:moveTo>
                    <a:cubicBezTo>
                      <a:pt x="7" y="6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3" y="14"/>
                      <a:pt x="2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6"/>
                      <a:pt x="5" y="38"/>
                    </a:cubicBezTo>
                    <a:cubicBezTo>
                      <a:pt x="6" y="41"/>
                      <a:pt x="10" y="41"/>
                      <a:pt x="11" y="38"/>
                    </a:cubicBezTo>
                    <a:cubicBezTo>
                      <a:pt x="12" y="29"/>
                      <a:pt x="11" y="19"/>
                      <a:pt x="13" y="10"/>
                    </a:cubicBezTo>
                    <a:cubicBezTo>
                      <a:pt x="14" y="6"/>
                      <a:pt x="9" y="4"/>
                      <a:pt x="7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Freeform 286"/>
              <p:cNvSpPr/>
              <p:nvPr/>
            </p:nvSpPr>
            <p:spPr bwMode="auto">
              <a:xfrm>
                <a:off x="1431" y="3520"/>
                <a:ext cx="28" cy="98"/>
              </a:xfrm>
              <a:custGeom>
                <a:avLst/>
                <a:gdLst>
                  <a:gd name="T0" fmla="*/ 7 w 16"/>
                  <a:gd name="T1" fmla="*/ 4 h 52"/>
                  <a:gd name="T2" fmla="*/ 6 w 16"/>
                  <a:gd name="T3" fmla="*/ 11 h 52"/>
                  <a:gd name="T4" fmla="*/ 3 w 16"/>
                  <a:gd name="T5" fmla="*/ 13 h 52"/>
                  <a:gd name="T6" fmla="*/ 2 w 16"/>
                  <a:gd name="T7" fmla="*/ 23 h 52"/>
                  <a:gd name="T8" fmla="*/ 4 w 16"/>
                  <a:gd name="T9" fmla="*/ 25 h 52"/>
                  <a:gd name="T10" fmla="*/ 4 w 16"/>
                  <a:gd name="T11" fmla="*/ 49 h 52"/>
                  <a:gd name="T12" fmla="*/ 10 w 16"/>
                  <a:gd name="T13" fmla="*/ 49 h 52"/>
                  <a:gd name="T14" fmla="*/ 15 w 16"/>
                  <a:gd name="T15" fmla="*/ 5 h 52"/>
                  <a:gd name="T16" fmla="*/ 7 w 16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2">
                    <a:moveTo>
                      <a:pt x="7" y="4"/>
                    </a:moveTo>
                    <a:cubicBezTo>
                      <a:pt x="7" y="6"/>
                      <a:pt x="7" y="9"/>
                      <a:pt x="6" y="11"/>
                    </a:cubicBezTo>
                    <a:cubicBezTo>
                      <a:pt x="5" y="10"/>
                      <a:pt x="3" y="11"/>
                      <a:pt x="3" y="13"/>
                    </a:cubicBezTo>
                    <a:cubicBezTo>
                      <a:pt x="3" y="16"/>
                      <a:pt x="3" y="20"/>
                      <a:pt x="2" y="23"/>
                    </a:cubicBezTo>
                    <a:cubicBezTo>
                      <a:pt x="0" y="24"/>
                      <a:pt x="3" y="26"/>
                      <a:pt x="4" y="25"/>
                    </a:cubicBezTo>
                    <a:cubicBezTo>
                      <a:pt x="3" y="33"/>
                      <a:pt x="3" y="41"/>
                      <a:pt x="4" y="49"/>
                    </a:cubicBezTo>
                    <a:cubicBezTo>
                      <a:pt x="5" y="52"/>
                      <a:pt x="10" y="52"/>
                      <a:pt x="10" y="49"/>
                    </a:cubicBezTo>
                    <a:cubicBezTo>
                      <a:pt x="13" y="34"/>
                      <a:pt x="13" y="20"/>
                      <a:pt x="15" y="5"/>
                    </a:cubicBezTo>
                    <a:cubicBezTo>
                      <a:pt x="16" y="1"/>
                      <a:pt x="8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Freeform 287"/>
              <p:cNvSpPr/>
              <p:nvPr/>
            </p:nvSpPr>
            <p:spPr bwMode="auto">
              <a:xfrm>
                <a:off x="1351" y="3528"/>
                <a:ext cx="22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3 w 12"/>
                  <a:gd name="T5" fmla="*/ 4 h 46"/>
                  <a:gd name="T6" fmla="*/ 5 w 12"/>
                  <a:gd name="T7" fmla="*/ 8 h 46"/>
                  <a:gd name="T8" fmla="*/ 3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1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1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6"/>
                      <a:pt x="7" y="4"/>
                      <a:pt x="7" y="3"/>
                    </a:cubicBezTo>
                    <a:cubicBezTo>
                      <a:pt x="6" y="0"/>
                      <a:pt x="3" y="1"/>
                      <a:pt x="3" y="4"/>
                    </a:cubicBezTo>
                    <a:cubicBezTo>
                      <a:pt x="4" y="5"/>
                      <a:pt x="4" y="6"/>
                      <a:pt x="5" y="8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1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1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Freeform 288"/>
              <p:cNvSpPr/>
              <p:nvPr/>
            </p:nvSpPr>
            <p:spPr bwMode="auto">
              <a:xfrm>
                <a:off x="1149" y="3514"/>
                <a:ext cx="32" cy="92"/>
              </a:xfrm>
              <a:custGeom>
                <a:avLst/>
                <a:gdLst>
                  <a:gd name="T0" fmla="*/ 17 w 18"/>
                  <a:gd name="T1" fmla="*/ 45 h 49"/>
                  <a:gd name="T2" fmla="*/ 16 w 18"/>
                  <a:gd name="T3" fmla="*/ 18 h 49"/>
                  <a:gd name="T4" fmla="*/ 10 w 18"/>
                  <a:gd name="T5" fmla="*/ 16 h 49"/>
                  <a:gd name="T6" fmla="*/ 10 w 18"/>
                  <a:gd name="T7" fmla="*/ 16 h 49"/>
                  <a:gd name="T8" fmla="*/ 9 w 18"/>
                  <a:gd name="T9" fmla="*/ 16 h 49"/>
                  <a:gd name="T10" fmla="*/ 10 w 18"/>
                  <a:gd name="T11" fmla="*/ 4 h 49"/>
                  <a:gd name="T12" fmla="*/ 4 w 18"/>
                  <a:gd name="T13" fmla="*/ 4 h 49"/>
                  <a:gd name="T14" fmla="*/ 1 w 18"/>
                  <a:gd name="T15" fmla="*/ 30 h 49"/>
                  <a:gd name="T16" fmla="*/ 0 w 18"/>
                  <a:gd name="T17" fmla="*/ 31 h 49"/>
                  <a:gd name="T18" fmla="*/ 0 w 18"/>
                  <a:gd name="T19" fmla="*/ 43 h 49"/>
                  <a:gd name="T20" fmla="*/ 1 w 18"/>
                  <a:gd name="T21" fmla="*/ 44 h 49"/>
                  <a:gd name="T22" fmla="*/ 8 w 18"/>
                  <a:gd name="T23" fmla="*/ 43 h 49"/>
                  <a:gd name="T24" fmla="*/ 8 w 18"/>
                  <a:gd name="T25" fmla="*/ 43 h 49"/>
                  <a:gd name="T26" fmla="*/ 8 w 18"/>
                  <a:gd name="T27" fmla="*/ 45 h 49"/>
                  <a:gd name="T28" fmla="*/ 13 w 18"/>
                  <a:gd name="T29" fmla="*/ 47 h 49"/>
                  <a:gd name="T30" fmla="*/ 17 w 18"/>
                  <a:gd name="T31" fmla="*/ 4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49">
                    <a:moveTo>
                      <a:pt x="17" y="45"/>
                    </a:moveTo>
                    <a:cubicBezTo>
                      <a:pt x="14" y="36"/>
                      <a:pt x="14" y="27"/>
                      <a:pt x="16" y="18"/>
                    </a:cubicBezTo>
                    <a:cubicBezTo>
                      <a:pt x="17" y="13"/>
                      <a:pt x="11" y="12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9" y="8"/>
                      <a:pt x="10" y="4"/>
                    </a:cubicBezTo>
                    <a:cubicBezTo>
                      <a:pt x="10" y="1"/>
                      <a:pt x="5" y="0"/>
                      <a:pt x="4" y="4"/>
                    </a:cubicBezTo>
                    <a:cubicBezTo>
                      <a:pt x="2" y="12"/>
                      <a:pt x="1" y="21"/>
                      <a:pt x="1" y="30"/>
                    </a:cubicBezTo>
                    <a:cubicBezTo>
                      <a:pt x="1" y="30"/>
                      <a:pt x="0" y="30"/>
                      <a:pt x="0" y="31"/>
                    </a:cubicBezTo>
                    <a:cubicBezTo>
                      <a:pt x="0" y="35"/>
                      <a:pt x="0" y="39"/>
                      <a:pt x="0" y="43"/>
                    </a:cubicBezTo>
                    <a:cubicBezTo>
                      <a:pt x="0" y="44"/>
                      <a:pt x="1" y="44"/>
                      <a:pt x="1" y="44"/>
                    </a:cubicBezTo>
                    <a:cubicBezTo>
                      <a:pt x="2" y="48"/>
                      <a:pt x="8" y="47"/>
                      <a:pt x="8" y="43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8" y="44"/>
                      <a:pt x="8" y="44"/>
                      <a:pt x="8" y="45"/>
                    </a:cubicBezTo>
                    <a:cubicBezTo>
                      <a:pt x="9" y="48"/>
                      <a:pt x="12" y="48"/>
                      <a:pt x="13" y="47"/>
                    </a:cubicBezTo>
                    <a:cubicBezTo>
                      <a:pt x="14" y="49"/>
                      <a:pt x="18" y="47"/>
                      <a:pt x="17" y="4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Freeform 289"/>
              <p:cNvSpPr/>
              <p:nvPr/>
            </p:nvSpPr>
            <p:spPr bwMode="auto">
              <a:xfrm>
                <a:off x="1215" y="3544"/>
                <a:ext cx="9" cy="61"/>
              </a:xfrm>
              <a:custGeom>
                <a:avLst/>
                <a:gdLst>
                  <a:gd name="T0" fmla="*/ 5 w 5"/>
                  <a:gd name="T1" fmla="*/ 3 h 32"/>
                  <a:gd name="T2" fmla="*/ 0 w 5"/>
                  <a:gd name="T3" fmla="*/ 3 h 32"/>
                  <a:gd name="T4" fmla="*/ 0 w 5"/>
                  <a:gd name="T5" fmla="*/ 29 h 32"/>
                  <a:gd name="T6" fmla="*/ 5 w 5"/>
                  <a:gd name="T7" fmla="*/ 29 h 32"/>
                  <a:gd name="T8" fmla="*/ 5 w 5"/>
                  <a:gd name="T9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2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0"/>
                      <a:pt x="0" y="29"/>
                    </a:cubicBezTo>
                    <a:cubicBezTo>
                      <a:pt x="0" y="32"/>
                      <a:pt x="5" y="32"/>
                      <a:pt x="5" y="29"/>
                    </a:cubicBezTo>
                    <a:cubicBezTo>
                      <a:pt x="5" y="20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4" name="Freeform 290"/>
              <p:cNvSpPr/>
              <p:nvPr/>
            </p:nvSpPr>
            <p:spPr bwMode="auto">
              <a:xfrm>
                <a:off x="1241" y="3537"/>
                <a:ext cx="25" cy="77"/>
              </a:xfrm>
              <a:custGeom>
                <a:avLst/>
                <a:gdLst>
                  <a:gd name="T0" fmla="*/ 7 w 14"/>
                  <a:gd name="T1" fmla="*/ 6 h 41"/>
                  <a:gd name="T2" fmla="*/ 7 w 14"/>
                  <a:gd name="T3" fmla="*/ 4 h 41"/>
                  <a:gd name="T4" fmla="*/ 1 w 14"/>
                  <a:gd name="T5" fmla="*/ 5 h 41"/>
                  <a:gd name="T6" fmla="*/ 3 w 14"/>
                  <a:gd name="T7" fmla="*/ 29 h 41"/>
                  <a:gd name="T8" fmla="*/ 5 w 14"/>
                  <a:gd name="T9" fmla="*/ 32 h 41"/>
                  <a:gd name="T10" fmla="*/ 5 w 14"/>
                  <a:gd name="T11" fmla="*/ 37 h 41"/>
                  <a:gd name="T12" fmla="*/ 10 w 14"/>
                  <a:gd name="T13" fmla="*/ 37 h 41"/>
                  <a:gd name="T14" fmla="*/ 13 w 14"/>
                  <a:gd name="T15" fmla="*/ 10 h 41"/>
                  <a:gd name="T16" fmla="*/ 7 w 14"/>
                  <a:gd name="T17" fmla="*/ 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6"/>
                    </a:moveTo>
                    <a:cubicBezTo>
                      <a:pt x="7" y="5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5"/>
                    </a:cubicBezTo>
                    <a:cubicBezTo>
                      <a:pt x="2" y="13"/>
                      <a:pt x="2" y="21"/>
                      <a:pt x="3" y="29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5"/>
                      <a:pt x="5" y="37"/>
                    </a:cubicBezTo>
                    <a:cubicBezTo>
                      <a:pt x="6" y="41"/>
                      <a:pt x="10" y="41"/>
                      <a:pt x="10" y="37"/>
                    </a:cubicBezTo>
                    <a:cubicBezTo>
                      <a:pt x="12" y="28"/>
                      <a:pt x="11" y="19"/>
                      <a:pt x="13" y="10"/>
                    </a:cubicBezTo>
                    <a:cubicBezTo>
                      <a:pt x="14" y="6"/>
                      <a:pt x="9" y="4"/>
                      <a:pt x="7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5" name="Freeform 291"/>
              <p:cNvSpPr/>
              <p:nvPr/>
            </p:nvSpPr>
            <p:spPr bwMode="auto">
              <a:xfrm>
                <a:off x="1192" y="3544"/>
                <a:ext cx="21" cy="87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2 h 46"/>
                  <a:gd name="T4" fmla="*/ 3 w 12"/>
                  <a:gd name="T5" fmla="*/ 3 h 46"/>
                  <a:gd name="T6" fmla="*/ 4 w 12"/>
                  <a:gd name="T7" fmla="*/ 7 h 46"/>
                  <a:gd name="T8" fmla="*/ 3 w 12"/>
                  <a:gd name="T9" fmla="*/ 10 h 46"/>
                  <a:gd name="T10" fmla="*/ 4 w 12"/>
                  <a:gd name="T11" fmla="*/ 42 h 46"/>
                  <a:gd name="T12" fmla="*/ 11 w 12"/>
                  <a:gd name="T13" fmla="*/ 41 h 46"/>
                  <a:gd name="T14" fmla="*/ 11 w 12"/>
                  <a:gd name="T15" fmla="*/ 28 h 46"/>
                  <a:gd name="T16" fmla="*/ 11 w 12"/>
                  <a:gd name="T17" fmla="*/ 27 h 46"/>
                  <a:gd name="T18" fmla="*/ 11 w 12"/>
                  <a:gd name="T19" fmla="*/ 21 h 46"/>
                  <a:gd name="T20" fmla="*/ 11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5"/>
                      <a:pt x="7" y="4"/>
                      <a:pt x="7" y="2"/>
                    </a:cubicBezTo>
                    <a:cubicBezTo>
                      <a:pt x="6" y="0"/>
                      <a:pt x="3" y="1"/>
                      <a:pt x="3" y="3"/>
                    </a:cubicBezTo>
                    <a:cubicBezTo>
                      <a:pt x="4" y="5"/>
                      <a:pt x="4" y="6"/>
                      <a:pt x="4" y="7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4" y="42"/>
                    </a:cubicBezTo>
                    <a:cubicBezTo>
                      <a:pt x="5" y="46"/>
                      <a:pt x="11" y="46"/>
                      <a:pt x="11" y="41"/>
                    </a:cubicBezTo>
                    <a:cubicBezTo>
                      <a:pt x="11" y="37"/>
                      <a:pt x="11" y="33"/>
                      <a:pt x="11" y="28"/>
                    </a:cubicBezTo>
                    <a:cubicBezTo>
                      <a:pt x="11" y="28"/>
                      <a:pt x="11" y="28"/>
                      <a:pt x="11" y="27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1" y="12"/>
                    </a:cubicBezTo>
                    <a:cubicBezTo>
                      <a:pt x="12" y="9"/>
                      <a:pt x="10" y="7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6" name="Freeform 292"/>
              <p:cNvSpPr/>
              <p:nvPr/>
            </p:nvSpPr>
            <p:spPr bwMode="auto">
              <a:xfrm>
                <a:off x="1183" y="3531"/>
                <a:ext cx="23" cy="53"/>
              </a:xfrm>
              <a:custGeom>
                <a:avLst/>
                <a:gdLst>
                  <a:gd name="T0" fmla="*/ 12 w 13"/>
                  <a:gd name="T1" fmla="*/ 25 h 28"/>
                  <a:gd name="T2" fmla="*/ 4 w 13"/>
                  <a:gd name="T3" fmla="*/ 3 h 28"/>
                  <a:gd name="T4" fmla="*/ 1 w 13"/>
                  <a:gd name="T5" fmla="*/ 4 h 28"/>
                  <a:gd name="T6" fmla="*/ 9 w 13"/>
                  <a:gd name="T7" fmla="*/ 26 h 28"/>
                  <a:gd name="T8" fmla="*/ 12 w 13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8">
                    <a:moveTo>
                      <a:pt x="12" y="25"/>
                    </a:moveTo>
                    <a:cubicBezTo>
                      <a:pt x="9" y="18"/>
                      <a:pt x="6" y="10"/>
                      <a:pt x="4" y="3"/>
                    </a:cubicBezTo>
                    <a:cubicBezTo>
                      <a:pt x="4" y="0"/>
                      <a:pt x="0" y="1"/>
                      <a:pt x="1" y="4"/>
                    </a:cubicBezTo>
                    <a:cubicBezTo>
                      <a:pt x="3" y="12"/>
                      <a:pt x="5" y="19"/>
                      <a:pt x="9" y="26"/>
                    </a:cubicBezTo>
                    <a:cubicBezTo>
                      <a:pt x="10" y="28"/>
                      <a:pt x="13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7" name="Freeform 293"/>
              <p:cNvSpPr/>
              <p:nvPr/>
            </p:nvSpPr>
            <p:spPr bwMode="auto">
              <a:xfrm>
                <a:off x="1252" y="3535"/>
                <a:ext cx="19" cy="62"/>
              </a:xfrm>
              <a:custGeom>
                <a:avLst/>
                <a:gdLst>
                  <a:gd name="T0" fmla="*/ 3 w 11"/>
                  <a:gd name="T1" fmla="*/ 4 h 33"/>
                  <a:gd name="T2" fmla="*/ 3 w 11"/>
                  <a:gd name="T3" fmla="*/ 29 h 33"/>
                  <a:gd name="T4" fmla="*/ 9 w 11"/>
                  <a:gd name="T5" fmla="*/ 27 h 33"/>
                  <a:gd name="T6" fmla="*/ 9 w 11"/>
                  <a:gd name="T7" fmla="*/ 6 h 33"/>
                  <a:gd name="T8" fmla="*/ 3 w 11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33">
                    <a:moveTo>
                      <a:pt x="3" y="4"/>
                    </a:moveTo>
                    <a:cubicBezTo>
                      <a:pt x="0" y="12"/>
                      <a:pt x="1" y="21"/>
                      <a:pt x="3" y="29"/>
                    </a:cubicBezTo>
                    <a:cubicBezTo>
                      <a:pt x="4" y="33"/>
                      <a:pt x="10" y="31"/>
                      <a:pt x="9" y="27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1" y="2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8" name="Freeform 294"/>
              <p:cNvSpPr/>
              <p:nvPr/>
            </p:nvSpPr>
            <p:spPr bwMode="auto">
              <a:xfrm>
                <a:off x="1474" y="3509"/>
                <a:ext cx="26" cy="94"/>
              </a:xfrm>
              <a:custGeom>
                <a:avLst/>
                <a:gdLst>
                  <a:gd name="T0" fmla="*/ 11 w 15"/>
                  <a:gd name="T1" fmla="*/ 27 h 50"/>
                  <a:gd name="T2" fmla="*/ 13 w 15"/>
                  <a:gd name="T3" fmla="*/ 6 h 50"/>
                  <a:gd name="T4" fmla="*/ 6 w 15"/>
                  <a:gd name="T5" fmla="*/ 4 h 50"/>
                  <a:gd name="T6" fmla="*/ 4 w 15"/>
                  <a:gd name="T7" fmla="*/ 15 h 50"/>
                  <a:gd name="T8" fmla="*/ 3 w 15"/>
                  <a:gd name="T9" fmla="*/ 16 h 50"/>
                  <a:gd name="T10" fmla="*/ 4 w 15"/>
                  <a:gd name="T11" fmla="*/ 46 h 50"/>
                  <a:gd name="T12" fmla="*/ 11 w 15"/>
                  <a:gd name="T13" fmla="*/ 42 h 50"/>
                  <a:gd name="T14" fmla="*/ 8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1" y="20"/>
                      <a:pt x="11" y="13"/>
                      <a:pt x="13" y="6"/>
                    </a:cubicBezTo>
                    <a:cubicBezTo>
                      <a:pt x="15" y="1"/>
                      <a:pt x="8" y="0"/>
                      <a:pt x="6" y="4"/>
                    </a:cubicBezTo>
                    <a:cubicBezTo>
                      <a:pt x="5" y="8"/>
                      <a:pt x="5" y="11"/>
                      <a:pt x="4" y="15"/>
                    </a:cubicBezTo>
                    <a:cubicBezTo>
                      <a:pt x="4" y="15"/>
                      <a:pt x="3" y="16"/>
                      <a:pt x="3" y="16"/>
                    </a:cubicBezTo>
                    <a:cubicBezTo>
                      <a:pt x="0" y="27"/>
                      <a:pt x="0" y="36"/>
                      <a:pt x="4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9" y="38"/>
                      <a:pt x="8" y="34"/>
                      <a:pt x="8" y="30"/>
                    </a:cubicBezTo>
                    <a:cubicBezTo>
                      <a:pt x="9" y="30"/>
                      <a:pt x="10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" name="Freeform 295"/>
              <p:cNvSpPr/>
              <p:nvPr/>
            </p:nvSpPr>
            <p:spPr bwMode="auto">
              <a:xfrm>
                <a:off x="1511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0 w 8"/>
                  <a:gd name="T3" fmla="*/ 5 h 32"/>
                  <a:gd name="T4" fmla="*/ 3 w 8"/>
                  <a:gd name="T5" fmla="*/ 29 h 32"/>
                  <a:gd name="T6" fmla="*/ 7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0" y="5"/>
                    </a:cubicBezTo>
                    <a:cubicBezTo>
                      <a:pt x="2" y="13"/>
                      <a:pt x="2" y="21"/>
                      <a:pt x="3" y="29"/>
                    </a:cubicBezTo>
                    <a:cubicBezTo>
                      <a:pt x="3" y="32"/>
                      <a:pt x="7" y="32"/>
                      <a:pt x="7" y="29"/>
                    </a:cubicBezTo>
                    <a:cubicBezTo>
                      <a:pt x="8" y="20"/>
                      <a:pt x="7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Freeform 296"/>
              <p:cNvSpPr/>
              <p:nvPr/>
            </p:nvSpPr>
            <p:spPr bwMode="auto">
              <a:xfrm>
                <a:off x="1289" y="3526"/>
                <a:ext cx="14" cy="58"/>
              </a:xfrm>
              <a:custGeom>
                <a:avLst/>
                <a:gdLst>
                  <a:gd name="T0" fmla="*/ 6 w 8"/>
                  <a:gd name="T1" fmla="*/ 3 h 31"/>
                  <a:gd name="T2" fmla="*/ 1 w 8"/>
                  <a:gd name="T3" fmla="*/ 5 h 31"/>
                  <a:gd name="T4" fmla="*/ 3 w 8"/>
                  <a:gd name="T5" fmla="*/ 28 h 31"/>
                  <a:gd name="T6" fmla="*/ 8 w 8"/>
                  <a:gd name="T7" fmla="*/ 28 h 31"/>
                  <a:gd name="T8" fmla="*/ 6 w 8"/>
                  <a:gd name="T9" fmla="*/ 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1">
                    <a:moveTo>
                      <a:pt x="6" y="3"/>
                    </a:moveTo>
                    <a:cubicBezTo>
                      <a:pt x="5" y="0"/>
                      <a:pt x="0" y="1"/>
                      <a:pt x="1" y="5"/>
                    </a:cubicBezTo>
                    <a:cubicBezTo>
                      <a:pt x="3" y="12"/>
                      <a:pt x="3" y="20"/>
                      <a:pt x="3" y="28"/>
                    </a:cubicBezTo>
                    <a:cubicBezTo>
                      <a:pt x="4" y="31"/>
                      <a:pt x="8" y="31"/>
                      <a:pt x="8" y="28"/>
                    </a:cubicBezTo>
                    <a:cubicBezTo>
                      <a:pt x="8" y="20"/>
                      <a:pt x="8" y="12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Freeform 297"/>
              <p:cNvSpPr/>
              <p:nvPr/>
            </p:nvSpPr>
            <p:spPr bwMode="auto">
              <a:xfrm>
                <a:off x="1521" y="3524"/>
                <a:ext cx="34" cy="101"/>
              </a:xfrm>
              <a:custGeom>
                <a:avLst/>
                <a:gdLst>
                  <a:gd name="T0" fmla="*/ 17 w 19"/>
                  <a:gd name="T1" fmla="*/ 47 h 54"/>
                  <a:gd name="T2" fmla="*/ 12 w 19"/>
                  <a:gd name="T3" fmla="*/ 15 h 54"/>
                  <a:gd name="T4" fmla="*/ 11 w 19"/>
                  <a:gd name="T5" fmla="*/ 13 h 54"/>
                  <a:gd name="T6" fmla="*/ 11 w 19"/>
                  <a:gd name="T7" fmla="*/ 4 h 54"/>
                  <a:gd name="T8" fmla="*/ 7 w 19"/>
                  <a:gd name="T9" fmla="*/ 4 h 54"/>
                  <a:gd name="T10" fmla="*/ 7 w 19"/>
                  <a:gd name="T11" fmla="*/ 13 h 54"/>
                  <a:gd name="T12" fmla="*/ 7 w 19"/>
                  <a:gd name="T13" fmla="*/ 14 h 54"/>
                  <a:gd name="T14" fmla="*/ 6 w 19"/>
                  <a:gd name="T15" fmla="*/ 23 h 54"/>
                  <a:gd name="T16" fmla="*/ 4 w 19"/>
                  <a:gd name="T17" fmla="*/ 23 h 54"/>
                  <a:gd name="T18" fmla="*/ 0 w 19"/>
                  <a:gd name="T19" fmla="*/ 40 h 54"/>
                  <a:gd name="T20" fmla="*/ 2 w 19"/>
                  <a:gd name="T21" fmla="*/ 40 h 54"/>
                  <a:gd name="T22" fmla="*/ 6 w 19"/>
                  <a:gd name="T23" fmla="*/ 26 h 54"/>
                  <a:gd name="T24" fmla="*/ 9 w 19"/>
                  <a:gd name="T25" fmla="*/ 49 h 54"/>
                  <a:gd name="T26" fmla="*/ 17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7" y="47"/>
                    </a:moveTo>
                    <a:cubicBezTo>
                      <a:pt x="14" y="36"/>
                      <a:pt x="13" y="25"/>
                      <a:pt x="12" y="15"/>
                    </a:cubicBezTo>
                    <a:cubicBezTo>
                      <a:pt x="12" y="14"/>
                      <a:pt x="12" y="13"/>
                      <a:pt x="11" y="13"/>
                    </a:cubicBezTo>
                    <a:cubicBezTo>
                      <a:pt x="11" y="10"/>
                      <a:pt x="11" y="8"/>
                      <a:pt x="11" y="4"/>
                    </a:cubicBezTo>
                    <a:cubicBezTo>
                      <a:pt x="11" y="0"/>
                      <a:pt x="7" y="0"/>
                      <a:pt x="7" y="4"/>
                    </a:cubicBezTo>
                    <a:cubicBezTo>
                      <a:pt x="7" y="8"/>
                      <a:pt x="7" y="10"/>
                      <a:pt x="7" y="13"/>
                    </a:cubicBezTo>
                    <a:cubicBezTo>
                      <a:pt x="7" y="13"/>
                      <a:pt x="7" y="14"/>
                      <a:pt x="7" y="14"/>
                    </a:cubicBezTo>
                    <a:cubicBezTo>
                      <a:pt x="6" y="17"/>
                      <a:pt x="6" y="20"/>
                      <a:pt x="6" y="23"/>
                    </a:cubicBezTo>
                    <a:cubicBezTo>
                      <a:pt x="5" y="22"/>
                      <a:pt x="4" y="22"/>
                      <a:pt x="4" y="23"/>
                    </a:cubicBezTo>
                    <a:cubicBezTo>
                      <a:pt x="2" y="29"/>
                      <a:pt x="2" y="34"/>
                      <a:pt x="0" y="40"/>
                    </a:cubicBezTo>
                    <a:cubicBezTo>
                      <a:pt x="0" y="41"/>
                      <a:pt x="2" y="41"/>
                      <a:pt x="2" y="40"/>
                    </a:cubicBezTo>
                    <a:cubicBezTo>
                      <a:pt x="4" y="35"/>
                      <a:pt x="4" y="30"/>
                      <a:pt x="6" y="26"/>
                    </a:cubicBezTo>
                    <a:cubicBezTo>
                      <a:pt x="5" y="34"/>
                      <a:pt x="6" y="42"/>
                      <a:pt x="9" y="49"/>
                    </a:cubicBezTo>
                    <a:cubicBezTo>
                      <a:pt x="11" y="54"/>
                      <a:pt x="19" y="52"/>
                      <a:pt x="17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Freeform 298"/>
              <p:cNvSpPr/>
              <p:nvPr/>
            </p:nvSpPr>
            <p:spPr bwMode="auto">
              <a:xfrm>
                <a:off x="1564" y="3574"/>
                <a:ext cx="12" cy="55"/>
              </a:xfrm>
              <a:custGeom>
                <a:avLst/>
                <a:gdLst>
                  <a:gd name="T0" fmla="*/ 6 w 7"/>
                  <a:gd name="T1" fmla="*/ 4 h 29"/>
                  <a:gd name="T2" fmla="*/ 1 w 7"/>
                  <a:gd name="T3" fmla="*/ 3 h 29"/>
                  <a:gd name="T4" fmla="*/ 0 w 7"/>
                  <a:gd name="T5" fmla="*/ 25 h 29"/>
                  <a:gd name="T6" fmla="*/ 7 w 7"/>
                  <a:gd name="T7" fmla="*/ 25 h 29"/>
                  <a:gd name="T8" fmla="*/ 6 w 7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6" y="4"/>
                    </a:moveTo>
                    <a:cubicBezTo>
                      <a:pt x="6" y="1"/>
                      <a:pt x="2" y="0"/>
                      <a:pt x="1" y="3"/>
                    </a:cubicBezTo>
                    <a:cubicBezTo>
                      <a:pt x="1" y="11"/>
                      <a:pt x="0" y="21"/>
                      <a:pt x="0" y="25"/>
                    </a:cubicBezTo>
                    <a:cubicBezTo>
                      <a:pt x="0" y="29"/>
                      <a:pt x="7" y="29"/>
                      <a:pt x="7" y="25"/>
                    </a:cubicBezTo>
                    <a:cubicBezTo>
                      <a:pt x="7" y="21"/>
                      <a:pt x="6" y="11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Freeform 299"/>
              <p:cNvSpPr/>
              <p:nvPr/>
            </p:nvSpPr>
            <p:spPr bwMode="auto">
              <a:xfrm>
                <a:off x="1578" y="3533"/>
                <a:ext cx="16" cy="75"/>
              </a:xfrm>
              <a:custGeom>
                <a:avLst/>
                <a:gdLst>
                  <a:gd name="T0" fmla="*/ 3 w 9"/>
                  <a:gd name="T1" fmla="*/ 3 h 40"/>
                  <a:gd name="T2" fmla="*/ 0 w 9"/>
                  <a:gd name="T3" fmla="*/ 35 h 40"/>
                  <a:gd name="T4" fmla="*/ 8 w 9"/>
                  <a:gd name="T5" fmla="*/ 35 h 40"/>
                  <a:gd name="T6" fmla="*/ 9 w 9"/>
                  <a:gd name="T7" fmla="*/ 4 h 40"/>
                  <a:gd name="T8" fmla="*/ 3 w 9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8" y="25"/>
                      <a:pt x="8" y="14"/>
                      <a:pt x="9" y="4"/>
                    </a:cubicBezTo>
                    <a:cubicBezTo>
                      <a:pt x="9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Freeform 300"/>
              <p:cNvSpPr/>
              <p:nvPr/>
            </p:nvSpPr>
            <p:spPr bwMode="auto">
              <a:xfrm>
                <a:off x="1594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4 w 17"/>
                  <a:gd name="T3" fmla="*/ 12 h 56"/>
                  <a:gd name="T4" fmla="*/ 4 w 17"/>
                  <a:gd name="T5" fmla="*/ 11 h 56"/>
                  <a:gd name="T6" fmla="*/ 1 w 17"/>
                  <a:gd name="T7" fmla="*/ 11 h 56"/>
                  <a:gd name="T8" fmla="*/ 2 w 17"/>
                  <a:gd name="T9" fmla="*/ 19 h 56"/>
                  <a:gd name="T10" fmla="*/ 6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9"/>
                      <a:pt x="1" y="10"/>
                      <a:pt x="1" y="11"/>
                    </a:cubicBezTo>
                    <a:cubicBezTo>
                      <a:pt x="2" y="14"/>
                      <a:pt x="2" y="17"/>
                      <a:pt x="2" y="19"/>
                    </a:cubicBezTo>
                    <a:cubicBezTo>
                      <a:pt x="0" y="31"/>
                      <a:pt x="1" y="43"/>
                      <a:pt x="6" y="54"/>
                    </a:cubicBezTo>
                    <a:cubicBezTo>
                      <a:pt x="8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5" y="9"/>
                    </a:cubicBezTo>
                    <a:cubicBezTo>
                      <a:pt x="17" y="4"/>
                      <a:pt x="10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Freeform 301"/>
              <p:cNvSpPr/>
              <p:nvPr/>
            </p:nvSpPr>
            <p:spPr bwMode="auto">
              <a:xfrm>
                <a:off x="1560" y="3513"/>
                <a:ext cx="15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7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0" y="36"/>
                      <a:pt x="7" y="36"/>
                      <a:pt x="7" y="32"/>
                    </a:cubicBezTo>
                    <a:cubicBezTo>
                      <a:pt x="7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Freeform 302"/>
              <p:cNvSpPr/>
              <p:nvPr/>
            </p:nvSpPr>
            <p:spPr bwMode="auto">
              <a:xfrm>
                <a:off x="1619" y="3528"/>
                <a:ext cx="28" cy="75"/>
              </a:xfrm>
              <a:custGeom>
                <a:avLst/>
                <a:gdLst>
                  <a:gd name="T0" fmla="*/ 5 w 16"/>
                  <a:gd name="T1" fmla="*/ 5 h 40"/>
                  <a:gd name="T2" fmla="*/ 4 w 16"/>
                  <a:gd name="T3" fmla="*/ 37 h 40"/>
                  <a:gd name="T4" fmla="*/ 10 w 16"/>
                  <a:gd name="T5" fmla="*/ 36 h 40"/>
                  <a:gd name="T6" fmla="*/ 13 w 16"/>
                  <a:gd name="T7" fmla="*/ 10 h 40"/>
                  <a:gd name="T8" fmla="*/ 5 w 16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0">
                    <a:moveTo>
                      <a:pt x="5" y="5"/>
                    </a:moveTo>
                    <a:cubicBezTo>
                      <a:pt x="1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10" y="27"/>
                      <a:pt x="9" y="18"/>
                      <a:pt x="13" y="10"/>
                    </a:cubicBezTo>
                    <a:cubicBezTo>
                      <a:pt x="16" y="4"/>
                      <a:pt x="8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Freeform 303"/>
              <p:cNvSpPr/>
              <p:nvPr/>
            </p:nvSpPr>
            <p:spPr bwMode="auto">
              <a:xfrm>
                <a:off x="1662" y="3558"/>
                <a:ext cx="14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1" y="32"/>
                      <a:pt x="6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Freeform 304"/>
              <p:cNvSpPr/>
              <p:nvPr/>
            </p:nvSpPr>
            <p:spPr bwMode="auto">
              <a:xfrm>
                <a:off x="1722" y="3507"/>
                <a:ext cx="23" cy="99"/>
              </a:xfrm>
              <a:custGeom>
                <a:avLst/>
                <a:gdLst>
                  <a:gd name="T0" fmla="*/ 10 w 13"/>
                  <a:gd name="T1" fmla="*/ 1 h 53"/>
                  <a:gd name="T2" fmla="*/ 4 w 13"/>
                  <a:gd name="T3" fmla="*/ 21 h 53"/>
                  <a:gd name="T4" fmla="*/ 0 w 13"/>
                  <a:gd name="T5" fmla="*/ 24 h 53"/>
                  <a:gd name="T6" fmla="*/ 4 w 13"/>
                  <a:gd name="T7" fmla="*/ 44 h 53"/>
                  <a:gd name="T8" fmla="*/ 4 w 13"/>
                  <a:gd name="T9" fmla="*/ 45 h 53"/>
                  <a:gd name="T10" fmla="*/ 5 w 13"/>
                  <a:gd name="T11" fmla="*/ 46 h 53"/>
                  <a:gd name="T12" fmla="*/ 7 w 13"/>
                  <a:gd name="T13" fmla="*/ 50 h 53"/>
                  <a:gd name="T14" fmla="*/ 12 w 13"/>
                  <a:gd name="T15" fmla="*/ 48 h 53"/>
                  <a:gd name="T16" fmla="*/ 8 w 13"/>
                  <a:gd name="T17" fmla="*/ 32 h 53"/>
                  <a:gd name="T18" fmla="*/ 13 w 13"/>
                  <a:gd name="T19" fmla="*/ 2 h 53"/>
                  <a:gd name="T20" fmla="*/ 10 w 13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53">
                    <a:moveTo>
                      <a:pt x="10" y="1"/>
                    </a:moveTo>
                    <a:cubicBezTo>
                      <a:pt x="7" y="8"/>
                      <a:pt x="5" y="14"/>
                      <a:pt x="4" y="21"/>
                    </a:cubicBezTo>
                    <a:cubicBezTo>
                      <a:pt x="2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6"/>
                      <a:pt x="5" y="46"/>
                    </a:cubicBezTo>
                    <a:cubicBezTo>
                      <a:pt x="5" y="48"/>
                      <a:pt x="6" y="49"/>
                      <a:pt x="7" y="50"/>
                    </a:cubicBezTo>
                    <a:cubicBezTo>
                      <a:pt x="9" y="53"/>
                      <a:pt x="13" y="51"/>
                      <a:pt x="12" y="48"/>
                    </a:cubicBezTo>
                    <a:cubicBezTo>
                      <a:pt x="10" y="43"/>
                      <a:pt x="9" y="38"/>
                      <a:pt x="8" y="32"/>
                    </a:cubicBezTo>
                    <a:cubicBezTo>
                      <a:pt x="8" y="22"/>
                      <a:pt x="9" y="12"/>
                      <a:pt x="13" y="2"/>
                    </a:cubicBezTo>
                    <a:cubicBezTo>
                      <a:pt x="13" y="1"/>
                      <a:pt x="11" y="0"/>
                      <a:pt x="10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Freeform 305"/>
              <p:cNvSpPr/>
              <p:nvPr/>
            </p:nvSpPr>
            <p:spPr bwMode="auto">
              <a:xfrm>
                <a:off x="1750" y="3505"/>
                <a:ext cx="30" cy="88"/>
              </a:xfrm>
              <a:custGeom>
                <a:avLst/>
                <a:gdLst>
                  <a:gd name="T0" fmla="*/ 12 w 17"/>
                  <a:gd name="T1" fmla="*/ 2 h 47"/>
                  <a:gd name="T2" fmla="*/ 1 w 17"/>
                  <a:gd name="T3" fmla="*/ 44 h 47"/>
                  <a:gd name="T4" fmla="*/ 7 w 17"/>
                  <a:gd name="T5" fmla="*/ 44 h 47"/>
                  <a:gd name="T6" fmla="*/ 15 w 17"/>
                  <a:gd name="T7" fmla="*/ 4 h 47"/>
                  <a:gd name="T8" fmla="*/ 12 w 17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12" y="2"/>
                    </a:moveTo>
                    <a:cubicBezTo>
                      <a:pt x="4" y="14"/>
                      <a:pt x="0" y="29"/>
                      <a:pt x="1" y="44"/>
                    </a:cubicBezTo>
                    <a:cubicBezTo>
                      <a:pt x="1" y="47"/>
                      <a:pt x="6" y="47"/>
                      <a:pt x="7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7" y="2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Freeform 306"/>
              <p:cNvSpPr/>
              <p:nvPr/>
            </p:nvSpPr>
            <p:spPr bwMode="auto">
              <a:xfrm>
                <a:off x="1786" y="3520"/>
                <a:ext cx="12" cy="85"/>
              </a:xfrm>
              <a:custGeom>
                <a:avLst/>
                <a:gdLst>
                  <a:gd name="T0" fmla="*/ 6 w 7"/>
                  <a:gd name="T1" fmla="*/ 3 h 45"/>
                  <a:gd name="T2" fmla="*/ 2 w 7"/>
                  <a:gd name="T3" fmla="*/ 3 h 45"/>
                  <a:gd name="T4" fmla="*/ 2 w 7"/>
                  <a:gd name="T5" fmla="*/ 15 h 45"/>
                  <a:gd name="T6" fmla="*/ 0 w 7"/>
                  <a:gd name="T7" fmla="*/ 17 h 45"/>
                  <a:gd name="T8" fmla="*/ 0 w 7"/>
                  <a:gd name="T9" fmla="*/ 34 h 45"/>
                  <a:gd name="T10" fmla="*/ 1 w 7"/>
                  <a:gd name="T11" fmla="*/ 36 h 45"/>
                  <a:gd name="T12" fmla="*/ 2 w 7"/>
                  <a:gd name="T13" fmla="*/ 42 h 45"/>
                  <a:gd name="T14" fmla="*/ 6 w 7"/>
                  <a:gd name="T15" fmla="*/ 42 h 45"/>
                  <a:gd name="T16" fmla="*/ 6 w 7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45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1" y="35"/>
                      <a:pt x="1" y="36"/>
                    </a:cubicBezTo>
                    <a:cubicBezTo>
                      <a:pt x="1" y="38"/>
                      <a:pt x="1" y="40"/>
                      <a:pt x="2" y="42"/>
                    </a:cubicBezTo>
                    <a:cubicBezTo>
                      <a:pt x="2" y="45"/>
                      <a:pt x="6" y="45"/>
                      <a:pt x="6" y="42"/>
                    </a:cubicBezTo>
                    <a:cubicBezTo>
                      <a:pt x="7" y="29"/>
                      <a:pt x="7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Freeform 307"/>
              <p:cNvSpPr/>
              <p:nvPr/>
            </p:nvSpPr>
            <p:spPr bwMode="auto">
              <a:xfrm>
                <a:off x="1823" y="3499"/>
                <a:ext cx="34" cy="90"/>
              </a:xfrm>
              <a:custGeom>
                <a:avLst/>
                <a:gdLst>
                  <a:gd name="T0" fmla="*/ 18 w 19"/>
                  <a:gd name="T1" fmla="*/ 44 h 48"/>
                  <a:gd name="T2" fmla="*/ 17 w 19"/>
                  <a:gd name="T3" fmla="*/ 17 h 48"/>
                  <a:gd name="T4" fmla="*/ 10 w 19"/>
                  <a:gd name="T5" fmla="*/ 15 h 48"/>
                  <a:gd name="T6" fmla="*/ 10 w 19"/>
                  <a:gd name="T7" fmla="*/ 15 h 48"/>
                  <a:gd name="T8" fmla="*/ 10 w 19"/>
                  <a:gd name="T9" fmla="*/ 16 h 48"/>
                  <a:gd name="T10" fmla="*/ 10 w 19"/>
                  <a:gd name="T11" fmla="*/ 4 h 48"/>
                  <a:gd name="T12" fmla="*/ 5 w 19"/>
                  <a:gd name="T13" fmla="*/ 3 h 48"/>
                  <a:gd name="T14" fmla="*/ 2 w 19"/>
                  <a:gd name="T15" fmla="*/ 29 h 48"/>
                  <a:gd name="T16" fmla="*/ 0 w 19"/>
                  <a:gd name="T17" fmla="*/ 30 h 48"/>
                  <a:gd name="T18" fmla="*/ 0 w 19"/>
                  <a:gd name="T19" fmla="*/ 43 h 48"/>
                  <a:gd name="T20" fmla="*/ 2 w 19"/>
                  <a:gd name="T21" fmla="*/ 43 h 48"/>
                  <a:gd name="T22" fmla="*/ 9 w 19"/>
                  <a:gd name="T23" fmla="*/ 43 h 48"/>
                  <a:gd name="T24" fmla="*/ 9 w 19"/>
                  <a:gd name="T25" fmla="*/ 42 h 48"/>
                  <a:gd name="T26" fmla="*/ 9 w 19"/>
                  <a:gd name="T27" fmla="*/ 45 h 48"/>
                  <a:gd name="T28" fmla="*/ 14 w 19"/>
                  <a:gd name="T29" fmla="*/ 46 h 48"/>
                  <a:gd name="T30" fmla="*/ 18 w 19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8">
                    <a:moveTo>
                      <a:pt x="18" y="44"/>
                    </a:moveTo>
                    <a:cubicBezTo>
                      <a:pt x="15" y="35"/>
                      <a:pt x="15" y="26"/>
                      <a:pt x="17" y="17"/>
                    </a:cubicBezTo>
                    <a:cubicBezTo>
                      <a:pt x="18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2"/>
                      <a:pt x="10" y="8"/>
                      <a:pt x="10" y="4"/>
                    </a:cubicBezTo>
                    <a:cubicBezTo>
                      <a:pt x="11" y="1"/>
                      <a:pt x="5" y="0"/>
                      <a:pt x="5" y="3"/>
                    </a:cubicBezTo>
                    <a:cubicBezTo>
                      <a:pt x="3" y="12"/>
                      <a:pt x="2" y="21"/>
                      <a:pt x="2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2" y="44"/>
                      <a:pt x="2" y="43"/>
                    </a:cubicBezTo>
                    <a:cubicBezTo>
                      <a:pt x="3" y="47"/>
                      <a:pt x="9" y="47"/>
                      <a:pt x="9" y="43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43"/>
                      <a:pt x="9" y="44"/>
                      <a:pt x="9" y="45"/>
                    </a:cubicBezTo>
                    <a:cubicBezTo>
                      <a:pt x="9" y="47"/>
                      <a:pt x="12" y="48"/>
                      <a:pt x="14" y="46"/>
                    </a:cubicBezTo>
                    <a:cubicBezTo>
                      <a:pt x="15" y="48"/>
                      <a:pt x="19" y="47"/>
                      <a:pt x="18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Freeform 308"/>
              <p:cNvSpPr/>
              <p:nvPr/>
            </p:nvSpPr>
            <p:spPr bwMode="auto">
              <a:xfrm>
                <a:off x="1888" y="3528"/>
                <a:ext cx="11" cy="61"/>
              </a:xfrm>
              <a:custGeom>
                <a:avLst/>
                <a:gdLst>
                  <a:gd name="T0" fmla="*/ 6 w 6"/>
                  <a:gd name="T1" fmla="*/ 3 h 33"/>
                  <a:gd name="T2" fmla="*/ 1 w 6"/>
                  <a:gd name="T3" fmla="*/ 3 h 33"/>
                  <a:gd name="T4" fmla="*/ 1 w 6"/>
                  <a:gd name="T5" fmla="*/ 30 h 33"/>
                  <a:gd name="T6" fmla="*/ 6 w 6"/>
                  <a:gd name="T7" fmla="*/ 30 h 33"/>
                  <a:gd name="T8" fmla="*/ 6 w 6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3">
                    <a:moveTo>
                      <a:pt x="6" y="3"/>
                    </a:moveTo>
                    <a:cubicBezTo>
                      <a:pt x="6" y="0"/>
                      <a:pt x="1" y="0"/>
                      <a:pt x="1" y="3"/>
                    </a:cubicBezTo>
                    <a:cubicBezTo>
                      <a:pt x="1" y="12"/>
                      <a:pt x="0" y="21"/>
                      <a:pt x="1" y="30"/>
                    </a:cubicBezTo>
                    <a:cubicBezTo>
                      <a:pt x="1" y="33"/>
                      <a:pt x="5" y="33"/>
                      <a:pt x="6" y="30"/>
                    </a:cubicBezTo>
                    <a:cubicBezTo>
                      <a:pt x="6" y="21"/>
                      <a:pt x="6" y="12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Freeform 309"/>
              <p:cNvSpPr/>
              <p:nvPr/>
            </p:nvSpPr>
            <p:spPr bwMode="auto">
              <a:xfrm>
                <a:off x="1917" y="3520"/>
                <a:ext cx="25" cy="77"/>
              </a:xfrm>
              <a:custGeom>
                <a:avLst/>
                <a:gdLst>
                  <a:gd name="T0" fmla="*/ 7 w 14"/>
                  <a:gd name="T1" fmla="*/ 7 h 41"/>
                  <a:gd name="T2" fmla="*/ 6 w 14"/>
                  <a:gd name="T3" fmla="*/ 4 h 41"/>
                  <a:gd name="T4" fmla="*/ 0 w 14"/>
                  <a:gd name="T5" fmla="*/ 6 h 41"/>
                  <a:gd name="T6" fmla="*/ 2 w 14"/>
                  <a:gd name="T7" fmla="*/ 30 h 41"/>
                  <a:gd name="T8" fmla="*/ 4 w 14"/>
                  <a:gd name="T9" fmla="*/ 32 h 41"/>
                  <a:gd name="T10" fmla="*/ 5 w 14"/>
                  <a:gd name="T11" fmla="*/ 38 h 41"/>
                  <a:gd name="T12" fmla="*/ 10 w 14"/>
                  <a:gd name="T13" fmla="*/ 38 h 41"/>
                  <a:gd name="T14" fmla="*/ 13 w 14"/>
                  <a:gd name="T15" fmla="*/ 10 h 41"/>
                  <a:gd name="T16" fmla="*/ 7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7"/>
                    </a:moveTo>
                    <a:cubicBezTo>
                      <a:pt x="7" y="6"/>
                      <a:pt x="7" y="5"/>
                      <a:pt x="6" y="4"/>
                    </a:cubicBezTo>
                    <a:cubicBezTo>
                      <a:pt x="5" y="0"/>
                      <a:pt x="0" y="2"/>
                      <a:pt x="0" y="6"/>
                    </a:cubicBezTo>
                    <a:cubicBezTo>
                      <a:pt x="2" y="14"/>
                      <a:pt x="2" y="22"/>
                      <a:pt x="2" y="30"/>
                    </a:cubicBezTo>
                    <a:cubicBezTo>
                      <a:pt x="2" y="31"/>
                      <a:pt x="3" y="32"/>
                      <a:pt x="4" y="32"/>
                    </a:cubicBezTo>
                    <a:cubicBezTo>
                      <a:pt x="5" y="34"/>
                      <a:pt x="5" y="36"/>
                      <a:pt x="5" y="38"/>
                    </a:cubicBezTo>
                    <a:cubicBezTo>
                      <a:pt x="5" y="41"/>
                      <a:pt x="10" y="41"/>
                      <a:pt x="10" y="38"/>
                    </a:cubicBezTo>
                    <a:cubicBezTo>
                      <a:pt x="11" y="29"/>
                      <a:pt x="11" y="19"/>
                      <a:pt x="13" y="10"/>
                    </a:cubicBezTo>
                    <a:cubicBezTo>
                      <a:pt x="14" y="6"/>
                      <a:pt x="9" y="4"/>
                      <a:pt x="7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Freeform 310"/>
              <p:cNvSpPr/>
              <p:nvPr/>
            </p:nvSpPr>
            <p:spPr bwMode="auto">
              <a:xfrm>
                <a:off x="1947" y="3520"/>
                <a:ext cx="27" cy="98"/>
              </a:xfrm>
              <a:custGeom>
                <a:avLst/>
                <a:gdLst>
                  <a:gd name="T0" fmla="*/ 7 w 15"/>
                  <a:gd name="T1" fmla="*/ 4 h 52"/>
                  <a:gd name="T2" fmla="*/ 6 w 15"/>
                  <a:gd name="T3" fmla="*/ 11 h 52"/>
                  <a:gd name="T4" fmla="*/ 2 w 15"/>
                  <a:gd name="T5" fmla="*/ 13 h 52"/>
                  <a:gd name="T6" fmla="*/ 1 w 15"/>
                  <a:gd name="T7" fmla="*/ 23 h 52"/>
                  <a:gd name="T8" fmla="*/ 4 w 15"/>
                  <a:gd name="T9" fmla="*/ 25 h 52"/>
                  <a:gd name="T10" fmla="*/ 4 w 15"/>
                  <a:gd name="T11" fmla="*/ 49 h 52"/>
                  <a:gd name="T12" fmla="*/ 10 w 15"/>
                  <a:gd name="T13" fmla="*/ 49 h 52"/>
                  <a:gd name="T14" fmla="*/ 15 w 15"/>
                  <a:gd name="T15" fmla="*/ 5 h 52"/>
                  <a:gd name="T16" fmla="*/ 7 w 15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4"/>
                    </a:moveTo>
                    <a:cubicBezTo>
                      <a:pt x="7" y="6"/>
                      <a:pt x="6" y="9"/>
                      <a:pt x="6" y="11"/>
                    </a:cubicBezTo>
                    <a:cubicBezTo>
                      <a:pt x="4" y="10"/>
                      <a:pt x="2" y="11"/>
                      <a:pt x="2" y="13"/>
                    </a:cubicBezTo>
                    <a:cubicBezTo>
                      <a:pt x="2" y="16"/>
                      <a:pt x="3" y="20"/>
                      <a:pt x="1" y="23"/>
                    </a:cubicBezTo>
                    <a:cubicBezTo>
                      <a:pt x="0" y="24"/>
                      <a:pt x="2" y="26"/>
                      <a:pt x="4" y="25"/>
                    </a:cubicBezTo>
                    <a:cubicBezTo>
                      <a:pt x="3" y="33"/>
                      <a:pt x="2" y="41"/>
                      <a:pt x="4" y="49"/>
                    </a:cubicBezTo>
                    <a:cubicBezTo>
                      <a:pt x="4" y="52"/>
                      <a:pt x="9" y="52"/>
                      <a:pt x="10" y="49"/>
                    </a:cubicBezTo>
                    <a:cubicBezTo>
                      <a:pt x="13" y="34"/>
                      <a:pt x="13" y="20"/>
                      <a:pt x="15" y="5"/>
                    </a:cubicBezTo>
                    <a:cubicBezTo>
                      <a:pt x="15" y="1"/>
                      <a:pt x="8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Freeform 311"/>
              <p:cNvSpPr/>
              <p:nvPr/>
            </p:nvSpPr>
            <p:spPr bwMode="auto">
              <a:xfrm>
                <a:off x="1867" y="3528"/>
                <a:ext cx="21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3 w 12"/>
                  <a:gd name="T5" fmla="*/ 4 h 46"/>
                  <a:gd name="T6" fmla="*/ 4 w 12"/>
                  <a:gd name="T7" fmla="*/ 8 h 46"/>
                  <a:gd name="T8" fmla="*/ 3 w 12"/>
                  <a:gd name="T9" fmla="*/ 10 h 46"/>
                  <a:gd name="T10" fmla="*/ 3 w 12"/>
                  <a:gd name="T11" fmla="*/ 43 h 46"/>
                  <a:gd name="T12" fmla="*/ 11 w 12"/>
                  <a:gd name="T13" fmla="*/ 42 h 46"/>
                  <a:gd name="T14" fmla="*/ 10 w 12"/>
                  <a:gd name="T15" fmla="*/ 29 h 46"/>
                  <a:gd name="T16" fmla="*/ 11 w 12"/>
                  <a:gd name="T17" fmla="*/ 28 h 46"/>
                  <a:gd name="T18" fmla="*/ 10 w 12"/>
                  <a:gd name="T19" fmla="*/ 21 h 46"/>
                  <a:gd name="T20" fmla="*/ 11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7" y="6"/>
                      <a:pt x="7" y="4"/>
                      <a:pt x="7" y="3"/>
                    </a:cubicBezTo>
                    <a:cubicBezTo>
                      <a:pt x="6" y="0"/>
                      <a:pt x="3" y="1"/>
                      <a:pt x="3" y="4"/>
                    </a:cubicBezTo>
                    <a:cubicBezTo>
                      <a:pt x="3" y="5"/>
                      <a:pt x="4" y="6"/>
                      <a:pt x="4" y="8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3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0" y="33"/>
                      <a:pt x="10" y="29"/>
                    </a:cubicBezTo>
                    <a:cubicBezTo>
                      <a:pt x="10" y="28"/>
                      <a:pt x="11" y="28"/>
                      <a:pt x="11" y="28"/>
                    </a:cubicBezTo>
                    <a:cubicBezTo>
                      <a:pt x="11" y="25"/>
                      <a:pt x="10" y="23"/>
                      <a:pt x="10" y="21"/>
                    </a:cubicBezTo>
                    <a:cubicBezTo>
                      <a:pt x="10" y="18"/>
                      <a:pt x="11" y="15"/>
                      <a:pt x="11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Freeform 312"/>
              <p:cNvSpPr/>
              <p:nvPr/>
            </p:nvSpPr>
            <p:spPr bwMode="auto">
              <a:xfrm>
                <a:off x="1699" y="3531"/>
                <a:ext cx="21" cy="53"/>
              </a:xfrm>
              <a:custGeom>
                <a:avLst/>
                <a:gdLst>
                  <a:gd name="T0" fmla="*/ 12 w 12"/>
                  <a:gd name="T1" fmla="*/ 25 h 28"/>
                  <a:gd name="T2" fmla="*/ 4 w 12"/>
                  <a:gd name="T3" fmla="*/ 3 h 28"/>
                  <a:gd name="T4" fmla="*/ 0 w 12"/>
                  <a:gd name="T5" fmla="*/ 4 h 28"/>
                  <a:gd name="T6" fmla="*/ 9 w 12"/>
                  <a:gd name="T7" fmla="*/ 26 h 28"/>
                  <a:gd name="T8" fmla="*/ 12 w 12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8">
                    <a:moveTo>
                      <a:pt x="12" y="25"/>
                    </a:moveTo>
                    <a:cubicBezTo>
                      <a:pt x="8" y="18"/>
                      <a:pt x="6" y="10"/>
                      <a:pt x="4" y="3"/>
                    </a:cubicBezTo>
                    <a:cubicBezTo>
                      <a:pt x="3" y="0"/>
                      <a:pt x="0" y="1"/>
                      <a:pt x="0" y="4"/>
                    </a:cubicBezTo>
                    <a:cubicBezTo>
                      <a:pt x="2" y="12"/>
                      <a:pt x="5" y="19"/>
                      <a:pt x="9" y="26"/>
                    </a:cubicBezTo>
                    <a:cubicBezTo>
                      <a:pt x="10" y="28"/>
                      <a:pt x="12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Freeform 313"/>
              <p:cNvSpPr/>
              <p:nvPr/>
            </p:nvSpPr>
            <p:spPr bwMode="auto">
              <a:xfrm>
                <a:off x="1654" y="3511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7" y="18"/>
                      <a:pt x="12" y="8"/>
                    </a:cubicBezTo>
                    <a:cubicBezTo>
                      <a:pt x="13" y="4"/>
                      <a:pt x="8" y="0"/>
                      <a:pt x="6" y="4"/>
                    </a:cubicBezTo>
                    <a:cubicBezTo>
                      <a:pt x="0" y="17"/>
                      <a:pt x="2" y="29"/>
                      <a:pt x="10" y="40"/>
                    </a:cubicBezTo>
                    <a:cubicBezTo>
                      <a:pt x="12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Freeform 314"/>
              <p:cNvSpPr/>
              <p:nvPr/>
            </p:nvSpPr>
            <p:spPr bwMode="auto">
              <a:xfrm>
                <a:off x="1768" y="3535"/>
                <a:ext cx="18" cy="62"/>
              </a:xfrm>
              <a:custGeom>
                <a:avLst/>
                <a:gdLst>
                  <a:gd name="T0" fmla="*/ 3 w 10"/>
                  <a:gd name="T1" fmla="*/ 4 h 33"/>
                  <a:gd name="T2" fmla="*/ 3 w 10"/>
                  <a:gd name="T3" fmla="*/ 29 h 33"/>
                  <a:gd name="T4" fmla="*/ 9 w 10"/>
                  <a:gd name="T5" fmla="*/ 27 h 33"/>
                  <a:gd name="T6" fmla="*/ 9 w 10"/>
                  <a:gd name="T7" fmla="*/ 6 h 33"/>
                  <a:gd name="T8" fmla="*/ 3 w 10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3">
                    <a:moveTo>
                      <a:pt x="3" y="4"/>
                    </a:moveTo>
                    <a:cubicBezTo>
                      <a:pt x="0" y="12"/>
                      <a:pt x="0" y="21"/>
                      <a:pt x="3" y="29"/>
                    </a:cubicBezTo>
                    <a:cubicBezTo>
                      <a:pt x="4" y="33"/>
                      <a:pt x="9" y="31"/>
                      <a:pt x="9" y="27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0" y="2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Freeform 315"/>
              <p:cNvSpPr/>
              <p:nvPr/>
            </p:nvSpPr>
            <p:spPr bwMode="auto">
              <a:xfrm>
                <a:off x="1988" y="3509"/>
                <a:ext cx="26" cy="94"/>
              </a:xfrm>
              <a:custGeom>
                <a:avLst/>
                <a:gdLst>
                  <a:gd name="T0" fmla="*/ 11 w 15"/>
                  <a:gd name="T1" fmla="*/ 27 h 50"/>
                  <a:gd name="T2" fmla="*/ 14 w 15"/>
                  <a:gd name="T3" fmla="*/ 6 h 50"/>
                  <a:gd name="T4" fmla="*/ 7 w 15"/>
                  <a:gd name="T5" fmla="*/ 4 h 50"/>
                  <a:gd name="T6" fmla="*/ 5 w 15"/>
                  <a:gd name="T7" fmla="*/ 15 h 50"/>
                  <a:gd name="T8" fmla="*/ 4 w 15"/>
                  <a:gd name="T9" fmla="*/ 16 h 50"/>
                  <a:gd name="T10" fmla="*/ 5 w 15"/>
                  <a:gd name="T11" fmla="*/ 46 h 50"/>
                  <a:gd name="T12" fmla="*/ 11 w 15"/>
                  <a:gd name="T13" fmla="*/ 42 h 50"/>
                  <a:gd name="T14" fmla="*/ 9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2" y="20"/>
                      <a:pt x="12" y="13"/>
                      <a:pt x="14" y="6"/>
                    </a:cubicBezTo>
                    <a:cubicBezTo>
                      <a:pt x="15" y="1"/>
                      <a:pt x="8" y="0"/>
                      <a:pt x="7" y="4"/>
                    </a:cubicBezTo>
                    <a:cubicBezTo>
                      <a:pt x="6" y="8"/>
                      <a:pt x="5" y="11"/>
                      <a:pt x="5" y="15"/>
                    </a:cubicBezTo>
                    <a:cubicBezTo>
                      <a:pt x="4" y="15"/>
                      <a:pt x="4" y="16"/>
                      <a:pt x="4" y="16"/>
                    </a:cubicBezTo>
                    <a:cubicBezTo>
                      <a:pt x="1" y="27"/>
                      <a:pt x="0" y="36"/>
                      <a:pt x="5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10" y="38"/>
                      <a:pt x="9" y="34"/>
                      <a:pt x="9" y="30"/>
                    </a:cubicBezTo>
                    <a:cubicBezTo>
                      <a:pt x="10" y="30"/>
                      <a:pt x="11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Freeform 316"/>
              <p:cNvSpPr/>
              <p:nvPr/>
            </p:nvSpPr>
            <p:spPr bwMode="auto">
              <a:xfrm>
                <a:off x="2025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1 w 8"/>
                  <a:gd name="T3" fmla="*/ 5 h 32"/>
                  <a:gd name="T4" fmla="*/ 3 w 8"/>
                  <a:gd name="T5" fmla="*/ 29 h 32"/>
                  <a:gd name="T6" fmla="*/ 8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1" y="5"/>
                    </a:cubicBezTo>
                    <a:cubicBezTo>
                      <a:pt x="3" y="13"/>
                      <a:pt x="3" y="21"/>
                      <a:pt x="3" y="29"/>
                    </a:cubicBezTo>
                    <a:cubicBezTo>
                      <a:pt x="4" y="32"/>
                      <a:pt x="8" y="32"/>
                      <a:pt x="8" y="29"/>
                    </a:cubicBezTo>
                    <a:cubicBezTo>
                      <a:pt x="8" y="20"/>
                      <a:pt x="8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Freeform 317"/>
              <p:cNvSpPr/>
              <p:nvPr/>
            </p:nvSpPr>
            <p:spPr bwMode="auto">
              <a:xfrm>
                <a:off x="2036" y="3524"/>
                <a:ext cx="35" cy="101"/>
              </a:xfrm>
              <a:custGeom>
                <a:avLst/>
                <a:gdLst>
                  <a:gd name="T0" fmla="*/ 18 w 20"/>
                  <a:gd name="T1" fmla="*/ 47 h 54"/>
                  <a:gd name="T2" fmla="*/ 13 w 20"/>
                  <a:gd name="T3" fmla="*/ 15 h 54"/>
                  <a:gd name="T4" fmla="*/ 12 w 20"/>
                  <a:gd name="T5" fmla="*/ 13 h 54"/>
                  <a:gd name="T6" fmla="*/ 12 w 20"/>
                  <a:gd name="T7" fmla="*/ 4 h 54"/>
                  <a:gd name="T8" fmla="*/ 8 w 20"/>
                  <a:gd name="T9" fmla="*/ 4 h 54"/>
                  <a:gd name="T10" fmla="*/ 8 w 20"/>
                  <a:gd name="T11" fmla="*/ 13 h 54"/>
                  <a:gd name="T12" fmla="*/ 7 w 20"/>
                  <a:gd name="T13" fmla="*/ 14 h 54"/>
                  <a:gd name="T14" fmla="*/ 6 w 20"/>
                  <a:gd name="T15" fmla="*/ 23 h 54"/>
                  <a:gd name="T16" fmla="*/ 5 w 20"/>
                  <a:gd name="T17" fmla="*/ 23 h 54"/>
                  <a:gd name="T18" fmla="*/ 1 w 20"/>
                  <a:gd name="T19" fmla="*/ 40 h 54"/>
                  <a:gd name="T20" fmla="*/ 3 w 20"/>
                  <a:gd name="T21" fmla="*/ 40 h 54"/>
                  <a:gd name="T22" fmla="*/ 6 w 20"/>
                  <a:gd name="T23" fmla="*/ 26 h 54"/>
                  <a:gd name="T24" fmla="*/ 10 w 20"/>
                  <a:gd name="T25" fmla="*/ 49 h 54"/>
                  <a:gd name="T26" fmla="*/ 18 w 20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" h="54">
                    <a:moveTo>
                      <a:pt x="18" y="47"/>
                    </a:moveTo>
                    <a:cubicBezTo>
                      <a:pt x="14" y="36"/>
                      <a:pt x="14" y="25"/>
                      <a:pt x="13" y="15"/>
                    </a:cubicBezTo>
                    <a:cubicBezTo>
                      <a:pt x="13" y="14"/>
                      <a:pt x="12" y="13"/>
                      <a:pt x="12" y="13"/>
                    </a:cubicBezTo>
                    <a:cubicBezTo>
                      <a:pt x="12" y="10"/>
                      <a:pt x="12" y="8"/>
                      <a:pt x="12" y="4"/>
                    </a:cubicBezTo>
                    <a:cubicBezTo>
                      <a:pt x="12" y="0"/>
                      <a:pt x="8" y="0"/>
                      <a:pt x="8" y="4"/>
                    </a:cubicBezTo>
                    <a:cubicBezTo>
                      <a:pt x="8" y="8"/>
                      <a:pt x="8" y="10"/>
                      <a:pt x="8" y="13"/>
                    </a:cubicBezTo>
                    <a:cubicBezTo>
                      <a:pt x="8" y="13"/>
                      <a:pt x="7" y="14"/>
                      <a:pt x="7" y="14"/>
                    </a:cubicBezTo>
                    <a:cubicBezTo>
                      <a:pt x="7" y="17"/>
                      <a:pt x="7" y="20"/>
                      <a:pt x="6" y="23"/>
                    </a:cubicBezTo>
                    <a:cubicBezTo>
                      <a:pt x="6" y="22"/>
                      <a:pt x="5" y="22"/>
                      <a:pt x="5" y="23"/>
                    </a:cubicBezTo>
                    <a:cubicBezTo>
                      <a:pt x="3" y="29"/>
                      <a:pt x="2" y="34"/>
                      <a:pt x="1" y="40"/>
                    </a:cubicBezTo>
                    <a:cubicBezTo>
                      <a:pt x="0" y="41"/>
                      <a:pt x="2" y="41"/>
                      <a:pt x="3" y="40"/>
                    </a:cubicBezTo>
                    <a:cubicBezTo>
                      <a:pt x="4" y="35"/>
                      <a:pt x="5" y="30"/>
                      <a:pt x="6" y="26"/>
                    </a:cubicBezTo>
                    <a:cubicBezTo>
                      <a:pt x="6" y="34"/>
                      <a:pt x="7" y="42"/>
                      <a:pt x="10" y="49"/>
                    </a:cubicBezTo>
                    <a:cubicBezTo>
                      <a:pt x="12" y="54"/>
                      <a:pt x="20" y="52"/>
                      <a:pt x="18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Freeform 318"/>
              <p:cNvSpPr/>
              <p:nvPr/>
            </p:nvSpPr>
            <p:spPr bwMode="auto">
              <a:xfrm>
                <a:off x="2080" y="3574"/>
                <a:ext cx="11" cy="55"/>
              </a:xfrm>
              <a:custGeom>
                <a:avLst/>
                <a:gdLst>
                  <a:gd name="T0" fmla="*/ 5 w 6"/>
                  <a:gd name="T1" fmla="*/ 4 h 29"/>
                  <a:gd name="T2" fmla="*/ 1 w 6"/>
                  <a:gd name="T3" fmla="*/ 3 h 29"/>
                  <a:gd name="T4" fmla="*/ 0 w 6"/>
                  <a:gd name="T5" fmla="*/ 25 h 29"/>
                  <a:gd name="T6" fmla="*/ 6 w 6"/>
                  <a:gd name="T7" fmla="*/ 25 h 29"/>
                  <a:gd name="T8" fmla="*/ 5 w 6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5" y="4"/>
                    </a:moveTo>
                    <a:cubicBezTo>
                      <a:pt x="5" y="1"/>
                      <a:pt x="1" y="0"/>
                      <a:pt x="1" y="3"/>
                    </a:cubicBezTo>
                    <a:cubicBezTo>
                      <a:pt x="1" y="11"/>
                      <a:pt x="0" y="21"/>
                      <a:pt x="0" y="25"/>
                    </a:cubicBezTo>
                    <a:cubicBezTo>
                      <a:pt x="0" y="29"/>
                      <a:pt x="6" y="29"/>
                      <a:pt x="6" y="25"/>
                    </a:cubicBezTo>
                    <a:cubicBezTo>
                      <a:pt x="6" y="21"/>
                      <a:pt x="6" y="11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Freeform 319"/>
              <p:cNvSpPr/>
              <p:nvPr/>
            </p:nvSpPr>
            <p:spPr bwMode="auto">
              <a:xfrm>
                <a:off x="2092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0 w 10"/>
                  <a:gd name="T3" fmla="*/ 35 h 40"/>
                  <a:gd name="T4" fmla="*/ 8 w 10"/>
                  <a:gd name="T5" fmla="*/ 35 h 40"/>
                  <a:gd name="T6" fmla="*/ 10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9" y="25"/>
                      <a:pt x="9" y="14"/>
                      <a:pt x="10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Freeform 320"/>
              <p:cNvSpPr/>
              <p:nvPr/>
            </p:nvSpPr>
            <p:spPr bwMode="auto">
              <a:xfrm>
                <a:off x="2110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4 w 17"/>
                  <a:gd name="T3" fmla="*/ 12 h 56"/>
                  <a:gd name="T4" fmla="*/ 4 w 17"/>
                  <a:gd name="T5" fmla="*/ 11 h 56"/>
                  <a:gd name="T6" fmla="*/ 1 w 17"/>
                  <a:gd name="T7" fmla="*/ 11 h 56"/>
                  <a:gd name="T8" fmla="*/ 2 w 17"/>
                  <a:gd name="T9" fmla="*/ 19 h 56"/>
                  <a:gd name="T10" fmla="*/ 6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9"/>
                      <a:pt x="1" y="10"/>
                      <a:pt x="1" y="11"/>
                    </a:cubicBezTo>
                    <a:cubicBezTo>
                      <a:pt x="1" y="14"/>
                      <a:pt x="2" y="17"/>
                      <a:pt x="2" y="19"/>
                    </a:cubicBezTo>
                    <a:cubicBezTo>
                      <a:pt x="0" y="31"/>
                      <a:pt x="1" y="43"/>
                      <a:pt x="6" y="54"/>
                    </a:cubicBezTo>
                    <a:cubicBezTo>
                      <a:pt x="7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5" y="9"/>
                    </a:cubicBezTo>
                    <a:cubicBezTo>
                      <a:pt x="17" y="4"/>
                      <a:pt x="9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Freeform 321"/>
              <p:cNvSpPr/>
              <p:nvPr/>
            </p:nvSpPr>
            <p:spPr bwMode="auto">
              <a:xfrm>
                <a:off x="2075" y="3513"/>
                <a:ext cx="14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8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1" y="36"/>
                      <a:pt x="8" y="36"/>
                      <a:pt x="8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Freeform 322"/>
              <p:cNvSpPr/>
              <p:nvPr/>
            </p:nvSpPr>
            <p:spPr bwMode="auto">
              <a:xfrm>
                <a:off x="2135" y="3528"/>
                <a:ext cx="26" cy="75"/>
              </a:xfrm>
              <a:custGeom>
                <a:avLst/>
                <a:gdLst>
                  <a:gd name="T0" fmla="*/ 5 w 15"/>
                  <a:gd name="T1" fmla="*/ 5 h 40"/>
                  <a:gd name="T2" fmla="*/ 4 w 15"/>
                  <a:gd name="T3" fmla="*/ 37 h 40"/>
                  <a:gd name="T4" fmla="*/ 10 w 15"/>
                  <a:gd name="T5" fmla="*/ 36 h 40"/>
                  <a:gd name="T6" fmla="*/ 13 w 15"/>
                  <a:gd name="T7" fmla="*/ 10 h 40"/>
                  <a:gd name="T8" fmla="*/ 5 w 15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5" y="5"/>
                    </a:moveTo>
                    <a:cubicBezTo>
                      <a:pt x="0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10" y="27"/>
                      <a:pt x="9" y="18"/>
                      <a:pt x="13" y="10"/>
                    </a:cubicBezTo>
                    <a:cubicBezTo>
                      <a:pt x="15" y="4"/>
                      <a:pt x="7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Freeform 323"/>
              <p:cNvSpPr/>
              <p:nvPr/>
            </p:nvSpPr>
            <p:spPr bwMode="auto">
              <a:xfrm>
                <a:off x="2176" y="3558"/>
                <a:ext cx="14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2" y="32"/>
                      <a:pt x="7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Freeform 324"/>
              <p:cNvSpPr/>
              <p:nvPr/>
            </p:nvSpPr>
            <p:spPr bwMode="auto">
              <a:xfrm>
                <a:off x="2236" y="3507"/>
                <a:ext cx="25" cy="99"/>
              </a:xfrm>
              <a:custGeom>
                <a:avLst/>
                <a:gdLst>
                  <a:gd name="T0" fmla="*/ 11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8 w 14"/>
                  <a:gd name="T13" fmla="*/ 50 h 53"/>
                  <a:gd name="T14" fmla="*/ 13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1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1" y="1"/>
                    </a:moveTo>
                    <a:cubicBezTo>
                      <a:pt x="8" y="8"/>
                      <a:pt x="6" y="14"/>
                      <a:pt x="5" y="21"/>
                    </a:cubicBezTo>
                    <a:cubicBezTo>
                      <a:pt x="3" y="20"/>
                      <a:pt x="0" y="21"/>
                      <a:pt x="0" y="24"/>
                    </a:cubicBezTo>
                    <a:cubicBezTo>
                      <a:pt x="0" y="31"/>
                      <a:pt x="2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5" y="46"/>
                      <a:pt x="5" y="46"/>
                    </a:cubicBezTo>
                    <a:cubicBezTo>
                      <a:pt x="6" y="48"/>
                      <a:pt x="7" y="49"/>
                      <a:pt x="8" y="50"/>
                    </a:cubicBezTo>
                    <a:cubicBezTo>
                      <a:pt x="9" y="53"/>
                      <a:pt x="14" y="51"/>
                      <a:pt x="13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2" y="0"/>
                      <a:pt x="11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Freeform 325"/>
              <p:cNvSpPr/>
              <p:nvPr/>
            </p:nvSpPr>
            <p:spPr bwMode="auto">
              <a:xfrm>
                <a:off x="2266" y="3505"/>
                <a:ext cx="28" cy="88"/>
              </a:xfrm>
              <a:custGeom>
                <a:avLst/>
                <a:gdLst>
                  <a:gd name="T0" fmla="*/ 12 w 16"/>
                  <a:gd name="T1" fmla="*/ 2 h 47"/>
                  <a:gd name="T2" fmla="*/ 0 w 16"/>
                  <a:gd name="T3" fmla="*/ 44 h 47"/>
                  <a:gd name="T4" fmla="*/ 6 w 16"/>
                  <a:gd name="T5" fmla="*/ 44 h 47"/>
                  <a:gd name="T6" fmla="*/ 15 w 16"/>
                  <a:gd name="T7" fmla="*/ 4 h 47"/>
                  <a:gd name="T8" fmla="*/ 12 w 16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7">
                    <a:moveTo>
                      <a:pt x="12" y="2"/>
                    </a:moveTo>
                    <a:cubicBezTo>
                      <a:pt x="3" y="14"/>
                      <a:pt x="0" y="29"/>
                      <a:pt x="0" y="44"/>
                    </a:cubicBezTo>
                    <a:cubicBezTo>
                      <a:pt x="0" y="47"/>
                      <a:pt x="6" y="47"/>
                      <a:pt x="6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6" y="2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Freeform 326"/>
              <p:cNvSpPr/>
              <p:nvPr/>
            </p:nvSpPr>
            <p:spPr bwMode="auto">
              <a:xfrm>
                <a:off x="2300" y="3520"/>
                <a:ext cx="14" cy="85"/>
              </a:xfrm>
              <a:custGeom>
                <a:avLst/>
                <a:gdLst>
                  <a:gd name="T0" fmla="*/ 7 w 8"/>
                  <a:gd name="T1" fmla="*/ 3 h 45"/>
                  <a:gd name="T2" fmla="*/ 3 w 8"/>
                  <a:gd name="T3" fmla="*/ 3 h 45"/>
                  <a:gd name="T4" fmla="*/ 2 w 8"/>
                  <a:gd name="T5" fmla="*/ 15 h 45"/>
                  <a:gd name="T6" fmla="*/ 0 w 8"/>
                  <a:gd name="T7" fmla="*/ 17 h 45"/>
                  <a:gd name="T8" fmla="*/ 1 w 8"/>
                  <a:gd name="T9" fmla="*/ 34 h 45"/>
                  <a:gd name="T10" fmla="*/ 2 w 8"/>
                  <a:gd name="T11" fmla="*/ 36 h 45"/>
                  <a:gd name="T12" fmla="*/ 2 w 8"/>
                  <a:gd name="T13" fmla="*/ 42 h 45"/>
                  <a:gd name="T14" fmla="*/ 7 w 8"/>
                  <a:gd name="T15" fmla="*/ 42 h 45"/>
                  <a:gd name="T16" fmla="*/ 7 w 8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5">
                    <a:moveTo>
                      <a:pt x="7" y="3"/>
                    </a:moveTo>
                    <a:cubicBezTo>
                      <a:pt x="7" y="0"/>
                      <a:pt x="3" y="0"/>
                      <a:pt x="3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1" y="34"/>
                    </a:cubicBezTo>
                    <a:cubicBezTo>
                      <a:pt x="1" y="35"/>
                      <a:pt x="1" y="35"/>
                      <a:pt x="2" y="36"/>
                    </a:cubicBezTo>
                    <a:cubicBezTo>
                      <a:pt x="2" y="38"/>
                      <a:pt x="2" y="40"/>
                      <a:pt x="2" y="42"/>
                    </a:cubicBezTo>
                    <a:cubicBezTo>
                      <a:pt x="2" y="45"/>
                      <a:pt x="7" y="45"/>
                      <a:pt x="7" y="42"/>
                    </a:cubicBezTo>
                    <a:cubicBezTo>
                      <a:pt x="8" y="29"/>
                      <a:pt x="7" y="16"/>
                      <a:pt x="7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Freeform 327"/>
              <p:cNvSpPr/>
              <p:nvPr/>
            </p:nvSpPr>
            <p:spPr bwMode="auto">
              <a:xfrm>
                <a:off x="2339" y="3499"/>
                <a:ext cx="33" cy="90"/>
              </a:xfrm>
              <a:custGeom>
                <a:avLst/>
                <a:gdLst>
                  <a:gd name="T0" fmla="*/ 18 w 19"/>
                  <a:gd name="T1" fmla="*/ 44 h 48"/>
                  <a:gd name="T2" fmla="*/ 16 w 19"/>
                  <a:gd name="T3" fmla="*/ 17 h 48"/>
                  <a:gd name="T4" fmla="*/ 10 w 19"/>
                  <a:gd name="T5" fmla="*/ 15 h 48"/>
                  <a:gd name="T6" fmla="*/ 10 w 19"/>
                  <a:gd name="T7" fmla="*/ 15 h 48"/>
                  <a:gd name="T8" fmla="*/ 9 w 19"/>
                  <a:gd name="T9" fmla="*/ 16 h 48"/>
                  <a:gd name="T10" fmla="*/ 10 w 19"/>
                  <a:gd name="T11" fmla="*/ 4 h 48"/>
                  <a:gd name="T12" fmla="*/ 4 w 19"/>
                  <a:gd name="T13" fmla="*/ 3 h 48"/>
                  <a:gd name="T14" fmla="*/ 1 w 19"/>
                  <a:gd name="T15" fmla="*/ 29 h 48"/>
                  <a:gd name="T16" fmla="*/ 0 w 19"/>
                  <a:gd name="T17" fmla="*/ 30 h 48"/>
                  <a:gd name="T18" fmla="*/ 0 w 19"/>
                  <a:gd name="T19" fmla="*/ 43 h 48"/>
                  <a:gd name="T20" fmla="*/ 2 w 19"/>
                  <a:gd name="T21" fmla="*/ 43 h 48"/>
                  <a:gd name="T22" fmla="*/ 9 w 19"/>
                  <a:gd name="T23" fmla="*/ 43 h 48"/>
                  <a:gd name="T24" fmla="*/ 9 w 19"/>
                  <a:gd name="T25" fmla="*/ 42 h 48"/>
                  <a:gd name="T26" fmla="*/ 9 w 19"/>
                  <a:gd name="T27" fmla="*/ 45 h 48"/>
                  <a:gd name="T28" fmla="*/ 13 w 19"/>
                  <a:gd name="T29" fmla="*/ 46 h 48"/>
                  <a:gd name="T30" fmla="*/ 18 w 19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8">
                    <a:moveTo>
                      <a:pt x="18" y="44"/>
                    </a:moveTo>
                    <a:cubicBezTo>
                      <a:pt x="15" y="35"/>
                      <a:pt x="15" y="26"/>
                      <a:pt x="16" y="17"/>
                    </a:cubicBezTo>
                    <a:cubicBezTo>
                      <a:pt x="17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10" y="8"/>
                      <a:pt x="10" y="4"/>
                    </a:cubicBezTo>
                    <a:cubicBezTo>
                      <a:pt x="10" y="1"/>
                      <a:pt x="5" y="0"/>
                      <a:pt x="4" y="3"/>
                    </a:cubicBezTo>
                    <a:cubicBezTo>
                      <a:pt x="3" y="12"/>
                      <a:pt x="2" y="21"/>
                      <a:pt x="1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1" y="44"/>
                      <a:pt x="2" y="43"/>
                    </a:cubicBezTo>
                    <a:cubicBezTo>
                      <a:pt x="2" y="47"/>
                      <a:pt x="8" y="47"/>
                      <a:pt x="9" y="43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43"/>
                      <a:pt x="9" y="44"/>
                      <a:pt x="9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5" y="48"/>
                      <a:pt x="19" y="47"/>
                      <a:pt x="18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Freeform 328"/>
              <p:cNvSpPr/>
              <p:nvPr/>
            </p:nvSpPr>
            <p:spPr bwMode="auto">
              <a:xfrm>
                <a:off x="2404" y="3528"/>
                <a:ext cx="11" cy="61"/>
              </a:xfrm>
              <a:custGeom>
                <a:avLst/>
                <a:gdLst>
                  <a:gd name="T0" fmla="*/ 5 w 6"/>
                  <a:gd name="T1" fmla="*/ 3 h 33"/>
                  <a:gd name="T2" fmla="*/ 0 w 6"/>
                  <a:gd name="T3" fmla="*/ 3 h 33"/>
                  <a:gd name="T4" fmla="*/ 0 w 6"/>
                  <a:gd name="T5" fmla="*/ 30 h 33"/>
                  <a:gd name="T6" fmla="*/ 5 w 6"/>
                  <a:gd name="T7" fmla="*/ 30 h 33"/>
                  <a:gd name="T8" fmla="*/ 5 w 6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3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1"/>
                      <a:pt x="0" y="30"/>
                    </a:cubicBezTo>
                    <a:cubicBezTo>
                      <a:pt x="0" y="33"/>
                      <a:pt x="5" y="33"/>
                      <a:pt x="5" y="30"/>
                    </a:cubicBezTo>
                    <a:cubicBezTo>
                      <a:pt x="6" y="21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Freeform 329"/>
              <p:cNvSpPr/>
              <p:nvPr/>
            </p:nvSpPr>
            <p:spPr bwMode="auto">
              <a:xfrm>
                <a:off x="2431" y="3520"/>
                <a:ext cx="25" cy="77"/>
              </a:xfrm>
              <a:custGeom>
                <a:avLst/>
                <a:gdLst>
                  <a:gd name="T0" fmla="*/ 8 w 14"/>
                  <a:gd name="T1" fmla="*/ 7 h 41"/>
                  <a:gd name="T2" fmla="*/ 7 w 14"/>
                  <a:gd name="T3" fmla="*/ 4 h 41"/>
                  <a:gd name="T4" fmla="*/ 1 w 14"/>
                  <a:gd name="T5" fmla="*/ 6 h 41"/>
                  <a:gd name="T6" fmla="*/ 3 w 14"/>
                  <a:gd name="T7" fmla="*/ 30 h 41"/>
                  <a:gd name="T8" fmla="*/ 5 w 14"/>
                  <a:gd name="T9" fmla="*/ 32 h 41"/>
                  <a:gd name="T10" fmla="*/ 6 w 14"/>
                  <a:gd name="T11" fmla="*/ 38 h 41"/>
                  <a:gd name="T12" fmla="*/ 11 w 14"/>
                  <a:gd name="T13" fmla="*/ 38 h 41"/>
                  <a:gd name="T14" fmla="*/ 14 w 14"/>
                  <a:gd name="T15" fmla="*/ 10 h 41"/>
                  <a:gd name="T16" fmla="*/ 8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8" y="7"/>
                    </a:moveTo>
                    <a:cubicBezTo>
                      <a:pt x="7" y="6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3" y="14"/>
                      <a:pt x="3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6"/>
                      <a:pt x="6" y="38"/>
                    </a:cubicBezTo>
                    <a:cubicBezTo>
                      <a:pt x="6" y="41"/>
                      <a:pt x="10" y="41"/>
                      <a:pt x="11" y="38"/>
                    </a:cubicBezTo>
                    <a:cubicBezTo>
                      <a:pt x="12" y="29"/>
                      <a:pt x="12" y="19"/>
                      <a:pt x="14" y="10"/>
                    </a:cubicBezTo>
                    <a:cubicBezTo>
                      <a:pt x="14" y="6"/>
                      <a:pt x="10" y="4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Freeform 330"/>
              <p:cNvSpPr/>
              <p:nvPr/>
            </p:nvSpPr>
            <p:spPr bwMode="auto">
              <a:xfrm>
                <a:off x="2463" y="3520"/>
                <a:ext cx="26" cy="98"/>
              </a:xfrm>
              <a:custGeom>
                <a:avLst/>
                <a:gdLst>
                  <a:gd name="T0" fmla="*/ 7 w 15"/>
                  <a:gd name="T1" fmla="*/ 4 h 52"/>
                  <a:gd name="T2" fmla="*/ 6 w 15"/>
                  <a:gd name="T3" fmla="*/ 11 h 52"/>
                  <a:gd name="T4" fmla="*/ 2 w 15"/>
                  <a:gd name="T5" fmla="*/ 13 h 52"/>
                  <a:gd name="T6" fmla="*/ 1 w 15"/>
                  <a:gd name="T7" fmla="*/ 23 h 52"/>
                  <a:gd name="T8" fmla="*/ 3 w 15"/>
                  <a:gd name="T9" fmla="*/ 25 h 52"/>
                  <a:gd name="T10" fmla="*/ 4 w 15"/>
                  <a:gd name="T11" fmla="*/ 49 h 52"/>
                  <a:gd name="T12" fmla="*/ 9 w 15"/>
                  <a:gd name="T13" fmla="*/ 49 h 52"/>
                  <a:gd name="T14" fmla="*/ 14 w 15"/>
                  <a:gd name="T15" fmla="*/ 5 h 52"/>
                  <a:gd name="T16" fmla="*/ 7 w 15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4"/>
                    </a:moveTo>
                    <a:cubicBezTo>
                      <a:pt x="6" y="6"/>
                      <a:pt x="6" y="9"/>
                      <a:pt x="6" y="11"/>
                    </a:cubicBezTo>
                    <a:cubicBezTo>
                      <a:pt x="4" y="10"/>
                      <a:pt x="2" y="11"/>
                      <a:pt x="2" y="13"/>
                    </a:cubicBezTo>
                    <a:cubicBezTo>
                      <a:pt x="2" y="16"/>
                      <a:pt x="3" y="20"/>
                      <a:pt x="1" y="23"/>
                    </a:cubicBezTo>
                    <a:cubicBezTo>
                      <a:pt x="0" y="24"/>
                      <a:pt x="2" y="26"/>
                      <a:pt x="3" y="25"/>
                    </a:cubicBezTo>
                    <a:cubicBezTo>
                      <a:pt x="2" y="33"/>
                      <a:pt x="2" y="41"/>
                      <a:pt x="4" y="49"/>
                    </a:cubicBezTo>
                    <a:cubicBezTo>
                      <a:pt x="4" y="52"/>
                      <a:pt x="9" y="52"/>
                      <a:pt x="9" y="49"/>
                    </a:cubicBezTo>
                    <a:cubicBezTo>
                      <a:pt x="12" y="34"/>
                      <a:pt x="13" y="20"/>
                      <a:pt x="14" y="5"/>
                    </a:cubicBezTo>
                    <a:cubicBezTo>
                      <a:pt x="15" y="1"/>
                      <a:pt x="7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Freeform 331"/>
              <p:cNvSpPr/>
              <p:nvPr/>
            </p:nvSpPr>
            <p:spPr bwMode="auto">
              <a:xfrm>
                <a:off x="2381" y="3528"/>
                <a:ext cx="22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4 w 12"/>
                  <a:gd name="T5" fmla="*/ 4 h 46"/>
                  <a:gd name="T6" fmla="*/ 5 w 12"/>
                  <a:gd name="T7" fmla="*/ 8 h 46"/>
                  <a:gd name="T8" fmla="*/ 3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1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2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6"/>
                      <a:pt x="8" y="4"/>
                      <a:pt x="7" y="3"/>
                    </a:cubicBezTo>
                    <a:cubicBezTo>
                      <a:pt x="7" y="0"/>
                      <a:pt x="3" y="1"/>
                      <a:pt x="4" y="4"/>
                    </a:cubicBezTo>
                    <a:cubicBezTo>
                      <a:pt x="4" y="5"/>
                      <a:pt x="4" y="6"/>
                      <a:pt x="5" y="8"/>
                    </a:cubicBezTo>
                    <a:cubicBezTo>
                      <a:pt x="4" y="8"/>
                      <a:pt x="4" y="9"/>
                      <a:pt x="3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1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2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Freeform 332"/>
              <p:cNvSpPr/>
              <p:nvPr/>
            </p:nvSpPr>
            <p:spPr bwMode="auto">
              <a:xfrm>
                <a:off x="2213" y="3531"/>
                <a:ext cx="23" cy="53"/>
              </a:xfrm>
              <a:custGeom>
                <a:avLst/>
                <a:gdLst>
                  <a:gd name="T0" fmla="*/ 12 w 13"/>
                  <a:gd name="T1" fmla="*/ 25 h 28"/>
                  <a:gd name="T2" fmla="*/ 4 w 13"/>
                  <a:gd name="T3" fmla="*/ 3 h 28"/>
                  <a:gd name="T4" fmla="*/ 1 w 13"/>
                  <a:gd name="T5" fmla="*/ 4 h 28"/>
                  <a:gd name="T6" fmla="*/ 9 w 13"/>
                  <a:gd name="T7" fmla="*/ 26 h 28"/>
                  <a:gd name="T8" fmla="*/ 12 w 13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8">
                    <a:moveTo>
                      <a:pt x="12" y="25"/>
                    </a:moveTo>
                    <a:cubicBezTo>
                      <a:pt x="9" y="18"/>
                      <a:pt x="6" y="10"/>
                      <a:pt x="4" y="3"/>
                    </a:cubicBezTo>
                    <a:cubicBezTo>
                      <a:pt x="4" y="0"/>
                      <a:pt x="0" y="1"/>
                      <a:pt x="1" y="4"/>
                    </a:cubicBezTo>
                    <a:cubicBezTo>
                      <a:pt x="3" y="12"/>
                      <a:pt x="6" y="19"/>
                      <a:pt x="9" y="26"/>
                    </a:cubicBezTo>
                    <a:cubicBezTo>
                      <a:pt x="10" y="28"/>
                      <a:pt x="13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Freeform 333"/>
              <p:cNvSpPr/>
              <p:nvPr/>
            </p:nvSpPr>
            <p:spPr bwMode="auto">
              <a:xfrm>
                <a:off x="2169" y="3511"/>
                <a:ext cx="31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8" y="18"/>
                      <a:pt x="12" y="8"/>
                    </a:cubicBezTo>
                    <a:cubicBezTo>
                      <a:pt x="14" y="4"/>
                      <a:pt x="8" y="0"/>
                      <a:pt x="6" y="4"/>
                    </a:cubicBezTo>
                    <a:cubicBezTo>
                      <a:pt x="0" y="17"/>
                      <a:pt x="3" y="29"/>
                      <a:pt x="10" y="40"/>
                    </a:cubicBezTo>
                    <a:cubicBezTo>
                      <a:pt x="13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Freeform 334"/>
              <p:cNvSpPr/>
              <p:nvPr/>
            </p:nvSpPr>
            <p:spPr bwMode="auto">
              <a:xfrm>
                <a:off x="2284" y="3535"/>
                <a:ext cx="17" cy="62"/>
              </a:xfrm>
              <a:custGeom>
                <a:avLst/>
                <a:gdLst>
                  <a:gd name="T0" fmla="*/ 2 w 10"/>
                  <a:gd name="T1" fmla="*/ 4 h 33"/>
                  <a:gd name="T2" fmla="*/ 2 w 10"/>
                  <a:gd name="T3" fmla="*/ 29 h 33"/>
                  <a:gd name="T4" fmla="*/ 9 w 10"/>
                  <a:gd name="T5" fmla="*/ 27 h 33"/>
                  <a:gd name="T6" fmla="*/ 9 w 10"/>
                  <a:gd name="T7" fmla="*/ 6 h 33"/>
                  <a:gd name="T8" fmla="*/ 2 w 10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3">
                    <a:moveTo>
                      <a:pt x="2" y="4"/>
                    </a:moveTo>
                    <a:cubicBezTo>
                      <a:pt x="0" y="12"/>
                      <a:pt x="0" y="21"/>
                      <a:pt x="2" y="29"/>
                    </a:cubicBezTo>
                    <a:cubicBezTo>
                      <a:pt x="4" y="33"/>
                      <a:pt x="9" y="31"/>
                      <a:pt x="9" y="27"/>
                    </a:cubicBezTo>
                    <a:cubicBezTo>
                      <a:pt x="7" y="20"/>
                      <a:pt x="7" y="13"/>
                      <a:pt x="9" y="6"/>
                    </a:cubicBezTo>
                    <a:cubicBezTo>
                      <a:pt x="10" y="2"/>
                      <a:pt x="4" y="0"/>
                      <a:pt x="2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Freeform 335"/>
              <p:cNvSpPr/>
              <p:nvPr/>
            </p:nvSpPr>
            <p:spPr bwMode="auto">
              <a:xfrm>
                <a:off x="2504" y="3509"/>
                <a:ext cx="26" cy="94"/>
              </a:xfrm>
              <a:custGeom>
                <a:avLst/>
                <a:gdLst>
                  <a:gd name="T0" fmla="*/ 11 w 15"/>
                  <a:gd name="T1" fmla="*/ 27 h 50"/>
                  <a:gd name="T2" fmla="*/ 13 w 15"/>
                  <a:gd name="T3" fmla="*/ 6 h 50"/>
                  <a:gd name="T4" fmla="*/ 6 w 15"/>
                  <a:gd name="T5" fmla="*/ 4 h 50"/>
                  <a:gd name="T6" fmla="*/ 5 w 15"/>
                  <a:gd name="T7" fmla="*/ 15 h 50"/>
                  <a:gd name="T8" fmla="*/ 3 w 15"/>
                  <a:gd name="T9" fmla="*/ 16 h 50"/>
                  <a:gd name="T10" fmla="*/ 5 w 15"/>
                  <a:gd name="T11" fmla="*/ 46 h 50"/>
                  <a:gd name="T12" fmla="*/ 11 w 15"/>
                  <a:gd name="T13" fmla="*/ 42 h 50"/>
                  <a:gd name="T14" fmla="*/ 8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1" y="20"/>
                      <a:pt x="11" y="13"/>
                      <a:pt x="13" y="6"/>
                    </a:cubicBezTo>
                    <a:cubicBezTo>
                      <a:pt x="15" y="1"/>
                      <a:pt x="8" y="0"/>
                      <a:pt x="6" y="4"/>
                    </a:cubicBezTo>
                    <a:cubicBezTo>
                      <a:pt x="5" y="8"/>
                      <a:pt x="5" y="11"/>
                      <a:pt x="5" y="15"/>
                    </a:cubicBezTo>
                    <a:cubicBezTo>
                      <a:pt x="4" y="15"/>
                      <a:pt x="4" y="16"/>
                      <a:pt x="3" y="16"/>
                    </a:cubicBezTo>
                    <a:cubicBezTo>
                      <a:pt x="0" y="27"/>
                      <a:pt x="0" y="36"/>
                      <a:pt x="5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9" y="38"/>
                      <a:pt x="9" y="34"/>
                      <a:pt x="8" y="30"/>
                    </a:cubicBezTo>
                    <a:cubicBezTo>
                      <a:pt x="10" y="30"/>
                      <a:pt x="11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Freeform 336"/>
              <p:cNvSpPr/>
              <p:nvPr/>
            </p:nvSpPr>
            <p:spPr bwMode="auto">
              <a:xfrm>
                <a:off x="2541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1 w 8"/>
                  <a:gd name="T3" fmla="*/ 5 h 32"/>
                  <a:gd name="T4" fmla="*/ 3 w 8"/>
                  <a:gd name="T5" fmla="*/ 29 h 32"/>
                  <a:gd name="T6" fmla="*/ 7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1" y="5"/>
                    </a:cubicBezTo>
                    <a:cubicBezTo>
                      <a:pt x="3" y="13"/>
                      <a:pt x="3" y="21"/>
                      <a:pt x="3" y="29"/>
                    </a:cubicBezTo>
                    <a:cubicBezTo>
                      <a:pt x="3" y="32"/>
                      <a:pt x="7" y="32"/>
                      <a:pt x="7" y="29"/>
                    </a:cubicBezTo>
                    <a:cubicBezTo>
                      <a:pt x="8" y="20"/>
                      <a:pt x="8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Freeform 337"/>
              <p:cNvSpPr/>
              <p:nvPr/>
            </p:nvSpPr>
            <p:spPr bwMode="auto">
              <a:xfrm>
                <a:off x="2551" y="3524"/>
                <a:ext cx="34" cy="101"/>
              </a:xfrm>
              <a:custGeom>
                <a:avLst/>
                <a:gdLst>
                  <a:gd name="T0" fmla="*/ 17 w 19"/>
                  <a:gd name="T1" fmla="*/ 47 h 54"/>
                  <a:gd name="T2" fmla="*/ 12 w 19"/>
                  <a:gd name="T3" fmla="*/ 15 h 54"/>
                  <a:gd name="T4" fmla="*/ 12 w 19"/>
                  <a:gd name="T5" fmla="*/ 13 h 54"/>
                  <a:gd name="T6" fmla="*/ 12 w 19"/>
                  <a:gd name="T7" fmla="*/ 4 h 54"/>
                  <a:gd name="T8" fmla="*/ 7 w 19"/>
                  <a:gd name="T9" fmla="*/ 4 h 54"/>
                  <a:gd name="T10" fmla="*/ 8 w 19"/>
                  <a:gd name="T11" fmla="*/ 13 h 54"/>
                  <a:gd name="T12" fmla="*/ 7 w 19"/>
                  <a:gd name="T13" fmla="*/ 14 h 54"/>
                  <a:gd name="T14" fmla="*/ 6 w 19"/>
                  <a:gd name="T15" fmla="*/ 23 h 54"/>
                  <a:gd name="T16" fmla="*/ 4 w 19"/>
                  <a:gd name="T17" fmla="*/ 23 h 54"/>
                  <a:gd name="T18" fmla="*/ 0 w 19"/>
                  <a:gd name="T19" fmla="*/ 40 h 54"/>
                  <a:gd name="T20" fmla="*/ 2 w 19"/>
                  <a:gd name="T21" fmla="*/ 40 h 54"/>
                  <a:gd name="T22" fmla="*/ 6 w 19"/>
                  <a:gd name="T23" fmla="*/ 26 h 54"/>
                  <a:gd name="T24" fmla="*/ 10 w 19"/>
                  <a:gd name="T25" fmla="*/ 49 h 54"/>
                  <a:gd name="T26" fmla="*/ 17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7" y="47"/>
                    </a:moveTo>
                    <a:cubicBezTo>
                      <a:pt x="14" y="36"/>
                      <a:pt x="14" y="25"/>
                      <a:pt x="12" y="15"/>
                    </a:cubicBezTo>
                    <a:cubicBezTo>
                      <a:pt x="12" y="14"/>
                      <a:pt x="12" y="13"/>
                      <a:pt x="12" y="13"/>
                    </a:cubicBezTo>
                    <a:cubicBezTo>
                      <a:pt x="12" y="10"/>
                      <a:pt x="12" y="8"/>
                      <a:pt x="12" y="4"/>
                    </a:cubicBezTo>
                    <a:cubicBezTo>
                      <a:pt x="12" y="0"/>
                      <a:pt x="7" y="0"/>
                      <a:pt x="7" y="4"/>
                    </a:cubicBezTo>
                    <a:cubicBezTo>
                      <a:pt x="7" y="8"/>
                      <a:pt x="7" y="10"/>
                      <a:pt x="8" y="13"/>
                    </a:cubicBezTo>
                    <a:cubicBezTo>
                      <a:pt x="7" y="13"/>
                      <a:pt x="7" y="14"/>
                      <a:pt x="7" y="14"/>
                    </a:cubicBezTo>
                    <a:cubicBezTo>
                      <a:pt x="6" y="17"/>
                      <a:pt x="6" y="20"/>
                      <a:pt x="6" y="23"/>
                    </a:cubicBezTo>
                    <a:cubicBezTo>
                      <a:pt x="5" y="22"/>
                      <a:pt x="5" y="22"/>
                      <a:pt x="4" y="23"/>
                    </a:cubicBezTo>
                    <a:cubicBezTo>
                      <a:pt x="3" y="29"/>
                      <a:pt x="2" y="34"/>
                      <a:pt x="0" y="40"/>
                    </a:cubicBezTo>
                    <a:cubicBezTo>
                      <a:pt x="0" y="41"/>
                      <a:pt x="2" y="41"/>
                      <a:pt x="2" y="40"/>
                    </a:cubicBezTo>
                    <a:cubicBezTo>
                      <a:pt x="4" y="35"/>
                      <a:pt x="5" y="30"/>
                      <a:pt x="6" y="26"/>
                    </a:cubicBezTo>
                    <a:cubicBezTo>
                      <a:pt x="6" y="34"/>
                      <a:pt x="7" y="42"/>
                      <a:pt x="10" y="49"/>
                    </a:cubicBezTo>
                    <a:cubicBezTo>
                      <a:pt x="12" y="54"/>
                      <a:pt x="19" y="52"/>
                      <a:pt x="17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Freeform 338"/>
              <p:cNvSpPr/>
              <p:nvPr/>
            </p:nvSpPr>
            <p:spPr bwMode="auto">
              <a:xfrm>
                <a:off x="2596" y="3574"/>
                <a:ext cx="10" cy="55"/>
              </a:xfrm>
              <a:custGeom>
                <a:avLst/>
                <a:gdLst>
                  <a:gd name="T0" fmla="*/ 5 w 6"/>
                  <a:gd name="T1" fmla="*/ 4 h 29"/>
                  <a:gd name="T2" fmla="*/ 1 w 6"/>
                  <a:gd name="T3" fmla="*/ 3 h 29"/>
                  <a:gd name="T4" fmla="*/ 0 w 6"/>
                  <a:gd name="T5" fmla="*/ 25 h 29"/>
                  <a:gd name="T6" fmla="*/ 6 w 6"/>
                  <a:gd name="T7" fmla="*/ 25 h 29"/>
                  <a:gd name="T8" fmla="*/ 5 w 6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5" y="4"/>
                    </a:moveTo>
                    <a:cubicBezTo>
                      <a:pt x="5" y="1"/>
                      <a:pt x="1" y="0"/>
                      <a:pt x="1" y="3"/>
                    </a:cubicBezTo>
                    <a:cubicBezTo>
                      <a:pt x="0" y="11"/>
                      <a:pt x="0" y="21"/>
                      <a:pt x="0" y="25"/>
                    </a:cubicBezTo>
                    <a:cubicBezTo>
                      <a:pt x="0" y="29"/>
                      <a:pt x="6" y="29"/>
                      <a:pt x="6" y="25"/>
                    </a:cubicBezTo>
                    <a:cubicBezTo>
                      <a:pt x="6" y="21"/>
                      <a:pt x="5" y="11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Freeform 339"/>
              <p:cNvSpPr/>
              <p:nvPr/>
            </p:nvSpPr>
            <p:spPr bwMode="auto">
              <a:xfrm>
                <a:off x="2608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0 w 10"/>
                  <a:gd name="T3" fmla="*/ 35 h 40"/>
                  <a:gd name="T4" fmla="*/ 8 w 10"/>
                  <a:gd name="T5" fmla="*/ 35 h 40"/>
                  <a:gd name="T6" fmla="*/ 9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8" y="25"/>
                      <a:pt x="8" y="14"/>
                      <a:pt x="9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Freeform 340"/>
              <p:cNvSpPr/>
              <p:nvPr/>
            </p:nvSpPr>
            <p:spPr bwMode="auto">
              <a:xfrm>
                <a:off x="2624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5 w 17"/>
                  <a:gd name="T3" fmla="*/ 12 h 56"/>
                  <a:gd name="T4" fmla="*/ 5 w 17"/>
                  <a:gd name="T5" fmla="*/ 11 h 56"/>
                  <a:gd name="T6" fmla="*/ 2 w 17"/>
                  <a:gd name="T7" fmla="*/ 11 h 56"/>
                  <a:gd name="T8" fmla="*/ 3 w 17"/>
                  <a:gd name="T9" fmla="*/ 19 h 56"/>
                  <a:gd name="T10" fmla="*/ 7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6" y="9"/>
                      <a:pt x="5" y="1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9"/>
                      <a:pt x="1" y="10"/>
                      <a:pt x="2" y="11"/>
                    </a:cubicBezTo>
                    <a:cubicBezTo>
                      <a:pt x="2" y="14"/>
                      <a:pt x="2" y="17"/>
                      <a:pt x="3" y="19"/>
                    </a:cubicBezTo>
                    <a:cubicBezTo>
                      <a:pt x="0" y="31"/>
                      <a:pt x="1" y="43"/>
                      <a:pt x="7" y="54"/>
                    </a:cubicBezTo>
                    <a:cubicBezTo>
                      <a:pt x="8" y="56"/>
                      <a:pt x="13" y="55"/>
                      <a:pt x="12" y="52"/>
                    </a:cubicBezTo>
                    <a:cubicBezTo>
                      <a:pt x="12" y="38"/>
                      <a:pt x="9" y="23"/>
                      <a:pt x="15" y="9"/>
                    </a:cubicBezTo>
                    <a:cubicBezTo>
                      <a:pt x="17" y="4"/>
                      <a:pt x="10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Freeform 341"/>
              <p:cNvSpPr/>
              <p:nvPr/>
            </p:nvSpPr>
            <p:spPr bwMode="auto">
              <a:xfrm>
                <a:off x="2590" y="3513"/>
                <a:ext cx="15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8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0" y="36"/>
                      <a:pt x="7" y="36"/>
                      <a:pt x="8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Freeform 342"/>
              <p:cNvSpPr/>
              <p:nvPr/>
            </p:nvSpPr>
            <p:spPr bwMode="auto">
              <a:xfrm>
                <a:off x="2651" y="3528"/>
                <a:ext cx="26" cy="75"/>
              </a:xfrm>
              <a:custGeom>
                <a:avLst/>
                <a:gdLst>
                  <a:gd name="T0" fmla="*/ 5 w 15"/>
                  <a:gd name="T1" fmla="*/ 5 h 40"/>
                  <a:gd name="T2" fmla="*/ 4 w 15"/>
                  <a:gd name="T3" fmla="*/ 37 h 40"/>
                  <a:gd name="T4" fmla="*/ 10 w 15"/>
                  <a:gd name="T5" fmla="*/ 36 h 40"/>
                  <a:gd name="T6" fmla="*/ 13 w 15"/>
                  <a:gd name="T7" fmla="*/ 10 h 40"/>
                  <a:gd name="T8" fmla="*/ 5 w 15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5" y="5"/>
                    </a:moveTo>
                    <a:cubicBezTo>
                      <a:pt x="0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9" y="27"/>
                      <a:pt x="9" y="18"/>
                      <a:pt x="13" y="10"/>
                    </a:cubicBezTo>
                    <a:cubicBezTo>
                      <a:pt x="15" y="4"/>
                      <a:pt x="7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Freeform 343"/>
              <p:cNvSpPr/>
              <p:nvPr/>
            </p:nvSpPr>
            <p:spPr bwMode="auto">
              <a:xfrm>
                <a:off x="2691" y="3558"/>
                <a:ext cx="15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1" y="32"/>
                      <a:pt x="6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Freeform 344"/>
              <p:cNvSpPr/>
              <p:nvPr/>
            </p:nvSpPr>
            <p:spPr bwMode="auto">
              <a:xfrm>
                <a:off x="2752" y="3507"/>
                <a:ext cx="25" cy="99"/>
              </a:xfrm>
              <a:custGeom>
                <a:avLst/>
                <a:gdLst>
                  <a:gd name="T0" fmla="*/ 10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7 w 14"/>
                  <a:gd name="T13" fmla="*/ 50 h 53"/>
                  <a:gd name="T14" fmla="*/ 12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0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0" y="1"/>
                    </a:moveTo>
                    <a:cubicBezTo>
                      <a:pt x="8" y="8"/>
                      <a:pt x="6" y="14"/>
                      <a:pt x="5" y="21"/>
                    </a:cubicBezTo>
                    <a:cubicBezTo>
                      <a:pt x="3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6"/>
                      <a:pt x="5" y="46"/>
                    </a:cubicBezTo>
                    <a:cubicBezTo>
                      <a:pt x="6" y="48"/>
                      <a:pt x="6" y="49"/>
                      <a:pt x="7" y="50"/>
                    </a:cubicBezTo>
                    <a:cubicBezTo>
                      <a:pt x="9" y="53"/>
                      <a:pt x="13" y="51"/>
                      <a:pt x="12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1" y="0"/>
                      <a:pt x="10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Freeform 345"/>
              <p:cNvSpPr/>
              <p:nvPr/>
            </p:nvSpPr>
            <p:spPr bwMode="auto">
              <a:xfrm>
                <a:off x="2780" y="3505"/>
                <a:ext cx="30" cy="88"/>
              </a:xfrm>
              <a:custGeom>
                <a:avLst/>
                <a:gdLst>
                  <a:gd name="T0" fmla="*/ 12 w 17"/>
                  <a:gd name="T1" fmla="*/ 2 h 47"/>
                  <a:gd name="T2" fmla="*/ 1 w 17"/>
                  <a:gd name="T3" fmla="*/ 44 h 47"/>
                  <a:gd name="T4" fmla="*/ 7 w 17"/>
                  <a:gd name="T5" fmla="*/ 44 h 47"/>
                  <a:gd name="T6" fmla="*/ 16 w 17"/>
                  <a:gd name="T7" fmla="*/ 4 h 47"/>
                  <a:gd name="T8" fmla="*/ 12 w 17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12" y="2"/>
                    </a:moveTo>
                    <a:cubicBezTo>
                      <a:pt x="4" y="14"/>
                      <a:pt x="0" y="29"/>
                      <a:pt x="1" y="44"/>
                    </a:cubicBezTo>
                    <a:cubicBezTo>
                      <a:pt x="1" y="47"/>
                      <a:pt x="7" y="47"/>
                      <a:pt x="7" y="44"/>
                    </a:cubicBezTo>
                    <a:cubicBezTo>
                      <a:pt x="8" y="30"/>
                      <a:pt x="9" y="16"/>
                      <a:pt x="16" y="4"/>
                    </a:cubicBezTo>
                    <a:cubicBezTo>
                      <a:pt x="17" y="2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Freeform 346"/>
              <p:cNvSpPr/>
              <p:nvPr/>
            </p:nvSpPr>
            <p:spPr bwMode="auto">
              <a:xfrm>
                <a:off x="2816" y="3520"/>
                <a:ext cx="14" cy="85"/>
              </a:xfrm>
              <a:custGeom>
                <a:avLst/>
                <a:gdLst>
                  <a:gd name="T0" fmla="*/ 6 w 8"/>
                  <a:gd name="T1" fmla="*/ 3 h 45"/>
                  <a:gd name="T2" fmla="*/ 2 w 8"/>
                  <a:gd name="T3" fmla="*/ 3 h 45"/>
                  <a:gd name="T4" fmla="*/ 2 w 8"/>
                  <a:gd name="T5" fmla="*/ 15 h 45"/>
                  <a:gd name="T6" fmla="*/ 0 w 8"/>
                  <a:gd name="T7" fmla="*/ 17 h 45"/>
                  <a:gd name="T8" fmla="*/ 0 w 8"/>
                  <a:gd name="T9" fmla="*/ 34 h 45"/>
                  <a:gd name="T10" fmla="*/ 2 w 8"/>
                  <a:gd name="T11" fmla="*/ 36 h 45"/>
                  <a:gd name="T12" fmla="*/ 2 w 8"/>
                  <a:gd name="T13" fmla="*/ 42 h 45"/>
                  <a:gd name="T14" fmla="*/ 7 w 8"/>
                  <a:gd name="T15" fmla="*/ 42 h 45"/>
                  <a:gd name="T16" fmla="*/ 6 w 8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5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1" y="35"/>
                      <a:pt x="2" y="36"/>
                    </a:cubicBezTo>
                    <a:cubicBezTo>
                      <a:pt x="2" y="38"/>
                      <a:pt x="2" y="40"/>
                      <a:pt x="2" y="42"/>
                    </a:cubicBezTo>
                    <a:cubicBezTo>
                      <a:pt x="2" y="45"/>
                      <a:pt x="6" y="45"/>
                      <a:pt x="7" y="42"/>
                    </a:cubicBezTo>
                    <a:cubicBezTo>
                      <a:pt x="8" y="29"/>
                      <a:pt x="7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Freeform 347"/>
              <p:cNvSpPr/>
              <p:nvPr/>
            </p:nvSpPr>
            <p:spPr bwMode="auto">
              <a:xfrm>
                <a:off x="2855" y="3499"/>
                <a:ext cx="32" cy="90"/>
              </a:xfrm>
              <a:custGeom>
                <a:avLst/>
                <a:gdLst>
                  <a:gd name="T0" fmla="*/ 17 w 18"/>
                  <a:gd name="T1" fmla="*/ 44 h 48"/>
                  <a:gd name="T2" fmla="*/ 16 w 18"/>
                  <a:gd name="T3" fmla="*/ 17 h 48"/>
                  <a:gd name="T4" fmla="*/ 10 w 18"/>
                  <a:gd name="T5" fmla="*/ 15 h 48"/>
                  <a:gd name="T6" fmla="*/ 10 w 18"/>
                  <a:gd name="T7" fmla="*/ 15 h 48"/>
                  <a:gd name="T8" fmla="*/ 9 w 18"/>
                  <a:gd name="T9" fmla="*/ 16 h 48"/>
                  <a:gd name="T10" fmla="*/ 10 w 18"/>
                  <a:gd name="T11" fmla="*/ 4 h 48"/>
                  <a:gd name="T12" fmla="*/ 4 w 18"/>
                  <a:gd name="T13" fmla="*/ 3 h 48"/>
                  <a:gd name="T14" fmla="*/ 1 w 18"/>
                  <a:gd name="T15" fmla="*/ 29 h 48"/>
                  <a:gd name="T16" fmla="*/ 0 w 18"/>
                  <a:gd name="T17" fmla="*/ 30 h 48"/>
                  <a:gd name="T18" fmla="*/ 0 w 18"/>
                  <a:gd name="T19" fmla="*/ 43 h 48"/>
                  <a:gd name="T20" fmla="*/ 1 w 18"/>
                  <a:gd name="T21" fmla="*/ 43 h 48"/>
                  <a:gd name="T22" fmla="*/ 8 w 18"/>
                  <a:gd name="T23" fmla="*/ 43 h 48"/>
                  <a:gd name="T24" fmla="*/ 8 w 18"/>
                  <a:gd name="T25" fmla="*/ 42 h 48"/>
                  <a:gd name="T26" fmla="*/ 8 w 18"/>
                  <a:gd name="T27" fmla="*/ 45 h 48"/>
                  <a:gd name="T28" fmla="*/ 13 w 18"/>
                  <a:gd name="T29" fmla="*/ 46 h 48"/>
                  <a:gd name="T30" fmla="*/ 17 w 18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48">
                    <a:moveTo>
                      <a:pt x="17" y="44"/>
                    </a:moveTo>
                    <a:cubicBezTo>
                      <a:pt x="14" y="35"/>
                      <a:pt x="14" y="26"/>
                      <a:pt x="16" y="17"/>
                    </a:cubicBezTo>
                    <a:cubicBezTo>
                      <a:pt x="17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9" y="8"/>
                      <a:pt x="10" y="4"/>
                    </a:cubicBezTo>
                    <a:cubicBezTo>
                      <a:pt x="10" y="1"/>
                      <a:pt x="5" y="0"/>
                      <a:pt x="4" y="3"/>
                    </a:cubicBezTo>
                    <a:cubicBezTo>
                      <a:pt x="2" y="12"/>
                      <a:pt x="1" y="21"/>
                      <a:pt x="1" y="29"/>
                    </a:cubicBezTo>
                    <a:cubicBezTo>
                      <a:pt x="0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1" y="44"/>
                      <a:pt x="1" y="43"/>
                    </a:cubicBezTo>
                    <a:cubicBezTo>
                      <a:pt x="2" y="47"/>
                      <a:pt x="8" y="47"/>
                      <a:pt x="8" y="43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43"/>
                      <a:pt x="8" y="44"/>
                      <a:pt x="8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4" y="48"/>
                      <a:pt x="18" y="47"/>
                      <a:pt x="17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Freeform 348"/>
              <p:cNvSpPr/>
              <p:nvPr/>
            </p:nvSpPr>
            <p:spPr bwMode="auto">
              <a:xfrm>
                <a:off x="2920" y="3528"/>
                <a:ext cx="9" cy="61"/>
              </a:xfrm>
              <a:custGeom>
                <a:avLst/>
                <a:gdLst>
                  <a:gd name="T0" fmla="*/ 5 w 5"/>
                  <a:gd name="T1" fmla="*/ 3 h 33"/>
                  <a:gd name="T2" fmla="*/ 0 w 5"/>
                  <a:gd name="T3" fmla="*/ 3 h 33"/>
                  <a:gd name="T4" fmla="*/ 0 w 5"/>
                  <a:gd name="T5" fmla="*/ 30 h 33"/>
                  <a:gd name="T6" fmla="*/ 5 w 5"/>
                  <a:gd name="T7" fmla="*/ 30 h 33"/>
                  <a:gd name="T8" fmla="*/ 5 w 5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3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1"/>
                      <a:pt x="0" y="30"/>
                    </a:cubicBezTo>
                    <a:cubicBezTo>
                      <a:pt x="0" y="33"/>
                      <a:pt x="5" y="33"/>
                      <a:pt x="5" y="30"/>
                    </a:cubicBezTo>
                    <a:cubicBezTo>
                      <a:pt x="5" y="21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Freeform 349"/>
              <p:cNvSpPr/>
              <p:nvPr/>
            </p:nvSpPr>
            <p:spPr bwMode="auto">
              <a:xfrm>
                <a:off x="2947" y="3520"/>
                <a:ext cx="25" cy="77"/>
              </a:xfrm>
              <a:custGeom>
                <a:avLst/>
                <a:gdLst>
                  <a:gd name="T0" fmla="*/ 7 w 14"/>
                  <a:gd name="T1" fmla="*/ 7 h 41"/>
                  <a:gd name="T2" fmla="*/ 7 w 14"/>
                  <a:gd name="T3" fmla="*/ 4 h 41"/>
                  <a:gd name="T4" fmla="*/ 1 w 14"/>
                  <a:gd name="T5" fmla="*/ 6 h 41"/>
                  <a:gd name="T6" fmla="*/ 3 w 14"/>
                  <a:gd name="T7" fmla="*/ 30 h 41"/>
                  <a:gd name="T8" fmla="*/ 5 w 14"/>
                  <a:gd name="T9" fmla="*/ 32 h 41"/>
                  <a:gd name="T10" fmla="*/ 5 w 14"/>
                  <a:gd name="T11" fmla="*/ 38 h 41"/>
                  <a:gd name="T12" fmla="*/ 10 w 14"/>
                  <a:gd name="T13" fmla="*/ 38 h 41"/>
                  <a:gd name="T14" fmla="*/ 13 w 14"/>
                  <a:gd name="T15" fmla="*/ 10 h 41"/>
                  <a:gd name="T16" fmla="*/ 7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7"/>
                    </a:moveTo>
                    <a:cubicBezTo>
                      <a:pt x="7" y="6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2" y="14"/>
                      <a:pt x="2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6"/>
                      <a:pt x="5" y="38"/>
                    </a:cubicBezTo>
                    <a:cubicBezTo>
                      <a:pt x="6" y="41"/>
                      <a:pt x="10" y="41"/>
                      <a:pt x="10" y="38"/>
                    </a:cubicBezTo>
                    <a:cubicBezTo>
                      <a:pt x="12" y="29"/>
                      <a:pt x="11" y="19"/>
                      <a:pt x="13" y="10"/>
                    </a:cubicBezTo>
                    <a:cubicBezTo>
                      <a:pt x="14" y="6"/>
                      <a:pt x="9" y="4"/>
                      <a:pt x="7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Freeform 350"/>
              <p:cNvSpPr/>
              <p:nvPr/>
            </p:nvSpPr>
            <p:spPr bwMode="auto">
              <a:xfrm>
                <a:off x="2977" y="3520"/>
                <a:ext cx="28" cy="98"/>
              </a:xfrm>
              <a:custGeom>
                <a:avLst/>
                <a:gdLst>
                  <a:gd name="T0" fmla="*/ 7 w 16"/>
                  <a:gd name="T1" fmla="*/ 4 h 52"/>
                  <a:gd name="T2" fmla="*/ 6 w 16"/>
                  <a:gd name="T3" fmla="*/ 11 h 52"/>
                  <a:gd name="T4" fmla="*/ 3 w 16"/>
                  <a:gd name="T5" fmla="*/ 13 h 52"/>
                  <a:gd name="T6" fmla="*/ 1 w 16"/>
                  <a:gd name="T7" fmla="*/ 23 h 52"/>
                  <a:gd name="T8" fmla="*/ 4 w 16"/>
                  <a:gd name="T9" fmla="*/ 25 h 52"/>
                  <a:gd name="T10" fmla="*/ 4 w 16"/>
                  <a:gd name="T11" fmla="*/ 49 h 52"/>
                  <a:gd name="T12" fmla="*/ 10 w 16"/>
                  <a:gd name="T13" fmla="*/ 49 h 52"/>
                  <a:gd name="T14" fmla="*/ 15 w 16"/>
                  <a:gd name="T15" fmla="*/ 5 h 52"/>
                  <a:gd name="T16" fmla="*/ 7 w 16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2">
                    <a:moveTo>
                      <a:pt x="7" y="4"/>
                    </a:moveTo>
                    <a:cubicBezTo>
                      <a:pt x="7" y="6"/>
                      <a:pt x="7" y="9"/>
                      <a:pt x="6" y="11"/>
                    </a:cubicBezTo>
                    <a:cubicBezTo>
                      <a:pt x="5" y="10"/>
                      <a:pt x="3" y="11"/>
                      <a:pt x="3" y="13"/>
                    </a:cubicBezTo>
                    <a:cubicBezTo>
                      <a:pt x="3" y="16"/>
                      <a:pt x="3" y="20"/>
                      <a:pt x="1" y="23"/>
                    </a:cubicBezTo>
                    <a:cubicBezTo>
                      <a:pt x="0" y="24"/>
                      <a:pt x="3" y="26"/>
                      <a:pt x="4" y="25"/>
                    </a:cubicBezTo>
                    <a:cubicBezTo>
                      <a:pt x="3" y="33"/>
                      <a:pt x="3" y="41"/>
                      <a:pt x="4" y="49"/>
                    </a:cubicBezTo>
                    <a:cubicBezTo>
                      <a:pt x="5" y="52"/>
                      <a:pt x="9" y="52"/>
                      <a:pt x="10" y="49"/>
                    </a:cubicBezTo>
                    <a:cubicBezTo>
                      <a:pt x="13" y="34"/>
                      <a:pt x="13" y="20"/>
                      <a:pt x="15" y="5"/>
                    </a:cubicBezTo>
                    <a:cubicBezTo>
                      <a:pt x="16" y="1"/>
                      <a:pt x="8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5" name="Freeform 351"/>
              <p:cNvSpPr/>
              <p:nvPr/>
            </p:nvSpPr>
            <p:spPr bwMode="auto">
              <a:xfrm>
                <a:off x="2897" y="3528"/>
                <a:ext cx="21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3 w 12"/>
                  <a:gd name="T5" fmla="*/ 4 h 46"/>
                  <a:gd name="T6" fmla="*/ 4 w 12"/>
                  <a:gd name="T7" fmla="*/ 8 h 46"/>
                  <a:gd name="T8" fmla="*/ 3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0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1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6"/>
                      <a:pt x="7" y="4"/>
                      <a:pt x="7" y="3"/>
                    </a:cubicBezTo>
                    <a:cubicBezTo>
                      <a:pt x="6" y="0"/>
                      <a:pt x="3" y="1"/>
                      <a:pt x="3" y="4"/>
                    </a:cubicBezTo>
                    <a:cubicBezTo>
                      <a:pt x="4" y="5"/>
                      <a:pt x="4" y="6"/>
                      <a:pt x="4" y="8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0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1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6" name="Freeform 352"/>
              <p:cNvSpPr/>
              <p:nvPr/>
            </p:nvSpPr>
            <p:spPr bwMode="auto">
              <a:xfrm>
                <a:off x="2729" y="3531"/>
                <a:ext cx="23" cy="53"/>
              </a:xfrm>
              <a:custGeom>
                <a:avLst/>
                <a:gdLst>
                  <a:gd name="T0" fmla="*/ 12 w 13"/>
                  <a:gd name="T1" fmla="*/ 25 h 28"/>
                  <a:gd name="T2" fmla="*/ 4 w 13"/>
                  <a:gd name="T3" fmla="*/ 3 h 28"/>
                  <a:gd name="T4" fmla="*/ 0 w 13"/>
                  <a:gd name="T5" fmla="*/ 4 h 28"/>
                  <a:gd name="T6" fmla="*/ 9 w 13"/>
                  <a:gd name="T7" fmla="*/ 26 h 28"/>
                  <a:gd name="T8" fmla="*/ 12 w 13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8">
                    <a:moveTo>
                      <a:pt x="12" y="25"/>
                    </a:moveTo>
                    <a:cubicBezTo>
                      <a:pt x="9" y="18"/>
                      <a:pt x="6" y="10"/>
                      <a:pt x="4" y="3"/>
                    </a:cubicBezTo>
                    <a:cubicBezTo>
                      <a:pt x="3" y="0"/>
                      <a:pt x="0" y="1"/>
                      <a:pt x="0" y="4"/>
                    </a:cubicBezTo>
                    <a:cubicBezTo>
                      <a:pt x="3" y="12"/>
                      <a:pt x="5" y="19"/>
                      <a:pt x="9" y="26"/>
                    </a:cubicBezTo>
                    <a:cubicBezTo>
                      <a:pt x="10" y="28"/>
                      <a:pt x="13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7" name="Freeform 353"/>
              <p:cNvSpPr/>
              <p:nvPr/>
            </p:nvSpPr>
            <p:spPr bwMode="auto">
              <a:xfrm>
                <a:off x="2684" y="3511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7" y="18"/>
                      <a:pt x="12" y="8"/>
                    </a:cubicBezTo>
                    <a:cubicBezTo>
                      <a:pt x="14" y="4"/>
                      <a:pt x="8" y="0"/>
                      <a:pt x="6" y="4"/>
                    </a:cubicBezTo>
                    <a:cubicBezTo>
                      <a:pt x="0" y="17"/>
                      <a:pt x="3" y="29"/>
                      <a:pt x="10" y="40"/>
                    </a:cubicBezTo>
                    <a:cubicBezTo>
                      <a:pt x="12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8" name="Freeform 354"/>
              <p:cNvSpPr/>
              <p:nvPr/>
            </p:nvSpPr>
            <p:spPr bwMode="auto">
              <a:xfrm>
                <a:off x="2798" y="3535"/>
                <a:ext cx="19" cy="62"/>
              </a:xfrm>
              <a:custGeom>
                <a:avLst/>
                <a:gdLst>
                  <a:gd name="T0" fmla="*/ 3 w 11"/>
                  <a:gd name="T1" fmla="*/ 4 h 33"/>
                  <a:gd name="T2" fmla="*/ 3 w 11"/>
                  <a:gd name="T3" fmla="*/ 29 h 33"/>
                  <a:gd name="T4" fmla="*/ 9 w 11"/>
                  <a:gd name="T5" fmla="*/ 27 h 33"/>
                  <a:gd name="T6" fmla="*/ 9 w 11"/>
                  <a:gd name="T7" fmla="*/ 6 h 33"/>
                  <a:gd name="T8" fmla="*/ 3 w 11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33">
                    <a:moveTo>
                      <a:pt x="3" y="4"/>
                    </a:moveTo>
                    <a:cubicBezTo>
                      <a:pt x="0" y="12"/>
                      <a:pt x="1" y="21"/>
                      <a:pt x="3" y="29"/>
                    </a:cubicBezTo>
                    <a:cubicBezTo>
                      <a:pt x="4" y="33"/>
                      <a:pt x="10" y="31"/>
                      <a:pt x="9" y="27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1" y="2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9" name="Freeform 355"/>
              <p:cNvSpPr/>
              <p:nvPr/>
            </p:nvSpPr>
            <p:spPr bwMode="auto">
              <a:xfrm>
                <a:off x="3019" y="3509"/>
                <a:ext cx="27" cy="94"/>
              </a:xfrm>
              <a:custGeom>
                <a:avLst/>
                <a:gdLst>
                  <a:gd name="T0" fmla="*/ 10 w 15"/>
                  <a:gd name="T1" fmla="*/ 27 h 50"/>
                  <a:gd name="T2" fmla="*/ 13 w 15"/>
                  <a:gd name="T3" fmla="*/ 6 h 50"/>
                  <a:gd name="T4" fmla="*/ 6 w 15"/>
                  <a:gd name="T5" fmla="*/ 4 h 50"/>
                  <a:gd name="T6" fmla="*/ 4 w 15"/>
                  <a:gd name="T7" fmla="*/ 15 h 50"/>
                  <a:gd name="T8" fmla="*/ 3 w 15"/>
                  <a:gd name="T9" fmla="*/ 16 h 50"/>
                  <a:gd name="T10" fmla="*/ 4 w 15"/>
                  <a:gd name="T11" fmla="*/ 46 h 50"/>
                  <a:gd name="T12" fmla="*/ 11 w 15"/>
                  <a:gd name="T13" fmla="*/ 42 h 50"/>
                  <a:gd name="T14" fmla="*/ 8 w 15"/>
                  <a:gd name="T15" fmla="*/ 30 h 50"/>
                  <a:gd name="T16" fmla="*/ 10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0" y="27"/>
                    </a:moveTo>
                    <a:cubicBezTo>
                      <a:pt x="11" y="20"/>
                      <a:pt x="11" y="13"/>
                      <a:pt x="13" y="6"/>
                    </a:cubicBezTo>
                    <a:cubicBezTo>
                      <a:pt x="15" y="1"/>
                      <a:pt x="7" y="0"/>
                      <a:pt x="6" y="4"/>
                    </a:cubicBezTo>
                    <a:cubicBezTo>
                      <a:pt x="5" y="8"/>
                      <a:pt x="4" y="11"/>
                      <a:pt x="4" y="15"/>
                    </a:cubicBezTo>
                    <a:cubicBezTo>
                      <a:pt x="4" y="15"/>
                      <a:pt x="3" y="16"/>
                      <a:pt x="3" y="16"/>
                    </a:cubicBezTo>
                    <a:cubicBezTo>
                      <a:pt x="0" y="27"/>
                      <a:pt x="0" y="36"/>
                      <a:pt x="4" y="46"/>
                    </a:cubicBezTo>
                    <a:cubicBezTo>
                      <a:pt x="6" y="50"/>
                      <a:pt x="13" y="46"/>
                      <a:pt x="11" y="42"/>
                    </a:cubicBezTo>
                    <a:cubicBezTo>
                      <a:pt x="9" y="38"/>
                      <a:pt x="8" y="34"/>
                      <a:pt x="8" y="30"/>
                    </a:cubicBezTo>
                    <a:cubicBezTo>
                      <a:pt x="9" y="30"/>
                      <a:pt x="10" y="29"/>
                      <a:pt x="10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0" name="Freeform 356"/>
              <p:cNvSpPr/>
              <p:nvPr/>
            </p:nvSpPr>
            <p:spPr bwMode="auto">
              <a:xfrm>
                <a:off x="3057" y="3533"/>
                <a:ext cx="14" cy="60"/>
              </a:xfrm>
              <a:custGeom>
                <a:avLst/>
                <a:gdLst>
                  <a:gd name="T0" fmla="*/ 5 w 8"/>
                  <a:gd name="T1" fmla="*/ 4 h 32"/>
                  <a:gd name="T2" fmla="*/ 0 w 8"/>
                  <a:gd name="T3" fmla="*/ 5 h 32"/>
                  <a:gd name="T4" fmla="*/ 3 w 8"/>
                  <a:gd name="T5" fmla="*/ 29 h 32"/>
                  <a:gd name="T6" fmla="*/ 7 w 8"/>
                  <a:gd name="T7" fmla="*/ 29 h 32"/>
                  <a:gd name="T8" fmla="*/ 5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5" y="4"/>
                    </a:moveTo>
                    <a:cubicBezTo>
                      <a:pt x="5" y="0"/>
                      <a:pt x="0" y="2"/>
                      <a:pt x="0" y="5"/>
                    </a:cubicBezTo>
                    <a:cubicBezTo>
                      <a:pt x="2" y="13"/>
                      <a:pt x="2" y="21"/>
                      <a:pt x="3" y="29"/>
                    </a:cubicBezTo>
                    <a:cubicBezTo>
                      <a:pt x="3" y="32"/>
                      <a:pt x="7" y="32"/>
                      <a:pt x="7" y="29"/>
                    </a:cubicBezTo>
                    <a:cubicBezTo>
                      <a:pt x="8" y="20"/>
                      <a:pt x="7" y="12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1" name="Freeform 357"/>
              <p:cNvSpPr/>
              <p:nvPr/>
            </p:nvSpPr>
            <p:spPr bwMode="auto">
              <a:xfrm>
                <a:off x="3067" y="3524"/>
                <a:ext cx="34" cy="101"/>
              </a:xfrm>
              <a:custGeom>
                <a:avLst/>
                <a:gdLst>
                  <a:gd name="T0" fmla="*/ 17 w 19"/>
                  <a:gd name="T1" fmla="*/ 47 h 54"/>
                  <a:gd name="T2" fmla="*/ 12 w 19"/>
                  <a:gd name="T3" fmla="*/ 15 h 54"/>
                  <a:gd name="T4" fmla="*/ 11 w 19"/>
                  <a:gd name="T5" fmla="*/ 13 h 54"/>
                  <a:gd name="T6" fmla="*/ 11 w 19"/>
                  <a:gd name="T7" fmla="*/ 4 h 54"/>
                  <a:gd name="T8" fmla="*/ 7 w 19"/>
                  <a:gd name="T9" fmla="*/ 4 h 54"/>
                  <a:gd name="T10" fmla="*/ 7 w 19"/>
                  <a:gd name="T11" fmla="*/ 13 h 54"/>
                  <a:gd name="T12" fmla="*/ 6 w 19"/>
                  <a:gd name="T13" fmla="*/ 14 h 54"/>
                  <a:gd name="T14" fmla="*/ 6 w 19"/>
                  <a:gd name="T15" fmla="*/ 23 h 54"/>
                  <a:gd name="T16" fmla="*/ 4 w 19"/>
                  <a:gd name="T17" fmla="*/ 23 h 54"/>
                  <a:gd name="T18" fmla="*/ 0 w 19"/>
                  <a:gd name="T19" fmla="*/ 40 h 54"/>
                  <a:gd name="T20" fmla="*/ 2 w 19"/>
                  <a:gd name="T21" fmla="*/ 40 h 54"/>
                  <a:gd name="T22" fmla="*/ 5 w 19"/>
                  <a:gd name="T23" fmla="*/ 26 h 54"/>
                  <a:gd name="T24" fmla="*/ 9 w 19"/>
                  <a:gd name="T25" fmla="*/ 49 h 54"/>
                  <a:gd name="T26" fmla="*/ 17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7" y="47"/>
                    </a:moveTo>
                    <a:cubicBezTo>
                      <a:pt x="14" y="36"/>
                      <a:pt x="13" y="25"/>
                      <a:pt x="12" y="15"/>
                    </a:cubicBezTo>
                    <a:cubicBezTo>
                      <a:pt x="12" y="14"/>
                      <a:pt x="12" y="13"/>
                      <a:pt x="11" y="13"/>
                    </a:cubicBezTo>
                    <a:cubicBezTo>
                      <a:pt x="11" y="10"/>
                      <a:pt x="11" y="8"/>
                      <a:pt x="11" y="4"/>
                    </a:cubicBezTo>
                    <a:cubicBezTo>
                      <a:pt x="11" y="0"/>
                      <a:pt x="7" y="0"/>
                      <a:pt x="7" y="4"/>
                    </a:cubicBezTo>
                    <a:cubicBezTo>
                      <a:pt x="7" y="8"/>
                      <a:pt x="7" y="10"/>
                      <a:pt x="7" y="13"/>
                    </a:cubicBezTo>
                    <a:cubicBezTo>
                      <a:pt x="7" y="13"/>
                      <a:pt x="6" y="14"/>
                      <a:pt x="6" y="14"/>
                    </a:cubicBezTo>
                    <a:cubicBezTo>
                      <a:pt x="6" y="17"/>
                      <a:pt x="6" y="20"/>
                      <a:pt x="6" y="23"/>
                    </a:cubicBezTo>
                    <a:cubicBezTo>
                      <a:pt x="5" y="22"/>
                      <a:pt x="4" y="22"/>
                      <a:pt x="4" y="23"/>
                    </a:cubicBezTo>
                    <a:cubicBezTo>
                      <a:pt x="2" y="29"/>
                      <a:pt x="2" y="34"/>
                      <a:pt x="0" y="40"/>
                    </a:cubicBezTo>
                    <a:cubicBezTo>
                      <a:pt x="0" y="41"/>
                      <a:pt x="2" y="41"/>
                      <a:pt x="2" y="40"/>
                    </a:cubicBezTo>
                    <a:cubicBezTo>
                      <a:pt x="3" y="35"/>
                      <a:pt x="4" y="30"/>
                      <a:pt x="5" y="26"/>
                    </a:cubicBezTo>
                    <a:cubicBezTo>
                      <a:pt x="5" y="34"/>
                      <a:pt x="6" y="42"/>
                      <a:pt x="9" y="49"/>
                    </a:cubicBezTo>
                    <a:cubicBezTo>
                      <a:pt x="11" y="54"/>
                      <a:pt x="19" y="52"/>
                      <a:pt x="17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2" name="Freeform 358"/>
              <p:cNvSpPr/>
              <p:nvPr/>
            </p:nvSpPr>
            <p:spPr bwMode="auto">
              <a:xfrm>
                <a:off x="3110" y="3574"/>
                <a:ext cx="12" cy="55"/>
              </a:xfrm>
              <a:custGeom>
                <a:avLst/>
                <a:gdLst>
                  <a:gd name="T0" fmla="*/ 6 w 7"/>
                  <a:gd name="T1" fmla="*/ 4 h 29"/>
                  <a:gd name="T2" fmla="*/ 1 w 7"/>
                  <a:gd name="T3" fmla="*/ 3 h 29"/>
                  <a:gd name="T4" fmla="*/ 0 w 7"/>
                  <a:gd name="T5" fmla="*/ 25 h 29"/>
                  <a:gd name="T6" fmla="*/ 7 w 7"/>
                  <a:gd name="T7" fmla="*/ 25 h 29"/>
                  <a:gd name="T8" fmla="*/ 6 w 7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6" y="4"/>
                    </a:moveTo>
                    <a:cubicBezTo>
                      <a:pt x="5" y="1"/>
                      <a:pt x="2" y="0"/>
                      <a:pt x="1" y="3"/>
                    </a:cubicBezTo>
                    <a:cubicBezTo>
                      <a:pt x="1" y="11"/>
                      <a:pt x="0" y="21"/>
                      <a:pt x="0" y="25"/>
                    </a:cubicBezTo>
                    <a:cubicBezTo>
                      <a:pt x="0" y="29"/>
                      <a:pt x="7" y="29"/>
                      <a:pt x="7" y="25"/>
                    </a:cubicBezTo>
                    <a:cubicBezTo>
                      <a:pt x="7" y="21"/>
                      <a:pt x="6" y="11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3" name="Freeform 359"/>
              <p:cNvSpPr/>
              <p:nvPr/>
            </p:nvSpPr>
            <p:spPr bwMode="auto">
              <a:xfrm>
                <a:off x="3122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1 w 10"/>
                  <a:gd name="T3" fmla="*/ 35 h 40"/>
                  <a:gd name="T4" fmla="*/ 9 w 10"/>
                  <a:gd name="T5" fmla="*/ 35 h 40"/>
                  <a:gd name="T6" fmla="*/ 10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1" y="14"/>
                      <a:pt x="0" y="24"/>
                      <a:pt x="1" y="35"/>
                    </a:cubicBezTo>
                    <a:cubicBezTo>
                      <a:pt x="1" y="40"/>
                      <a:pt x="9" y="40"/>
                      <a:pt x="9" y="35"/>
                    </a:cubicBezTo>
                    <a:cubicBezTo>
                      <a:pt x="9" y="25"/>
                      <a:pt x="9" y="14"/>
                      <a:pt x="10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4" name="Freeform 360"/>
              <p:cNvSpPr/>
              <p:nvPr/>
            </p:nvSpPr>
            <p:spPr bwMode="auto">
              <a:xfrm>
                <a:off x="3140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4 w 17"/>
                  <a:gd name="T3" fmla="*/ 12 h 56"/>
                  <a:gd name="T4" fmla="*/ 4 w 17"/>
                  <a:gd name="T5" fmla="*/ 11 h 56"/>
                  <a:gd name="T6" fmla="*/ 1 w 17"/>
                  <a:gd name="T7" fmla="*/ 11 h 56"/>
                  <a:gd name="T8" fmla="*/ 2 w 17"/>
                  <a:gd name="T9" fmla="*/ 19 h 56"/>
                  <a:gd name="T10" fmla="*/ 6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9"/>
                      <a:pt x="1" y="10"/>
                      <a:pt x="1" y="11"/>
                    </a:cubicBezTo>
                    <a:cubicBezTo>
                      <a:pt x="2" y="14"/>
                      <a:pt x="2" y="17"/>
                      <a:pt x="2" y="19"/>
                    </a:cubicBezTo>
                    <a:cubicBezTo>
                      <a:pt x="0" y="31"/>
                      <a:pt x="1" y="43"/>
                      <a:pt x="6" y="54"/>
                    </a:cubicBezTo>
                    <a:cubicBezTo>
                      <a:pt x="8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5" y="9"/>
                    </a:cubicBezTo>
                    <a:cubicBezTo>
                      <a:pt x="17" y="4"/>
                      <a:pt x="10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5" name="Freeform 361"/>
              <p:cNvSpPr/>
              <p:nvPr/>
            </p:nvSpPr>
            <p:spPr bwMode="auto">
              <a:xfrm>
                <a:off x="3105" y="3513"/>
                <a:ext cx="14" cy="67"/>
              </a:xfrm>
              <a:custGeom>
                <a:avLst/>
                <a:gdLst>
                  <a:gd name="T0" fmla="*/ 0 w 8"/>
                  <a:gd name="T1" fmla="*/ 5 h 36"/>
                  <a:gd name="T2" fmla="*/ 1 w 8"/>
                  <a:gd name="T3" fmla="*/ 32 h 36"/>
                  <a:gd name="T4" fmla="*/ 8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1" y="32"/>
                    </a:cubicBezTo>
                    <a:cubicBezTo>
                      <a:pt x="1" y="36"/>
                      <a:pt x="8" y="36"/>
                      <a:pt x="8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6" name="Freeform 362"/>
              <p:cNvSpPr/>
              <p:nvPr/>
            </p:nvSpPr>
            <p:spPr bwMode="auto">
              <a:xfrm>
                <a:off x="3165" y="3528"/>
                <a:ext cx="28" cy="75"/>
              </a:xfrm>
              <a:custGeom>
                <a:avLst/>
                <a:gdLst>
                  <a:gd name="T0" fmla="*/ 5 w 16"/>
                  <a:gd name="T1" fmla="*/ 5 h 40"/>
                  <a:gd name="T2" fmla="*/ 4 w 16"/>
                  <a:gd name="T3" fmla="*/ 37 h 40"/>
                  <a:gd name="T4" fmla="*/ 10 w 16"/>
                  <a:gd name="T5" fmla="*/ 36 h 40"/>
                  <a:gd name="T6" fmla="*/ 13 w 16"/>
                  <a:gd name="T7" fmla="*/ 10 h 40"/>
                  <a:gd name="T8" fmla="*/ 5 w 16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0">
                    <a:moveTo>
                      <a:pt x="5" y="5"/>
                    </a:moveTo>
                    <a:cubicBezTo>
                      <a:pt x="1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10" y="27"/>
                      <a:pt x="9" y="18"/>
                      <a:pt x="13" y="10"/>
                    </a:cubicBezTo>
                    <a:cubicBezTo>
                      <a:pt x="16" y="4"/>
                      <a:pt x="8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7" name="Freeform 363"/>
              <p:cNvSpPr/>
              <p:nvPr/>
            </p:nvSpPr>
            <p:spPr bwMode="auto">
              <a:xfrm>
                <a:off x="3207" y="3558"/>
                <a:ext cx="15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6 w 8"/>
                  <a:gd name="T5" fmla="*/ 28 h 32"/>
                  <a:gd name="T6" fmla="*/ 7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1" y="32"/>
                      <a:pt x="6" y="32"/>
                      <a:pt x="6" y="28"/>
                    </a:cubicBezTo>
                    <a:cubicBezTo>
                      <a:pt x="7" y="20"/>
                      <a:pt x="7" y="13"/>
                      <a:pt x="7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8" name="Freeform 364"/>
              <p:cNvSpPr/>
              <p:nvPr/>
            </p:nvSpPr>
            <p:spPr bwMode="auto">
              <a:xfrm>
                <a:off x="3268" y="3507"/>
                <a:ext cx="23" cy="99"/>
              </a:xfrm>
              <a:custGeom>
                <a:avLst/>
                <a:gdLst>
                  <a:gd name="T0" fmla="*/ 10 w 13"/>
                  <a:gd name="T1" fmla="*/ 1 h 53"/>
                  <a:gd name="T2" fmla="*/ 4 w 13"/>
                  <a:gd name="T3" fmla="*/ 21 h 53"/>
                  <a:gd name="T4" fmla="*/ 0 w 13"/>
                  <a:gd name="T5" fmla="*/ 24 h 53"/>
                  <a:gd name="T6" fmla="*/ 3 w 13"/>
                  <a:gd name="T7" fmla="*/ 44 h 53"/>
                  <a:gd name="T8" fmla="*/ 4 w 13"/>
                  <a:gd name="T9" fmla="*/ 45 h 53"/>
                  <a:gd name="T10" fmla="*/ 5 w 13"/>
                  <a:gd name="T11" fmla="*/ 46 h 53"/>
                  <a:gd name="T12" fmla="*/ 7 w 13"/>
                  <a:gd name="T13" fmla="*/ 50 h 53"/>
                  <a:gd name="T14" fmla="*/ 12 w 13"/>
                  <a:gd name="T15" fmla="*/ 48 h 53"/>
                  <a:gd name="T16" fmla="*/ 8 w 13"/>
                  <a:gd name="T17" fmla="*/ 32 h 53"/>
                  <a:gd name="T18" fmla="*/ 13 w 13"/>
                  <a:gd name="T19" fmla="*/ 2 h 53"/>
                  <a:gd name="T20" fmla="*/ 10 w 13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53">
                    <a:moveTo>
                      <a:pt x="10" y="1"/>
                    </a:moveTo>
                    <a:cubicBezTo>
                      <a:pt x="7" y="8"/>
                      <a:pt x="5" y="14"/>
                      <a:pt x="4" y="21"/>
                    </a:cubicBezTo>
                    <a:cubicBezTo>
                      <a:pt x="2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3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6"/>
                      <a:pt x="5" y="46"/>
                    </a:cubicBezTo>
                    <a:cubicBezTo>
                      <a:pt x="5" y="48"/>
                      <a:pt x="6" y="49"/>
                      <a:pt x="7" y="50"/>
                    </a:cubicBezTo>
                    <a:cubicBezTo>
                      <a:pt x="9" y="53"/>
                      <a:pt x="13" y="51"/>
                      <a:pt x="12" y="48"/>
                    </a:cubicBezTo>
                    <a:cubicBezTo>
                      <a:pt x="10" y="43"/>
                      <a:pt x="9" y="38"/>
                      <a:pt x="8" y="32"/>
                    </a:cubicBezTo>
                    <a:cubicBezTo>
                      <a:pt x="8" y="22"/>
                      <a:pt x="9" y="12"/>
                      <a:pt x="13" y="2"/>
                    </a:cubicBezTo>
                    <a:cubicBezTo>
                      <a:pt x="13" y="1"/>
                      <a:pt x="11" y="0"/>
                      <a:pt x="10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9" name="Freeform 365"/>
              <p:cNvSpPr/>
              <p:nvPr/>
            </p:nvSpPr>
            <p:spPr bwMode="auto">
              <a:xfrm>
                <a:off x="3296" y="3505"/>
                <a:ext cx="30" cy="88"/>
              </a:xfrm>
              <a:custGeom>
                <a:avLst/>
                <a:gdLst>
                  <a:gd name="T0" fmla="*/ 12 w 17"/>
                  <a:gd name="T1" fmla="*/ 2 h 47"/>
                  <a:gd name="T2" fmla="*/ 1 w 17"/>
                  <a:gd name="T3" fmla="*/ 44 h 47"/>
                  <a:gd name="T4" fmla="*/ 6 w 17"/>
                  <a:gd name="T5" fmla="*/ 44 h 47"/>
                  <a:gd name="T6" fmla="*/ 15 w 17"/>
                  <a:gd name="T7" fmla="*/ 4 h 47"/>
                  <a:gd name="T8" fmla="*/ 12 w 17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12" y="2"/>
                    </a:moveTo>
                    <a:cubicBezTo>
                      <a:pt x="4" y="14"/>
                      <a:pt x="0" y="29"/>
                      <a:pt x="1" y="44"/>
                    </a:cubicBezTo>
                    <a:cubicBezTo>
                      <a:pt x="1" y="47"/>
                      <a:pt x="6" y="47"/>
                      <a:pt x="6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7" y="2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0" name="Freeform 366"/>
              <p:cNvSpPr/>
              <p:nvPr/>
            </p:nvSpPr>
            <p:spPr bwMode="auto">
              <a:xfrm>
                <a:off x="3331" y="3520"/>
                <a:ext cx="13" cy="85"/>
              </a:xfrm>
              <a:custGeom>
                <a:avLst/>
                <a:gdLst>
                  <a:gd name="T0" fmla="*/ 6 w 7"/>
                  <a:gd name="T1" fmla="*/ 3 h 45"/>
                  <a:gd name="T2" fmla="*/ 2 w 7"/>
                  <a:gd name="T3" fmla="*/ 3 h 45"/>
                  <a:gd name="T4" fmla="*/ 1 w 7"/>
                  <a:gd name="T5" fmla="*/ 15 h 45"/>
                  <a:gd name="T6" fmla="*/ 0 w 7"/>
                  <a:gd name="T7" fmla="*/ 17 h 45"/>
                  <a:gd name="T8" fmla="*/ 0 w 7"/>
                  <a:gd name="T9" fmla="*/ 34 h 45"/>
                  <a:gd name="T10" fmla="*/ 1 w 7"/>
                  <a:gd name="T11" fmla="*/ 36 h 45"/>
                  <a:gd name="T12" fmla="*/ 2 w 7"/>
                  <a:gd name="T13" fmla="*/ 42 h 45"/>
                  <a:gd name="T14" fmla="*/ 6 w 7"/>
                  <a:gd name="T15" fmla="*/ 42 h 45"/>
                  <a:gd name="T16" fmla="*/ 6 w 7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45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1" y="15"/>
                    </a:cubicBezTo>
                    <a:cubicBezTo>
                      <a:pt x="0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0" y="35"/>
                      <a:pt x="1" y="36"/>
                    </a:cubicBezTo>
                    <a:cubicBezTo>
                      <a:pt x="1" y="38"/>
                      <a:pt x="1" y="40"/>
                      <a:pt x="2" y="42"/>
                    </a:cubicBezTo>
                    <a:cubicBezTo>
                      <a:pt x="2" y="45"/>
                      <a:pt x="6" y="45"/>
                      <a:pt x="6" y="42"/>
                    </a:cubicBezTo>
                    <a:cubicBezTo>
                      <a:pt x="7" y="29"/>
                      <a:pt x="6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1" name="Freeform 367"/>
              <p:cNvSpPr/>
              <p:nvPr/>
            </p:nvSpPr>
            <p:spPr bwMode="auto">
              <a:xfrm>
                <a:off x="3369" y="3499"/>
                <a:ext cx="33" cy="90"/>
              </a:xfrm>
              <a:custGeom>
                <a:avLst/>
                <a:gdLst>
                  <a:gd name="T0" fmla="*/ 18 w 19"/>
                  <a:gd name="T1" fmla="*/ 44 h 48"/>
                  <a:gd name="T2" fmla="*/ 17 w 19"/>
                  <a:gd name="T3" fmla="*/ 17 h 48"/>
                  <a:gd name="T4" fmla="*/ 10 w 19"/>
                  <a:gd name="T5" fmla="*/ 15 h 48"/>
                  <a:gd name="T6" fmla="*/ 10 w 19"/>
                  <a:gd name="T7" fmla="*/ 15 h 48"/>
                  <a:gd name="T8" fmla="*/ 9 w 19"/>
                  <a:gd name="T9" fmla="*/ 16 h 48"/>
                  <a:gd name="T10" fmla="*/ 10 w 19"/>
                  <a:gd name="T11" fmla="*/ 4 h 48"/>
                  <a:gd name="T12" fmla="*/ 5 w 19"/>
                  <a:gd name="T13" fmla="*/ 3 h 48"/>
                  <a:gd name="T14" fmla="*/ 2 w 19"/>
                  <a:gd name="T15" fmla="*/ 29 h 48"/>
                  <a:gd name="T16" fmla="*/ 0 w 19"/>
                  <a:gd name="T17" fmla="*/ 30 h 48"/>
                  <a:gd name="T18" fmla="*/ 0 w 19"/>
                  <a:gd name="T19" fmla="*/ 43 h 48"/>
                  <a:gd name="T20" fmla="*/ 2 w 19"/>
                  <a:gd name="T21" fmla="*/ 43 h 48"/>
                  <a:gd name="T22" fmla="*/ 9 w 19"/>
                  <a:gd name="T23" fmla="*/ 43 h 48"/>
                  <a:gd name="T24" fmla="*/ 9 w 19"/>
                  <a:gd name="T25" fmla="*/ 42 h 48"/>
                  <a:gd name="T26" fmla="*/ 9 w 19"/>
                  <a:gd name="T27" fmla="*/ 45 h 48"/>
                  <a:gd name="T28" fmla="*/ 13 w 19"/>
                  <a:gd name="T29" fmla="*/ 46 h 48"/>
                  <a:gd name="T30" fmla="*/ 18 w 19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8">
                    <a:moveTo>
                      <a:pt x="18" y="44"/>
                    </a:moveTo>
                    <a:cubicBezTo>
                      <a:pt x="15" y="35"/>
                      <a:pt x="15" y="26"/>
                      <a:pt x="17" y="17"/>
                    </a:cubicBezTo>
                    <a:cubicBezTo>
                      <a:pt x="17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2"/>
                      <a:pt x="10" y="8"/>
                      <a:pt x="10" y="4"/>
                    </a:cubicBezTo>
                    <a:cubicBezTo>
                      <a:pt x="11" y="1"/>
                      <a:pt x="5" y="0"/>
                      <a:pt x="5" y="3"/>
                    </a:cubicBezTo>
                    <a:cubicBezTo>
                      <a:pt x="3" y="12"/>
                      <a:pt x="2" y="21"/>
                      <a:pt x="2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2" y="44"/>
                      <a:pt x="2" y="43"/>
                    </a:cubicBezTo>
                    <a:cubicBezTo>
                      <a:pt x="3" y="47"/>
                      <a:pt x="9" y="47"/>
                      <a:pt x="9" y="43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43"/>
                      <a:pt x="9" y="44"/>
                      <a:pt x="9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5" y="48"/>
                      <a:pt x="19" y="47"/>
                      <a:pt x="18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2" name="Freeform 368"/>
              <p:cNvSpPr/>
              <p:nvPr/>
            </p:nvSpPr>
            <p:spPr bwMode="auto">
              <a:xfrm>
                <a:off x="3434" y="3528"/>
                <a:ext cx="11" cy="61"/>
              </a:xfrm>
              <a:custGeom>
                <a:avLst/>
                <a:gdLst>
                  <a:gd name="T0" fmla="*/ 5 w 6"/>
                  <a:gd name="T1" fmla="*/ 3 h 33"/>
                  <a:gd name="T2" fmla="*/ 1 w 6"/>
                  <a:gd name="T3" fmla="*/ 3 h 33"/>
                  <a:gd name="T4" fmla="*/ 1 w 6"/>
                  <a:gd name="T5" fmla="*/ 30 h 33"/>
                  <a:gd name="T6" fmla="*/ 5 w 6"/>
                  <a:gd name="T7" fmla="*/ 30 h 33"/>
                  <a:gd name="T8" fmla="*/ 5 w 6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3">
                    <a:moveTo>
                      <a:pt x="5" y="3"/>
                    </a:moveTo>
                    <a:cubicBezTo>
                      <a:pt x="5" y="0"/>
                      <a:pt x="1" y="0"/>
                      <a:pt x="1" y="3"/>
                    </a:cubicBezTo>
                    <a:cubicBezTo>
                      <a:pt x="0" y="12"/>
                      <a:pt x="0" y="21"/>
                      <a:pt x="1" y="30"/>
                    </a:cubicBezTo>
                    <a:cubicBezTo>
                      <a:pt x="1" y="33"/>
                      <a:pt x="5" y="33"/>
                      <a:pt x="5" y="30"/>
                    </a:cubicBezTo>
                    <a:cubicBezTo>
                      <a:pt x="6" y="21"/>
                      <a:pt x="6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3" name="Freeform 369"/>
              <p:cNvSpPr/>
              <p:nvPr/>
            </p:nvSpPr>
            <p:spPr bwMode="auto">
              <a:xfrm>
                <a:off x="3461" y="3520"/>
                <a:ext cx="26" cy="77"/>
              </a:xfrm>
              <a:custGeom>
                <a:avLst/>
                <a:gdLst>
                  <a:gd name="T0" fmla="*/ 8 w 15"/>
                  <a:gd name="T1" fmla="*/ 7 h 41"/>
                  <a:gd name="T2" fmla="*/ 7 w 15"/>
                  <a:gd name="T3" fmla="*/ 4 h 41"/>
                  <a:gd name="T4" fmla="*/ 1 w 15"/>
                  <a:gd name="T5" fmla="*/ 6 h 41"/>
                  <a:gd name="T6" fmla="*/ 3 w 15"/>
                  <a:gd name="T7" fmla="*/ 30 h 41"/>
                  <a:gd name="T8" fmla="*/ 5 w 15"/>
                  <a:gd name="T9" fmla="*/ 32 h 41"/>
                  <a:gd name="T10" fmla="*/ 6 w 15"/>
                  <a:gd name="T11" fmla="*/ 38 h 41"/>
                  <a:gd name="T12" fmla="*/ 11 w 15"/>
                  <a:gd name="T13" fmla="*/ 38 h 41"/>
                  <a:gd name="T14" fmla="*/ 14 w 15"/>
                  <a:gd name="T15" fmla="*/ 10 h 41"/>
                  <a:gd name="T16" fmla="*/ 8 w 15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41">
                    <a:moveTo>
                      <a:pt x="8" y="7"/>
                    </a:moveTo>
                    <a:cubicBezTo>
                      <a:pt x="8" y="6"/>
                      <a:pt x="8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3" y="14"/>
                      <a:pt x="3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6" y="36"/>
                      <a:pt x="6" y="38"/>
                    </a:cubicBezTo>
                    <a:cubicBezTo>
                      <a:pt x="6" y="41"/>
                      <a:pt x="11" y="41"/>
                      <a:pt x="11" y="38"/>
                    </a:cubicBezTo>
                    <a:cubicBezTo>
                      <a:pt x="12" y="29"/>
                      <a:pt x="12" y="19"/>
                      <a:pt x="14" y="10"/>
                    </a:cubicBezTo>
                    <a:cubicBezTo>
                      <a:pt x="15" y="6"/>
                      <a:pt x="10" y="4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4" name="Freeform 370"/>
              <p:cNvSpPr/>
              <p:nvPr/>
            </p:nvSpPr>
            <p:spPr bwMode="auto">
              <a:xfrm>
                <a:off x="3493" y="3520"/>
                <a:ext cx="26" cy="98"/>
              </a:xfrm>
              <a:custGeom>
                <a:avLst/>
                <a:gdLst>
                  <a:gd name="T0" fmla="*/ 7 w 15"/>
                  <a:gd name="T1" fmla="*/ 4 h 52"/>
                  <a:gd name="T2" fmla="*/ 6 w 15"/>
                  <a:gd name="T3" fmla="*/ 11 h 52"/>
                  <a:gd name="T4" fmla="*/ 2 w 15"/>
                  <a:gd name="T5" fmla="*/ 13 h 52"/>
                  <a:gd name="T6" fmla="*/ 1 w 15"/>
                  <a:gd name="T7" fmla="*/ 23 h 52"/>
                  <a:gd name="T8" fmla="*/ 4 w 15"/>
                  <a:gd name="T9" fmla="*/ 25 h 52"/>
                  <a:gd name="T10" fmla="*/ 4 w 15"/>
                  <a:gd name="T11" fmla="*/ 49 h 52"/>
                  <a:gd name="T12" fmla="*/ 10 w 15"/>
                  <a:gd name="T13" fmla="*/ 49 h 52"/>
                  <a:gd name="T14" fmla="*/ 15 w 15"/>
                  <a:gd name="T15" fmla="*/ 5 h 52"/>
                  <a:gd name="T16" fmla="*/ 7 w 15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4"/>
                    </a:moveTo>
                    <a:cubicBezTo>
                      <a:pt x="7" y="6"/>
                      <a:pt x="6" y="9"/>
                      <a:pt x="6" y="11"/>
                    </a:cubicBezTo>
                    <a:cubicBezTo>
                      <a:pt x="4" y="10"/>
                      <a:pt x="2" y="11"/>
                      <a:pt x="2" y="13"/>
                    </a:cubicBezTo>
                    <a:cubicBezTo>
                      <a:pt x="2" y="16"/>
                      <a:pt x="3" y="20"/>
                      <a:pt x="1" y="23"/>
                    </a:cubicBezTo>
                    <a:cubicBezTo>
                      <a:pt x="0" y="24"/>
                      <a:pt x="2" y="26"/>
                      <a:pt x="4" y="25"/>
                    </a:cubicBezTo>
                    <a:cubicBezTo>
                      <a:pt x="3" y="33"/>
                      <a:pt x="2" y="41"/>
                      <a:pt x="4" y="49"/>
                    </a:cubicBezTo>
                    <a:cubicBezTo>
                      <a:pt x="4" y="52"/>
                      <a:pt x="9" y="52"/>
                      <a:pt x="10" y="49"/>
                    </a:cubicBezTo>
                    <a:cubicBezTo>
                      <a:pt x="13" y="34"/>
                      <a:pt x="13" y="20"/>
                      <a:pt x="15" y="5"/>
                    </a:cubicBezTo>
                    <a:cubicBezTo>
                      <a:pt x="15" y="1"/>
                      <a:pt x="8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5" name="Freeform 371"/>
              <p:cNvSpPr/>
              <p:nvPr/>
            </p:nvSpPr>
            <p:spPr bwMode="auto">
              <a:xfrm>
                <a:off x="3411" y="3528"/>
                <a:ext cx="22" cy="86"/>
              </a:xfrm>
              <a:custGeom>
                <a:avLst/>
                <a:gdLst>
                  <a:gd name="T0" fmla="*/ 9 w 12"/>
                  <a:gd name="T1" fmla="*/ 7 h 46"/>
                  <a:gd name="T2" fmla="*/ 8 w 12"/>
                  <a:gd name="T3" fmla="*/ 3 h 46"/>
                  <a:gd name="T4" fmla="*/ 4 w 12"/>
                  <a:gd name="T5" fmla="*/ 4 h 46"/>
                  <a:gd name="T6" fmla="*/ 5 w 12"/>
                  <a:gd name="T7" fmla="*/ 8 h 46"/>
                  <a:gd name="T8" fmla="*/ 4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1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2 w 12"/>
                  <a:gd name="T21" fmla="*/ 12 h 46"/>
                  <a:gd name="T22" fmla="*/ 9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9" y="7"/>
                    </a:moveTo>
                    <a:cubicBezTo>
                      <a:pt x="8" y="6"/>
                      <a:pt x="8" y="4"/>
                      <a:pt x="8" y="3"/>
                    </a:cubicBezTo>
                    <a:cubicBezTo>
                      <a:pt x="7" y="0"/>
                      <a:pt x="3" y="1"/>
                      <a:pt x="4" y="4"/>
                    </a:cubicBezTo>
                    <a:cubicBezTo>
                      <a:pt x="4" y="5"/>
                      <a:pt x="5" y="6"/>
                      <a:pt x="5" y="8"/>
                    </a:cubicBezTo>
                    <a:cubicBezTo>
                      <a:pt x="4" y="8"/>
                      <a:pt x="4" y="9"/>
                      <a:pt x="4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6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1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2" y="15"/>
                      <a:pt x="12" y="12"/>
                    </a:cubicBezTo>
                    <a:cubicBezTo>
                      <a:pt x="12" y="10"/>
                      <a:pt x="11" y="8"/>
                      <a:pt x="9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6" name="Freeform 372"/>
              <p:cNvSpPr/>
              <p:nvPr/>
            </p:nvSpPr>
            <p:spPr bwMode="auto">
              <a:xfrm>
                <a:off x="3245" y="3531"/>
                <a:ext cx="21" cy="53"/>
              </a:xfrm>
              <a:custGeom>
                <a:avLst/>
                <a:gdLst>
                  <a:gd name="T0" fmla="*/ 11 w 12"/>
                  <a:gd name="T1" fmla="*/ 25 h 28"/>
                  <a:gd name="T2" fmla="*/ 4 w 12"/>
                  <a:gd name="T3" fmla="*/ 3 h 28"/>
                  <a:gd name="T4" fmla="*/ 0 w 12"/>
                  <a:gd name="T5" fmla="*/ 4 h 28"/>
                  <a:gd name="T6" fmla="*/ 9 w 12"/>
                  <a:gd name="T7" fmla="*/ 26 h 28"/>
                  <a:gd name="T8" fmla="*/ 11 w 12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8">
                    <a:moveTo>
                      <a:pt x="11" y="25"/>
                    </a:moveTo>
                    <a:cubicBezTo>
                      <a:pt x="8" y="18"/>
                      <a:pt x="6" y="10"/>
                      <a:pt x="4" y="3"/>
                    </a:cubicBezTo>
                    <a:cubicBezTo>
                      <a:pt x="3" y="0"/>
                      <a:pt x="0" y="1"/>
                      <a:pt x="0" y="4"/>
                    </a:cubicBezTo>
                    <a:cubicBezTo>
                      <a:pt x="2" y="12"/>
                      <a:pt x="5" y="19"/>
                      <a:pt x="9" y="26"/>
                    </a:cubicBezTo>
                    <a:cubicBezTo>
                      <a:pt x="10" y="28"/>
                      <a:pt x="12" y="27"/>
                      <a:pt x="11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Freeform 373"/>
              <p:cNvSpPr/>
              <p:nvPr/>
            </p:nvSpPr>
            <p:spPr bwMode="auto">
              <a:xfrm>
                <a:off x="3200" y="3511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7" y="18"/>
                      <a:pt x="12" y="8"/>
                    </a:cubicBezTo>
                    <a:cubicBezTo>
                      <a:pt x="13" y="4"/>
                      <a:pt x="8" y="0"/>
                      <a:pt x="6" y="4"/>
                    </a:cubicBezTo>
                    <a:cubicBezTo>
                      <a:pt x="0" y="17"/>
                      <a:pt x="2" y="29"/>
                      <a:pt x="10" y="40"/>
                    </a:cubicBezTo>
                    <a:cubicBezTo>
                      <a:pt x="12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Freeform 374"/>
              <p:cNvSpPr/>
              <p:nvPr/>
            </p:nvSpPr>
            <p:spPr bwMode="auto">
              <a:xfrm>
                <a:off x="3314" y="3535"/>
                <a:ext cx="17" cy="62"/>
              </a:xfrm>
              <a:custGeom>
                <a:avLst/>
                <a:gdLst>
                  <a:gd name="T0" fmla="*/ 3 w 10"/>
                  <a:gd name="T1" fmla="*/ 4 h 33"/>
                  <a:gd name="T2" fmla="*/ 3 w 10"/>
                  <a:gd name="T3" fmla="*/ 29 h 33"/>
                  <a:gd name="T4" fmla="*/ 9 w 10"/>
                  <a:gd name="T5" fmla="*/ 27 h 33"/>
                  <a:gd name="T6" fmla="*/ 9 w 10"/>
                  <a:gd name="T7" fmla="*/ 6 h 33"/>
                  <a:gd name="T8" fmla="*/ 3 w 10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3">
                    <a:moveTo>
                      <a:pt x="3" y="4"/>
                    </a:moveTo>
                    <a:cubicBezTo>
                      <a:pt x="0" y="12"/>
                      <a:pt x="0" y="21"/>
                      <a:pt x="3" y="29"/>
                    </a:cubicBezTo>
                    <a:cubicBezTo>
                      <a:pt x="4" y="33"/>
                      <a:pt x="9" y="31"/>
                      <a:pt x="9" y="27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0" y="2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9" name="Freeform 375"/>
              <p:cNvSpPr/>
              <p:nvPr/>
            </p:nvSpPr>
            <p:spPr bwMode="auto">
              <a:xfrm>
                <a:off x="3534" y="3509"/>
                <a:ext cx="26" cy="94"/>
              </a:xfrm>
              <a:custGeom>
                <a:avLst/>
                <a:gdLst>
                  <a:gd name="T0" fmla="*/ 11 w 15"/>
                  <a:gd name="T1" fmla="*/ 27 h 50"/>
                  <a:gd name="T2" fmla="*/ 14 w 15"/>
                  <a:gd name="T3" fmla="*/ 6 h 50"/>
                  <a:gd name="T4" fmla="*/ 7 w 15"/>
                  <a:gd name="T5" fmla="*/ 4 h 50"/>
                  <a:gd name="T6" fmla="*/ 5 w 15"/>
                  <a:gd name="T7" fmla="*/ 15 h 50"/>
                  <a:gd name="T8" fmla="*/ 4 w 15"/>
                  <a:gd name="T9" fmla="*/ 16 h 50"/>
                  <a:gd name="T10" fmla="*/ 5 w 15"/>
                  <a:gd name="T11" fmla="*/ 46 h 50"/>
                  <a:gd name="T12" fmla="*/ 11 w 15"/>
                  <a:gd name="T13" fmla="*/ 42 h 50"/>
                  <a:gd name="T14" fmla="*/ 9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2" y="20"/>
                      <a:pt x="12" y="13"/>
                      <a:pt x="14" y="6"/>
                    </a:cubicBezTo>
                    <a:cubicBezTo>
                      <a:pt x="15" y="1"/>
                      <a:pt x="8" y="0"/>
                      <a:pt x="7" y="4"/>
                    </a:cubicBezTo>
                    <a:cubicBezTo>
                      <a:pt x="6" y="8"/>
                      <a:pt x="5" y="11"/>
                      <a:pt x="5" y="15"/>
                    </a:cubicBezTo>
                    <a:cubicBezTo>
                      <a:pt x="4" y="15"/>
                      <a:pt x="4" y="16"/>
                      <a:pt x="4" y="16"/>
                    </a:cubicBezTo>
                    <a:cubicBezTo>
                      <a:pt x="1" y="27"/>
                      <a:pt x="0" y="36"/>
                      <a:pt x="5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10" y="38"/>
                      <a:pt x="9" y="34"/>
                      <a:pt x="9" y="30"/>
                    </a:cubicBezTo>
                    <a:cubicBezTo>
                      <a:pt x="10" y="30"/>
                      <a:pt x="11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0" name="Freeform 376"/>
              <p:cNvSpPr/>
              <p:nvPr/>
            </p:nvSpPr>
            <p:spPr bwMode="auto">
              <a:xfrm>
                <a:off x="3571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1 w 8"/>
                  <a:gd name="T3" fmla="*/ 5 h 32"/>
                  <a:gd name="T4" fmla="*/ 3 w 8"/>
                  <a:gd name="T5" fmla="*/ 29 h 32"/>
                  <a:gd name="T6" fmla="*/ 8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1" y="5"/>
                    </a:cubicBezTo>
                    <a:cubicBezTo>
                      <a:pt x="3" y="13"/>
                      <a:pt x="3" y="21"/>
                      <a:pt x="3" y="29"/>
                    </a:cubicBezTo>
                    <a:cubicBezTo>
                      <a:pt x="4" y="32"/>
                      <a:pt x="8" y="32"/>
                      <a:pt x="8" y="29"/>
                    </a:cubicBezTo>
                    <a:cubicBezTo>
                      <a:pt x="8" y="20"/>
                      <a:pt x="8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1" name="Freeform 377"/>
              <p:cNvSpPr/>
              <p:nvPr/>
            </p:nvSpPr>
            <p:spPr bwMode="auto">
              <a:xfrm>
                <a:off x="3581" y="3524"/>
                <a:ext cx="34" cy="101"/>
              </a:xfrm>
              <a:custGeom>
                <a:avLst/>
                <a:gdLst>
                  <a:gd name="T0" fmla="*/ 18 w 19"/>
                  <a:gd name="T1" fmla="*/ 47 h 54"/>
                  <a:gd name="T2" fmla="*/ 12 w 19"/>
                  <a:gd name="T3" fmla="*/ 15 h 54"/>
                  <a:gd name="T4" fmla="*/ 12 w 19"/>
                  <a:gd name="T5" fmla="*/ 13 h 54"/>
                  <a:gd name="T6" fmla="*/ 12 w 19"/>
                  <a:gd name="T7" fmla="*/ 4 h 54"/>
                  <a:gd name="T8" fmla="*/ 8 w 19"/>
                  <a:gd name="T9" fmla="*/ 4 h 54"/>
                  <a:gd name="T10" fmla="*/ 8 w 19"/>
                  <a:gd name="T11" fmla="*/ 13 h 54"/>
                  <a:gd name="T12" fmla="*/ 7 w 19"/>
                  <a:gd name="T13" fmla="*/ 14 h 54"/>
                  <a:gd name="T14" fmla="*/ 6 w 19"/>
                  <a:gd name="T15" fmla="*/ 23 h 54"/>
                  <a:gd name="T16" fmla="*/ 5 w 19"/>
                  <a:gd name="T17" fmla="*/ 23 h 54"/>
                  <a:gd name="T18" fmla="*/ 1 w 19"/>
                  <a:gd name="T19" fmla="*/ 40 h 54"/>
                  <a:gd name="T20" fmla="*/ 3 w 19"/>
                  <a:gd name="T21" fmla="*/ 40 h 54"/>
                  <a:gd name="T22" fmla="*/ 6 w 19"/>
                  <a:gd name="T23" fmla="*/ 26 h 54"/>
                  <a:gd name="T24" fmla="*/ 10 w 19"/>
                  <a:gd name="T25" fmla="*/ 49 h 54"/>
                  <a:gd name="T26" fmla="*/ 18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8" y="47"/>
                    </a:moveTo>
                    <a:cubicBezTo>
                      <a:pt x="14" y="36"/>
                      <a:pt x="14" y="25"/>
                      <a:pt x="12" y="15"/>
                    </a:cubicBezTo>
                    <a:cubicBezTo>
                      <a:pt x="12" y="14"/>
                      <a:pt x="12" y="13"/>
                      <a:pt x="12" y="13"/>
                    </a:cubicBezTo>
                    <a:cubicBezTo>
                      <a:pt x="12" y="10"/>
                      <a:pt x="12" y="8"/>
                      <a:pt x="12" y="4"/>
                    </a:cubicBezTo>
                    <a:cubicBezTo>
                      <a:pt x="12" y="0"/>
                      <a:pt x="8" y="0"/>
                      <a:pt x="8" y="4"/>
                    </a:cubicBezTo>
                    <a:cubicBezTo>
                      <a:pt x="8" y="8"/>
                      <a:pt x="8" y="10"/>
                      <a:pt x="8" y="13"/>
                    </a:cubicBezTo>
                    <a:cubicBezTo>
                      <a:pt x="7" y="13"/>
                      <a:pt x="7" y="14"/>
                      <a:pt x="7" y="14"/>
                    </a:cubicBezTo>
                    <a:cubicBezTo>
                      <a:pt x="7" y="17"/>
                      <a:pt x="6" y="20"/>
                      <a:pt x="6" y="23"/>
                    </a:cubicBezTo>
                    <a:cubicBezTo>
                      <a:pt x="6" y="22"/>
                      <a:pt x="5" y="22"/>
                      <a:pt x="5" y="23"/>
                    </a:cubicBezTo>
                    <a:cubicBezTo>
                      <a:pt x="3" y="29"/>
                      <a:pt x="2" y="34"/>
                      <a:pt x="1" y="40"/>
                    </a:cubicBezTo>
                    <a:cubicBezTo>
                      <a:pt x="0" y="41"/>
                      <a:pt x="2" y="41"/>
                      <a:pt x="3" y="40"/>
                    </a:cubicBezTo>
                    <a:cubicBezTo>
                      <a:pt x="4" y="35"/>
                      <a:pt x="5" y="30"/>
                      <a:pt x="6" y="26"/>
                    </a:cubicBezTo>
                    <a:cubicBezTo>
                      <a:pt x="6" y="34"/>
                      <a:pt x="7" y="42"/>
                      <a:pt x="10" y="49"/>
                    </a:cubicBezTo>
                    <a:cubicBezTo>
                      <a:pt x="12" y="54"/>
                      <a:pt x="19" y="52"/>
                      <a:pt x="18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2" name="Freeform 378"/>
              <p:cNvSpPr/>
              <p:nvPr/>
            </p:nvSpPr>
            <p:spPr bwMode="auto">
              <a:xfrm>
                <a:off x="3626" y="3574"/>
                <a:ext cx="10" cy="55"/>
              </a:xfrm>
              <a:custGeom>
                <a:avLst/>
                <a:gdLst>
                  <a:gd name="T0" fmla="*/ 5 w 6"/>
                  <a:gd name="T1" fmla="*/ 4 h 29"/>
                  <a:gd name="T2" fmla="*/ 1 w 6"/>
                  <a:gd name="T3" fmla="*/ 3 h 29"/>
                  <a:gd name="T4" fmla="*/ 0 w 6"/>
                  <a:gd name="T5" fmla="*/ 25 h 29"/>
                  <a:gd name="T6" fmla="*/ 6 w 6"/>
                  <a:gd name="T7" fmla="*/ 25 h 29"/>
                  <a:gd name="T8" fmla="*/ 5 w 6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5" y="4"/>
                    </a:moveTo>
                    <a:cubicBezTo>
                      <a:pt x="5" y="1"/>
                      <a:pt x="1" y="0"/>
                      <a:pt x="1" y="3"/>
                    </a:cubicBezTo>
                    <a:cubicBezTo>
                      <a:pt x="0" y="11"/>
                      <a:pt x="0" y="21"/>
                      <a:pt x="0" y="25"/>
                    </a:cubicBezTo>
                    <a:cubicBezTo>
                      <a:pt x="0" y="29"/>
                      <a:pt x="6" y="29"/>
                      <a:pt x="6" y="25"/>
                    </a:cubicBezTo>
                    <a:cubicBezTo>
                      <a:pt x="6" y="21"/>
                      <a:pt x="6" y="11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3" name="Freeform 379"/>
              <p:cNvSpPr/>
              <p:nvPr/>
            </p:nvSpPr>
            <p:spPr bwMode="auto">
              <a:xfrm>
                <a:off x="3638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0 w 10"/>
                  <a:gd name="T3" fmla="*/ 35 h 40"/>
                  <a:gd name="T4" fmla="*/ 8 w 10"/>
                  <a:gd name="T5" fmla="*/ 35 h 40"/>
                  <a:gd name="T6" fmla="*/ 10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8" y="25"/>
                      <a:pt x="9" y="14"/>
                      <a:pt x="10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4" name="Freeform 380"/>
              <p:cNvSpPr/>
              <p:nvPr/>
            </p:nvSpPr>
            <p:spPr bwMode="auto">
              <a:xfrm>
                <a:off x="3656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4 w 17"/>
                  <a:gd name="T3" fmla="*/ 12 h 56"/>
                  <a:gd name="T4" fmla="*/ 4 w 17"/>
                  <a:gd name="T5" fmla="*/ 11 h 56"/>
                  <a:gd name="T6" fmla="*/ 1 w 17"/>
                  <a:gd name="T7" fmla="*/ 11 h 56"/>
                  <a:gd name="T8" fmla="*/ 2 w 17"/>
                  <a:gd name="T9" fmla="*/ 19 h 56"/>
                  <a:gd name="T10" fmla="*/ 6 w 17"/>
                  <a:gd name="T11" fmla="*/ 54 h 56"/>
                  <a:gd name="T12" fmla="*/ 12 w 17"/>
                  <a:gd name="T13" fmla="*/ 52 h 56"/>
                  <a:gd name="T14" fmla="*/ 14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9"/>
                      <a:pt x="1" y="10"/>
                      <a:pt x="1" y="11"/>
                    </a:cubicBezTo>
                    <a:cubicBezTo>
                      <a:pt x="1" y="14"/>
                      <a:pt x="2" y="17"/>
                      <a:pt x="2" y="19"/>
                    </a:cubicBezTo>
                    <a:cubicBezTo>
                      <a:pt x="0" y="31"/>
                      <a:pt x="1" y="43"/>
                      <a:pt x="6" y="54"/>
                    </a:cubicBezTo>
                    <a:cubicBezTo>
                      <a:pt x="7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4" y="9"/>
                    </a:cubicBezTo>
                    <a:cubicBezTo>
                      <a:pt x="17" y="4"/>
                      <a:pt x="9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5" name="Freeform 381"/>
              <p:cNvSpPr/>
              <p:nvPr/>
            </p:nvSpPr>
            <p:spPr bwMode="auto">
              <a:xfrm>
                <a:off x="3620" y="3513"/>
                <a:ext cx="15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8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1" y="36"/>
                      <a:pt x="8" y="36"/>
                      <a:pt x="8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6" name="Freeform 382"/>
              <p:cNvSpPr/>
              <p:nvPr/>
            </p:nvSpPr>
            <p:spPr bwMode="auto">
              <a:xfrm>
                <a:off x="3681" y="3528"/>
                <a:ext cx="26" cy="75"/>
              </a:xfrm>
              <a:custGeom>
                <a:avLst/>
                <a:gdLst>
                  <a:gd name="T0" fmla="*/ 5 w 15"/>
                  <a:gd name="T1" fmla="*/ 5 h 40"/>
                  <a:gd name="T2" fmla="*/ 4 w 15"/>
                  <a:gd name="T3" fmla="*/ 37 h 40"/>
                  <a:gd name="T4" fmla="*/ 10 w 15"/>
                  <a:gd name="T5" fmla="*/ 36 h 40"/>
                  <a:gd name="T6" fmla="*/ 13 w 15"/>
                  <a:gd name="T7" fmla="*/ 10 h 40"/>
                  <a:gd name="T8" fmla="*/ 5 w 15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5" y="5"/>
                    </a:moveTo>
                    <a:cubicBezTo>
                      <a:pt x="0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10" y="27"/>
                      <a:pt x="9" y="18"/>
                      <a:pt x="13" y="10"/>
                    </a:cubicBezTo>
                    <a:cubicBezTo>
                      <a:pt x="15" y="4"/>
                      <a:pt x="7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7" name="Freeform 383"/>
              <p:cNvSpPr/>
              <p:nvPr/>
            </p:nvSpPr>
            <p:spPr bwMode="auto">
              <a:xfrm>
                <a:off x="3721" y="3558"/>
                <a:ext cx="15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2" y="32"/>
                      <a:pt x="7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8" name="Freeform 384"/>
              <p:cNvSpPr/>
              <p:nvPr/>
            </p:nvSpPr>
            <p:spPr bwMode="auto">
              <a:xfrm>
                <a:off x="3782" y="3507"/>
                <a:ext cx="25" cy="99"/>
              </a:xfrm>
              <a:custGeom>
                <a:avLst/>
                <a:gdLst>
                  <a:gd name="T0" fmla="*/ 11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8 w 14"/>
                  <a:gd name="T13" fmla="*/ 50 h 53"/>
                  <a:gd name="T14" fmla="*/ 13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1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1" y="1"/>
                    </a:moveTo>
                    <a:cubicBezTo>
                      <a:pt x="8" y="8"/>
                      <a:pt x="6" y="14"/>
                      <a:pt x="5" y="21"/>
                    </a:cubicBezTo>
                    <a:cubicBezTo>
                      <a:pt x="3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5" y="46"/>
                      <a:pt x="5" y="46"/>
                    </a:cubicBezTo>
                    <a:cubicBezTo>
                      <a:pt x="6" y="48"/>
                      <a:pt x="7" y="49"/>
                      <a:pt x="8" y="50"/>
                    </a:cubicBezTo>
                    <a:cubicBezTo>
                      <a:pt x="9" y="53"/>
                      <a:pt x="14" y="51"/>
                      <a:pt x="13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1" y="0"/>
                      <a:pt x="11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9" name="Freeform 385"/>
              <p:cNvSpPr/>
              <p:nvPr/>
            </p:nvSpPr>
            <p:spPr bwMode="auto">
              <a:xfrm>
                <a:off x="3812" y="3505"/>
                <a:ext cx="28" cy="88"/>
              </a:xfrm>
              <a:custGeom>
                <a:avLst/>
                <a:gdLst>
                  <a:gd name="T0" fmla="*/ 12 w 16"/>
                  <a:gd name="T1" fmla="*/ 2 h 47"/>
                  <a:gd name="T2" fmla="*/ 0 w 16"/>
                  <a:gd name="T3" fmla="*/ 44 h 47"/>
                  <a:gd name="T4" fmla="*/ 6 w 16"/>
                  <a:gd name="T5" fmla="*/ 44 h 47"/>
                  <a:gd name="T6" fmla="*/ 15 w 16"/>
                  <a:gd name="T7" fmla="*/ 4 h 47"/>
                  <a:gd name="T8" fmla="*/ 12 w 16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7">
                    <a:moveTo>
                      <a:pt x="12" y="2"/>
                    </a:moveTo>
                    <a:cubicBezTo>
                      <a:pt x="3" y="14"/>
                      <a:pt x="0" y="29"/>
                      <a:pt x="0" y="44"/>
                    </a:cubicBezTo>
                    <a:cubicBezTo>
                      <a:pt x="0" y="47"/>
                      <a:pt x="6" y="47"/>
                      <a:pt x="6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6" y="2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0" name="Freeform 386"/>
              <p:cNvSpPr/>
              <p:nvPr/>
            </p:nvSpPr>
            <p:spPr bwMode="auto">
              <a:xfrm>
                <a:off x="3846" y="3520"/>
                <a:ext cx="14" cy="85"/>
              </a:xfrm>
              <a:custGeom>
                <a:avLst/>
                <a:gdLst>
                  <a:gd name="T0" fmla="*/ 7 w 8"/>
                  <a:gd name="T1" fmla="*/ 3 h 45"/>
                  <a:gd name="T2" fmla="*/ 3 w 8"/>
                  <a:gd name="T3" fmla="*/ 3 h 45"/>
                  <a:gd name="T4" fmla="*/ 2 w 8"/>
                  <a:gd name="T5" fmla="*/ 15 h 45"/>
                  <a:gd name="T6" fmla="*/ 0 w 8"/>
                  <a:gd name="T7" fmla="*/ 17 h 45"/>
                  <a:gd name="T8" fmla="*/ 0 w 8"/>
                  <a:gd name="T9" fmla="*/ 34 h 45"/>
                  <a:gd name="T10" fmla="*/ 2 w 8"/>
                  <a:gd name="T11" fmla="*/ 36 h 45"/>
                  <a:gd name="T12" fmla="*/ 2 w 8"/>
                  <a:gd name="T13" fmla="*/ 42 h 45"/>
                  <a:gd name="T14" fmla="*/ 7 w 8"/>
                  <a:gd name="T15" fmla="*/ 42 h 45"/>
                  <a:gd name="T16" fmla="*/ 7 w 8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5">
                    <a:moveTo>
                      <a:pt x="7" y="3"/>
                    </a:moveTo>
                    <a:cubicBezTo>
                      <a:pt x="6" y="0"/>
                      <a:pt x="3" y="0"/>
                      <a:pt x="3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1" y="35"/>
                      <a:pt x="2" y="36"/>
                    </a:cubicBezTo>
                    <a:cubicBezTo>
                      <a:pt x="2" y="38"/>
                      <a:pt x="2" y="40"/>
                      <a:pt x="2" y="42"/>
                    </a:cubicBezTo>
                    <a:cubicBezTo>
                      <a:pt x="2" y="45"/>
                      <a:pt x="7" y="45"/>
                      <a:pt x="7" y="42"/>
                    </a:cubicBezTo>
                    <a:cubicBezTo>
                      <a:pt x="8" y="29"/>
                      <a:pt x="7" y="16"/>
                      <a:pt x="7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1" name="Freeform 387"/>
              <p:cNvSpPr/>
              <p:nvPr/>
            </p:nvSpPr>
            <p:spPr bwMode="auto">
              <a:xfrm>
                <a:off x="3885" y="3499"/>
                <a:ext cx="33" cy="90"/>
              </a:xfrm>
              <a:custGeom>
                <a:avLst/>
                <a:gdLst>
                  <a:gd name="T0" fmla="*/ 18 w 19"/>
                  <a:gd name="T1" fmla="*/ 44 h 48"/>
                  <a:gd name="T2" fmla="*/ 15 w 19"/>
                  <a:gd name="T3" fmla="*/ 17 h 48"/>
                  <a:gd name="T4" fmla="*/ 7 w 19"/>
                  <a:gd name="T5" fmla="*/ 15 h 48"/>
                  <a:gd name="T6" fmla="*/ 7 w 19"/>
                  <a:gd name="T7" fmla="*/ 15 h 48"/>
                  <a:gd name="T8" fmla="*/ 8 w 19"/>
                  <a:gd name="T9" fmla="*/ 16 h 48"/>
                  <a:gd name="T10" fmla="*/ 9 w 19"/>
                  <a:gd name="T11" fmla="*/ 4 h 48"/>
                  <a:gd name="T12" fmla="*/ 4 w 19"/>
                  <a:gd name="T13" fmla="*/ 3 h 48"/>
                  <a:gd name="T14" fmla="*/ 1 w 19"/>
                  <a:gd name="T15" fmla="*/ 29 h 48"/>
                  <a:gd name="T16" fmla="*/ 0 w 19"/>
                  <a:gd name="T17" fmla="*/ 30 h 48"/>
                  <a:gd name="T18" fmla="*/ 0 w 19"/>
                  <a:gd name="T19" fmla="*/ 43 h 48"/>
                  <a:gd name="T20" fmla="*/ 2 w 19"/>
                  <a:gd name="T21" fmla="*/ 43 h 48"/>
                  <a:gd name="T22" fmla="*/ 8 w 19"/>
                  <a:gd name="T23" fmla="*/ 43 h 48"/>
                  <a:gd name="T24" fmla="*/ 8 w 19"/>
                  <a:gd name="T25" fmla="*/ 42 h 48"/>
                  <a:gd name="T26" fmla="*/ 9 w 19"/>
                  <a:gd name="T27" fmla="*/ 45 h 48"/>
                  <a:gd name="T28" fmla="*/ 13 w 19"/>
                  <a:gd name="T29" fmla="*/ 46 h 48"/>
                  <a:gd name="T30" fmla="*/ 18 w 19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8">
                    <a:moveTo>
                      <a:pt x="18" y="44"/>
                    </a:moveTo>
                    <a:cubicBezTo>
                      <a:pt x="15" y="35"/>
                      <a:pt x="13" y="26"/>
                      <a:pt x="15" y="17"/>
                    </a:cubicBezTo>
                    <a:cubicBezTo>
                      <a:pt x="16" y="13"/>
                      <a:pt x="7" y="11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2"/>
                      <a:pt x="9" y="8"/>
                      <a:pt x="9" y="4"/>
                    </a:cubicBezTo>
                    <a:cubicBezTo>
                      <a:pt x="10" y="1"/>
                      <a:pt x="4" y="0"/>
                      <a:pt x="4" y="3"/>
                    </a:cubicBezTo>
                    <a:cubicBezTo>
                      <a:pt x="2" y="12"/>
                      <a:pt x="1" y="21"/>
                      <a:pt x="1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1" y="44"/>
                      <a:pt x="2" y="43"/>
                    </a:cubicBezTo>
                    <a:cubicBezTo>
                      <a:pt x="2" y="47"/>
                      <a:pt x="8" y="47"/>
                      <a:pt x="8" y="43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43"/>
                      <a:pt x="9" y="44"/>
                      <a:pt x="9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5" y="48"/>
                      <a:pt x="19" y="47"/>
                      <a:pt x="18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2" name="Freeform 388"/>
              <p:cNvSpPr/>
              <p:nvPr/>
            </p:nvSpPr>
            <p:spPr bwMode="auto">
              <a:xfrm>
                <a:off x="3950" y="3528"/>
                <a:ext cx="11" cy="61"/>
              </a:xfrm>
              <a:custGeom>
                <a:avLst/>
                <a:gdLst>
                  <a:gd name="T0" fmla="*/ 5 w 6"/>
                  <a:gd name="T1" fmla="*/ 3 h 33"/>
                  <a:gd name="T2" fmla="*/ 0 w 6"/>
                  <a:gd name="T3" fmla="*/ 3 h 33"/>
                  <a:gd name="T4" fmla="*/ 0 w 6"/>
                  <a:gd name="T5" fmla="*/ 30 h 33"/>
                  <a:gd name="T6" fmla="*/ 5 w 6"/>
                  <a:gd name="T7" fmla="*/ 30 h 33"/>
                  <a:gd name="T8" fmla="*/ 5 w 6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3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1"/>
                      <a:pt x="0" y="30"/>
                    </a:cubicBezTo>
                    <a:cubicBezTo>
                      <a:pt x="0" y="33"/>
                      <a:pt x="5" y="33"/>
                      <a:pt x="5" y="30"/>
                    </a:cubicBezTo>
                    <a:cubicBezTo>
                      <a:pt x="6" y="21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3" name="Freeform 389"/>
              <p:cNvSpPr/>
              <p:nvPr/>
            </p:nvSpPr>
            <p:spPr bwMode="auto">
              <a:xfrm>
                <a:off x="3977" y="3520"/>
                <a:ext cx="25" cy="77"/>
              </a:xfrm>
              <a:custGeom>
                <a:avLst/>
                <a:gdLst>
                  <a:gd name="T0" fmla="*/ 7 w 14"/>
                  <a:gd name="T1" fmla="*/ 7 h 41"/>
                  <a:gd name="T2" fmla="*/ 7 w 14"/>
                  <a:gd name="T3" fmla="*/ 4 h 41"/>
                  <a:gd name="T4" fmla="*/ 1 w 14"/>
                  <a:gd name="T5" fmla="*/ 6 h 41"/>
                  <a:gd name="T6" fmla="*/ 3 w 14"/>
                  <a:gd name="T7" fmla="*/ 30 h 41"/>
                  <a:gd name="T8" fmla="*/ 5 w 14"/>
                  <a:gd name="T9" fmla="*/ 32 h 41"/>
                  <a:gd name="T10" fmla="*/ 5 w 14"/>
                  <a:gd name="T11" fmla="*/ 38 h 41"/>
                  <a:gd name="T12" fmla="*/ 11 w 14"/>
                  <a:gd name="T13" fmla="*/ 38 h 41"/>
                  <a:gd name="T14" fmla="*/ 14 w 14"/>
                  <a:gd name="T15" fmla="*/ 10 h 41"/>
                  <a:gd name="T16" fmla="*/ 7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7"/>
                    </a:moveTo>
                    <a:cubicBezTo>
                      <a:pt x="7" y="6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3" y="14"/>
                      <a:pt x="3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6"/>
                      <a:pt x="5" y="38"/>
                    </a:cubicBezTo>
                    <a:cubicBezTo>
                      <a:pt x="6" y="41"/>
                      <a:pt x="10" y="41"/>
                      <a:pt x="11" y="38"/>
                    </a:cubicBezTo>
                    <a:cubicBezTo>
                      <a:pt x="12" y="29"/>
                      <a:pt x="12" y="19"/>
                      <a:pt x="14" y="10"/>
                    </a:cubicBezTo>
                    <a:cubicBezTo>
                      <a:pt x="14" y="6"/>
                      <a:pt x="10" y="4"/>
                      <a:pt x="7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4" name="Freeform 390"/>
              <p:cNvSpPr/>
              <p:nvPr/>
            </p:nvSpPr>
            <p:spPr bwMode="auto">
              <a:xfrm>
                <a:off x="4009" y="3520"/>
                <a:ext cx="26" cy="98"/>
              </a:xfrm>
              <a:custGeom>
                <a:avLst/>
                <a:gdLst>
                  <a:gd name="T0" fmla="*/ 7 w 15"/>
                  <a:gd name="T1" fmla="*/ 4 h 52"/>
                  <a:gd name="T2" fmla="*/ 5 w 15"/>
                  <a:gd name="T3" fmla="*/ 11 h 52"/>
                  <a:gd name="T4" fmla="*/ 2 w 15"/>
                  <a:gd name="T5" fmla="*/ 13 h 52"/>
                  <a:gd name="T6" fmla="*/ 1 w 15"/>
                  <a:gd name="T7" fmla="*/ 23 h 52"/>
                  <a:gd name="T8" fmla="*/ 3 w 15"/>
                  <a:gd name="T9" fmla="*/ 25 h 52"/>
                  <a:gd name="T10" fmla="*/ 3 w 15"/>
                  <a:gd name="T11" fmla="*/ 49 h 52"/>
                  <a:gd name="T12" fmla="*/ 9 w 15"/>
                  <a:gd name="T13" fmla="*/ 49 h 52"/>
                  <a:gd name="T14" fmla="*/ 14 w 15"/>
                  <a:gd name="T15" fmla="*/ 5 h 52"/>
                  <a:gd name="T16" fmla="*/ 7 w 15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4"/>
                    </a:moveTo>
                    <a:cubicBezTo>
                      <a:pt x="6" y="6"/>
                      <a:pt x="6" y="9"/>
                      <a:pt x="5" y="11"/>
                    </a:cubicBezTo>
                    <a:cubicBezTo>
                      <a:pt x="4" y="10"/>
                      <a:pt x="2" y="11"/>
                      <a:pt x="2" y="13"/>
                    </a:cubicBezTo>
                    <a:cubicBezTo>
                      <a:pt x="2" y="16"/>
                      <a:pt x="2" y="20"/>
                      <a:pt x="1" y="23"/>
                    </a:cubicBezTo>
                    <a:cubicBezTo>
                      <a:pt x="0" y="24"/>
                      <a:pt x="2" y="26"/>
                      <a:pt x="3" y="25"/>
                    </a:cubicBezTo>
                    <a:cubicBezTo>
                      <a:pt x="2" y="33"/>
                      <a:pt x="2" y="41"/>
                      <a:pt x="3" y="49"/>
                    </a:cubicBezTo>
                    <a:cubicBezTo>
                      <a:pt x="4" y="52"/>
                      <a:pt x="9" y="52"/>
                      <a:pt x="9" y="49"/>
                    </a:cubicBezTo>
                    <a:cubicBezTo>
                      <a:pt x="12" y="34"/>
                      <a:pt x="13" y="20"/>
                      <a:pt x="14" y="5"/>
                    </a:cubicBezTo>
                    <a:cubicBezTo>
                      <a:pt x="15" y="1"/>
                      <a:pt x="7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5" name="Freeform 391"/>
              <p:cNvSpPr/>
              <p:nvPr/>
            </p:nvSpPr>
            <p:spPr bwMode="auto">
              <a:xfrm>
                <a:off x="3927" y="3528"/>
                <a:ext cx="21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4 w 12"/>
                  <a:gd name="T5" fmla="*/ 4 h 46"/>
                  <a:gd name="T6" fmla="*/ 5 w 12"/>
                  <a:gd name="T7" fmla="*/ 8 h 46"/>
                  <a:gd name="T8" fmla="*/ 3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1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2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6"/>
                      <a:pt x="8" y="4"/>
                      <a:pt x="7" y="3"/>
                    </a:cubicBezTo>
                    <a:cubicBezTo>
                      <a:pt x="7" y="0"/>
                      <a:pt x="3" y="1"/>
                      <a:pt x="4" y="4"/>
                    </a:cubicBezTo>
                    <a:cubicBezTo>
                      <a:pt x="4" y="5"/>
                      <a:pt x="4" y="6"/>
                      <a:pt x="5" y="8"/>
                    </a:cubicBezTo>
                    <a:cubicBezTo>
                      <a:pt x="4" y="8"/>
                      <a:pt x="4" y="9"/>
                      <a:pt x="3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1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2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6" name="Freeform 392"/>
              <p:cNvSpPr/>
              <p:nvPr/>
            </p:nvSpPr>
            <p:spPr bwMode="auto">
              <a:xfrm>
                <a:off x="3759" y="3531"/>
                <a:ext cx="23" cy="53"/>
              </a:xfrm>
              <a:custGeom>
                <a:avLst/>
                <a:gdLst>
                  <a:gd name="T0" fmla="*/ 12 w 13"/>
                  <a:gd name="T1" fmla="*/ 25 h 28"/>
                  <a:gd name="T2" fmla="*/ 4 w 13"/>
                  <a:gd name="T3" fmla="*/ 3 h 28"/>
                  <a:gd name="T4" fmla="*/ 1 w 13"/>
                  <a:gd name="T5" fmla="*/ 4 h 28"/>
                  <a:gd name="T6" fmla="*/ 9 w 13"/>
                  <a:gd name="T7" fmla="*/ 26 h 28"/>
                  <a:gd name="T8" fmla="*/ 12 w 13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8">
                    <a:moveTo>
                      <a:pt x="12" y="25"/>
                    </a:moveTo>
                    <a:cubicBezTo>
                      <a:pt x="9" y="18"/>
                      <a:pt x="6" y="10"/>
                      <a:pt x="4" y="3"/>
                    </a:cubicBezTo>
                    <a:cubicBezTo>
                      <a:pt x="4" y="0"/>
                      <a:pt x="0" y="1"/>
                      <a:pt x="1" y="4"/>
                    </a:cubicBezTo>
                    <a:cubicBezTo>
                      <a:pt x="3" y="12"/>
                      <a:pt x="5" y="19"/>
                      <a:pt x="9" y="26"/>
                    </a:cubicBezTo>
                    <a:cubicBezTo>
                      <a:pt x="10" y="28"/>
                      <a:pt x="13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7" name="Freeform 393"/>
              <p:cNvSpPr/>
              <p:nvPr/>
            </p:nvSpPr>
            <p:spPr bwMode="auto">
              <a:xfrm>
                <a:off x="3714" y="3511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8" y="18"/>
                      <a:pt x="12" y="8"/>
                    </a:cubicBezTo>
                    <a:cubicBezTo>
                      <a:pt x="14" y="4"/>
                      <a:pt x="8" y="0"/>
                      <a:pt x="6" y="4"/>
                    </a:cubicBezTo>
                    <a:cubicBezTo>
                      <a:pt x="0" y="17"/>
                      <a:pt x="3" y="29"/>
                      <a:pt x="10" y="40"/>
                    </a:cubicBezTo>
                    <a:cubicBezTo>
                      <a:pt x="13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8" name="Freeform 394"/>
              <p:cNvSpPr/>
              <p:nvPr/>
            </p:nvSpPr>
            <p:spPr bwMode="auto">
              <a:xfrm>
                <a:off x="3830" y="3535"/>
                <a:ext cx="17" cy="62"/>
              </a:xfrm>
              <a:custGeom>
                <a:avLst/>
                <a:gdLst>
                  <a:gd name="T0" fmla="*/ 2 w 10"/>
                  <a:gd name="T1" fmla="*/ 4 h 33"/>
                  <a:gd name="T2" fmla="*/ 2 w 10"/>
                  <a:gd name="T3" fmla="*/ 29 h 33"/>
                  <a:gd name="T4" fmla="*/ 8 w 10"/>
                  <a:gd name="T5" fmla="*/ 27 h 33"/>
                  <a:gd name="T6" fmla="*/ 9 w 10"/>
                  <a:gd name="T7" fmla="*/ 6 h 33"/>
                  <a:gd name="T8" fmla="*/ 2 w 10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3">
                    <a:moveTo>
                      <a:pt x="2" y="4"/>
                    </a:moveTo>
                    <a:cubicBezTo>
                      <a:pt x="0" y="12"/>
                      <a:pt x="0" y="21"/>
                      <a:pt x="2" y="29"/>
                    </a:cubicBezTo>
                    <a:cubicBezTo>
                      <a:pt x="4" y="33"/>
                      <a:pt x="9" y="31"/>
                      <a:pt x="8" y="27"/>
                    </a:cubicBezTo>
                    <a:cubicBezTo>
                      <a:pt x="7" y="20"/>
                      <a:pt x="7" y="13"/>
                      <a:pt x="9" y="6"/>
                    </a:cubicBezTo>
                    <a:cubicBezTo>
                      <a:pt x="10" y="2"/>
                      <a:pt x="3" y="0"/>
                      <a:pt x="2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9" name="Freeform 395"/>
              <p:cNvSpPr/>
              <p:nvPr/>
            </p:nvSpPr>
            <p:spPr bwMode="auto">
              <a:xfrm>
                <a:off x="4049" y="3509"/>
                <a:ext cx="27" cy="94"/>
              </a:xfrm>
              <a:custGeom>
                <a:avLst/>
                <a:gdLst>
                  <a:gd name="T0" fmla="*/ 11 w 15"/>
                  <a:gd name="T1" fmla="*/ 27 h 50"/>
                  <a:gd name="T2" fmla="*/ 13 w 15"/>
                  <a:gd name="T3" fmla="*/ 6 h 50"/>
                  <a:gd name="T4" fmla="*/ 6 w 15"/>
                  <a:gd name="T5" fmla="*/ 4 h 50"/>
                  <a:gd name="T6" fmla="*/ 5 w 15"/>
                  <a:gd name="T7" fmla="*/ 15 h 50"/>
                  <a:gd name="T8" fmla="*/ 3 w 15"/>
                  <a:gd name="T9" fmla="*/ 16 h 50"/>
                  <a:gd name="T10" fmla="*/ 5 w 15"/>
                  <a:gd name="T11" fmla="*/ 46 h 50"/>
                  <a:gd name="T12" fmla="*/ 11 w 15"/>
                  <a:gd name="T13" fmla="*/ 42 h 50"/>
                  <a:gd name="T14" fmla="*/ 8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1" y="20"/>
                      <a:pt x="11" y="13"/>
                      <a:pt x="13" y="6"/>
                    </a:cubicBezTo>
                    <a:cubicBezTo>
                      <a:pt x="15" y="1"/>
                      <a:pt x="8" y="0"/>
                      <a:pt x="6" y="4"/>
                    </a:cubicBezTo>
                    <a:cubicBezTo>
                      <a:pt x="5" y="8"/>
                      <a:pt x="5" y="11"/>
                      <a:pt x="5" y="15"/>
                    </a:cubicBezTo>
                    <a:cubicBezTo>
                      <a:pt x="4" y="15"/>
                      <a:pt x="3" y="16"/>
                      <a:pt x="3" y="16"/>
                    </a:cubicBezTo>
                    <a:cubicBezTo>
                      <a:pt x="0" y="27"/>
                      <a:pt x="0" y="36"/>
                      <a:pt x="5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9" y="38"/>
                      <a:pt x="9" y="34"/>
                      <a:pt x="8" y="30"/>
                    </a:cubicBezTo>
                    <a:cubicBezTo>
                      <a:pt x="9" y="30"/>
                      <a:pt x="11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0" name="Freeform 396"/>
              <p:cNvSpPr/>
              <p:nvPr/>
            </p:nvSpPr>
            <p:spPr bwMode="auto">
              <a:xfrm>
                <a:off x="4087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1 w 8"/>
                  <a:gd name="T3" fmla="*/ 5 h 32"/>
                  <a:gd name="T4" fmla="*/ 3 w 8"/>
                  <a:gd name="T5" fmla="*/ 29 h 32"/>
                  <a:gd name="T6" fmla="*/ 7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1" y="5"/>
                    </a:cubicBezTo>
                    <a:cubicBezTo>
                      <a:pt x="2" y="13"/>
                      <a:pt x="3" y="21"/>
                      <a:pt x="3" y="29"/>
                    </a:cubicBezTo>
                    <a:cubicBezTo>
                      <a:pt x="3" y="32"/>
                      <a:pt x="7" y="32"/>
                      <a:pt x="7" y="29"/>
                    </a:cubicBezTo>
                    <a:cubicBezTo>
                      <a:pt x="8" y="20"/>
                      <a:pt x="8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1" name="Freeform 397"/>
              <p:cNvSpPr/>
              <p:nvPr/>
            </p:nvSpPr>
            <p:spPr bwMode="auto">
              <a:xfrm>
                <a:off x="4097" y="3524"/>
                <a:ext cx="34" cy="101"/>
              </a:xfrm>
              <a:custGeom>
                <a:avLst/>
                <a:gdLst>
                  <a:gd name="T0" fmla="*/ 17 w 19"/>
                  <a:gd name="T1" fmla="*/ 47 h 54"/>
                  <a:gd name="T2" fmla="*/ 12 w 19"/>
                  <a:gd name="T3" fmla="*/ 15 h 54"/>
                  <a:gd name="T4" fmla="*/ 12 w 19"/>
                  <a:gd name="T5" fmla="*/ 13 h 54"/>
                  <a:gd name="T6" fmla="*/ 11 w 19"/>
                  <a:gd name="T7" fmla="*/ 4 h 54"/>
                  <a:gd name="T8" fmla="*/ 7 w 19"/>
                  <a:gd name="T9" fmla="*/ 4 h 54"/>
                  <a:gd name="T10" fmla="*/ 7 w 19"/>
                  <a:gd name="T11" fmla="*/ 13 h 54"/>
                  <a:gd name="T12" fmla="*/ 7 w 19"/>
                  <a:gd name="T13" fmla="*/ 14 h 54"/>
                  <a:gd name="T14" fmla="*/ 6 w 19"/>
                  <a:gd name="T15" fmla="*/ 23 h 54"/>
                  <a:gd name="T16" fmla="*/ 4 w 19"/>
                  <a:gd name="T17" fmla="*/ 23 h 54"/>
                  <a:gd name="T18" fmla="*/ 0 w 19"/>
                  <a:gd name="T19" fmla="*/ 40 h 54"/>
                  <a:gd name="T20" fmla="*/ 2 w 19"/>
                  <a:gd name="T21" fmla="*/ 40 h 54"/>
                  <a:gd name="T22" fmla="*/ 6 w 19"/>
                  <a:gd name="T23" fmla="*/ 26 h 54"/>
                  <a:gd name="T24" fmla="*/ 10 w 19"/>
                  <a:gd name="T25" fmla="*/ 49 h 54"/>
                  <a:gd name="T26" fmla="*/ 17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7" y="47"/>
                    </a:moveTo>
                    <a:cubicBezTo>
                      <a:pt x="14" y="36"/>
                      <a:pt x="14" y="25"/>
                      <a:pt x="12" y="15"/>
                    </a:cubicBezTo>
                    <a:cubicBezTo>
                      <a:pt x="12" y="14"/>
                      <a:pt x="12" y="13"/>
                      <a:pt x="12" y="13"/>
                    </a:cubicBezTo>
                    <a:cubicBezTo>
                      <a:pt x="12" y="10"/>
                      <a:pt x="11" y="8"/>
                      <a:pt x="11" y="4"/>
                    </a:cubicBezTo>
                    <a:cubicBezTo>
                      <a:pt x="11" y="0"/>
                      <a:pt x="7" y="0"/>
                      <a:pt x="7" y="4"/>
                    </a:cubicBezTo>
                    <a:cubicBezTo>
                      <a:pt x="7" y="8"/>
                      <a:pt x="7" y="10"/>
                      <a:pt x="7" y="13"/>
                    </a:cubicBezTo>
                    <a:cubicBezTo>
                      <a:pt x="7" y="13"/>
                      <a:pt x="7" y="14"/>
                      <a:pt x="7" y="14"/>
                    </a:cubicBezTo>
                    <a:cubicBezTo>
                      <a:pt x="6" y="17"/>
                      <a:pt x="6" y="20"/>
                      <a:pt x="6" y="23"/>
                    </a:cubicBezTo>
                    <a:cubicBezTo>
                      <a:pt x="5" y="22"/>
                      <a:pt x="5" y="22"/>
                      <a:pt x="4" y="23"/>
                    </a:cubicBezTo>
                    <a:cubicBezTo>
                      <a:pt x="3" y="29"/>
                      <a:pt x="2" y="34"/>
                      <a:pt x="0" y="40"/>
                    </a:cubicBezTo>
                    <a:cubicBezTo>
                      <a:pt x="0" y="41"/>
                      <a:pt x="2" y="41"/>
                      <a:pt x="2" y="40"/>
                    </a:cubicBezTo>
                    <a:cubicBezTo>
                      <a:pt x="4" y="35"/>
                      <a:pt x="4" y="30"/>
                      <a:pt x="6" y="26"/>
                    </a:cubicBezTo>
                    <a:cubicBezTo>
                      <a:pt x="6" y="34"/>
                      <a:pt x="6" y="42"/>
                      <a:pt x="10" y="49"/>
                    </a:cubicBezTo>
                    <a:cubicBezTo>
                      <a:pt x="11" y="54"/>
                      <a:pt x="19" y="52"/>
                      <a:pt x="17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2" name="Freeform 398"/>
              <p:cNvSpPr/>
              <p:nvPr/>
            </p:nvSpPr>
            <p:spPr bwMode="auto">
              <a:xfrm>
                <a:off x="4142" y="3574"/>
                <a:ext cx="10" cy="55"/>
              </a:xfrm>
              <a:custGeom>
                <a:avLst/>
                <a:gdLst>
                  <a:gd name="T0" fmla="*/ 5 w 6"/>
                  <a:gd name="T1" fmla="*/ 4 h 29"/>
                  <a:gd name="T2" fmla="*/ 1 w 6"/>
                  <a:gd name="T3" fmla="*/ 3 h 29"/>
                  <a:gd name="T4" fmla="*/ 0 w 6"/>
                  <a:gd name="T5" fmla="*/ 25 h 29"/>
                  <a:gd name="T6" fmla="*/ 6 w 6"/>
                  <a:gd name="T7" fmla="*/ 25 h 29"/>
                  <a:gd name="T8" fmla="*/ 5 w 6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5" y="4"/>
                    </a:moveTo>
                    <a:cubicBezTo>
                      <a:pt x="5" y="1"/>
                      <a:pt x="1" y="0"/>
                      <a:pt x="1" y="3"/>
                    </a:cubicBezTo>
                    <a:cubicBezTo>
                      <a:pt x="0" y="11"/>
                      <a:pt x="0" y="21"/>
                      <a:pt x="0" y="25"/>
                    </a:cubicBezTo>
                    <a:cubicBezTo>
                      <a:pt x="0" y="29"/>
                      <a:pt x="6" y="29"/>
                      <a:pt x="6" y="25"/>
                    </a:cubicBezTo>
                    <a:cubicBezTo>
                      <a:pt x="6" y="21"/>
                      <a:pt x="5" y="11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3" name="Freeform 399"/>
              <p:cNvSpPr/>
              <p:nvPr/>
            </p:nvSpPr>
            <p:spPr bwMode="auto">
              <a:xfrm>
                <a:off x="4154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0 w 10"/>
                  <a:gd name="T3" fmla="*/ 35 h 40"/>
                  <a:gd name="T4" fmla="*/ 8 w 10"/>
                  <a:gd name="T5" fmla="*/ 35 h 40"/>
                  <a:gd name="T6" fmla="*/ 9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8" y="25"/>
                      <a:pt x="8" y="14"/>
                      <a:pt x="9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4" name="Freeform 400"/>
              <p:cNvSpPr/>
              <p:nvPr/>
            </p:nvSpPr>
            <p:spPr bwMode="auto">
              <a:xfrm>
                <a:off x="4170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5 w 17"/>
                  <a:gd name="T3" fmla="*/ 12 h 56"/>
                  <a:gd name="T4" fmla="*/ 5 w 17"/>
                  <a:gd name="T5" fmla="*/ 11 h 56"/>
                  <a:gd name="T6" fmla="*/ 2 w 17"/>
                  <a:gd name="T7" fmla="*/ 11 h 56"/>
                  <a:gd name="T8" fmla="*/ 3 w 17"/>
                  <a:gd name="T9" fmla="*/ 19 h 56"/>
                  <a:gd name="T10" fmla="*/ 7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5" y="1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9"/>
                      <a:pt x="1" y="10"/>
                      <a:pt x="2" y="11"/>
                    </a:cubicBezTo>
                    <a:cubicBezTo>
                      <a:pt x="2" y="14"/>
                      <a:pt x="2" y="17"/>
                      <a:pt x="3" y="19"/>
                    </a:cubicBezTo>
                    <a:cubicBezTo>
                      <a:pt x="0" y="31"/>
                      <a:pt x="1" y="43"/>
                      <a:pt x="7" y="54"/>
                    </a:cubicBezTo>
                    <a:cubicBezTo>
                      <a:pt x="8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5" y="9"/>
                    </a:cubicBezTo>
                    <a:cubicBezTo>
                      <a:pt x="17" y="4"/>
                      <a:pt x="10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5" name="Freeform 401"/>
              <p:cNvSpPr/>
              <p:nvPr/>
            </p:nvSpPr>
            <p:spPr bwMode="auto">
              <a:xfrm>
                <a:off x="4136" y="3513"/>
                <a:ext cx="15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7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0" y="36"/>
                      <a:pt x="7" y="36"/>
                      <a:pt x="7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6" name="Freeform 402"/>
              <p:cNvSpPr/>
              <p:nvPr/>
            </p:nvSpPr>
            <p:spPr bwMode="auto">
              <a:xfrm>
                <a:off x="4197" y="3528"/>
                <a:ext cx="26" cy="75"/>
              </a:xfrm>
              <a:custGeom>
                <a:avLst/>
                <a:gdLst>
                  <a:gd name="T0" fmla="*/ 4 w 15"/>
                  <a:gd name="T1" fmla="*/ 5 h 40"/>
                  <a:gd name="T2" fmla="*/ 3 w 15"/>
                  <a:gd name="T3" fmla="*/ 37 h 40"/>
                  <a:gd name="T4" fmla="*/ 10 w 15"/>
                  <a:gd name="T5" fmla="*/ 36 h 40"/>
                  <a:gd name="T6" fmla="*/ 12 w 15"/>
                  <a:gd name="T7" fmla="*/ 10 h 40"/>
                  <a:gd name="T8" fmla="*/ 4 w 15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4" y="5"/>
                    </a:moveTo>
                    <a:cubicBezTo>
                      <a:pt x="0" y="15"/>
                      <a:pt x="0" y="26"/>
                      <a:pt x="3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9" y="27"/>
                      <a:pt x="9" y="18"/>
                      <a:pt x="12" y="10"/>
                    </a:cubicBezTo>
                    <a:cubicBezTo>
                      <a:pt x="15" y="4"/>
                      <a:pt x="7" y="0"/>
                      <a:pt x="4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Freeform 403"/>
              <p:cNvSpPr/>
              <p:nvPr/>
            </p:nvSpPr>
            <p:spPr bwMode="auto">
              <a:xfrm>
                <a:off x="4237" y="3558"/>
                <a:ext cx="15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1" y="32"/>
                      <a:pt x="6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Freeform 404"/>
              <p:cNvSpPr/>
              <p:nvPr/>
            </p:nvSpPr>
            <p:spPr bwMode="auto">
              <a:xfrm>
                <a:off x="4298" y="3507"/>
                <a:ext cx="24" cy="99"/>
              </a:xfrm>
              <a:custGeom>
                <a:avLst/>
                <a:gdLst>
                  <a:gd name="T0" fmla="*/ 10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7 w 14"/>
                  <a:gd name="T13" fmla="*/ 50 h 53"/>
                  <a:gd name="T14" fmla="*/ 12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0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0" y="1"/>
                    </a:moveTo>
                    <a:cubicBezTo>
                      <a:pt x="7" y="8"/>
                      <a:pt x="6" y="14"/>
                      <a:pt x="5" y="21"/>
                    </a:cubicBezTo>
                    <a:cubicBezTo>
                      <a:pt x="2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6"/>
                      <a:pt x="5" y="46"/>
                    </a:cubicBezTo>
                    <a:cubicBezTo>
                      <a:pt x="6" y="48"/>
                      <a:pt x="6" y="49"/>
                      <a:pt x="7" y="50"/>
                    </a:cubicBezTo>
                    <a:cubicBezTo>
                      <a:pt x="9" y="53"/>
                      <a:pt x="13" y="51"/>
                      <a:pt x="12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1" y="0"/>
                      <a:pt x="10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Freeform 405"/>
              <p:cNvSpPr/>
              <p:nvPr/>
            </p:nvSpPr>
            <p:spPr bwMode="auto">
              <a:xfrm>
                <a:off x="4326" y="3505"/>
                <a:ext cx="30" cy="88"/>
              </a:xfrm>
              <a:custGeom>
                <a:avLst/>
                <a:gdLst>
                  <a:gd name="T0" fmla="*/ 12 w 17"/>
                  <a:gd name="T1" fmla="*/ 2 h 47"/>
                  <a:gd name="T2" fmla="*/ 1 w 17"/>
                  <a:gd name="T3" fmla="*/ 44 h 47"/>
                  <a:gd name="T4" fmla="*/ 7 w 17"/>
                  <a:gd name="T5" fmla="*/ 44 h 47"/>
                  <a:gd name="T6" fmla="*/ 16 w 17"/>
                  <a:gd name="T7" fmla="*/ 4 h 47"/>
                  <a:gd name="T8" fmla="*/ 12 w 17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12" y="2"/>
                    </a:moveTo>
                    <a:cubicBezTo>
                      <a:pt x="4" y="14"/>
                      <a:pt x="0" y="29"/>
                      <a:pt x="1" y="44"/>
                    </a:cubicBezTo>
                    <a:cubicBezTo>
                      <a:pt x="1" y="47"/>
                      <a:pt x="7" y="47"/>
                      <a:pt x="7" y="44"/>
                    </a:cubicBezTo>
                    <a:cubicBezTo>
                      <a:pt x="7" y="30"/>
                      <a:pt x="9" y="16"/>
                      <a:pt x="16" y="4"/>
                    </a:cubicBezTo>
                    <a:cubicBezTo>
                      <a:pt x="17" y="2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Freeform 407"/>
            <p:cNvSpPr/>
            <p:nvPr/>
          </p:nvSpPr>
          <p:spPr bwMode="auto">
            <a:xfrm>
              <a:off x="4361" y="3520"/>
              <a:ext cx="13" cy="85"/>
            </a:xfrm>
            <a:custGeom>
              <a:avLst/>
              <a:gdLst>
                <a:gd name="T0" fmla="*/ 6 w 7"/>
                <a:gd name="T1" fmla="*/ 3 h 45"/>
                <a:gd name="T2" fmla="*/ 2 w 7"/>
                <a:gd name="T3" fmla="*/ 3 h 45"/>
                <a:gd name="T4" fmla="*/ 2 w 7"/>
                <a:gd name="T5" fmla="*/ 15 h 45"/>
                <a:gd name="T6" fmla="*/ 0 w 7"/>
                <a:gd name="T7" fmla="*/ 17 h 45"/>
                <a:gd name="T8" fmla="*/ 0 w 7"/>
                <a:gd name="T9" fmla="*/ 34 h 45"/>
                <a:gd name="T10" fmla="*/ 2 w 7"/>
                <a:gd name="T11" fmla="*/ 36 h 45"/>
                <a:gd name="T12" fmla="*/ 2 w 7"/>
                <a:gd name="T13" fmla="*/ 42 h 45"/>
                <a:gd name="T14" fmla="*/ 7 w 7"/>
                <a:gd name="T15" fmla="*/ 42 h 45"/>
                <a:gd name="T16" fmla="*/ 6 w 7"/>
                <a:gd name="T17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5">
                  <a:moveTo>
                    <a:pt x="6" y="3"/>
                  </a:moveTo>
                  <a:cubicBezTo>
                    <a:pt x="6" y="0"/>
                    <a:pt x="2" y="0"/>
                    <a:pt x="2" y="3"/>
                  </a:cubicBezTo>
                  <a:cubicBezTo>
                    <a:pt x="2" y="7"/>
                    <a:pt x="2" y="11"/>
                    <a:pt x="2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23"/>
                    <a:pt x="0" y="28"/>
                    <a:pt x="0" y="34"/>
                  </a:cubicBezTo>
                  <a:cubicBezTo>
                    <a:pt x="0" y="35"/>
                    <a:pt x="1" y="35"/>
                    <a:pt x="2" y="36"/>
                  </a:cubicBezTo>
                  <a:cubicBezTo>
                    <a:pt x="2" y="38"/>
                    <a:pt x="2" y="40"/>
                    <a:pt x="2" y="42"/>
                  </a:cubicBezTo>
                  <a:cubicBezTo>
                    <a:pt x="2" y="45"/>
                    <a:pt x="6" y="45"/>
                    <a:pt x="7" y="42"/>
                  </a:cubicBezTo>
                  <a:cubicBezTo>
                    <a:pt x="7" y="29"/>
                    <a:pt x="7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408"/>
            <p:cNvSpPr/>
            <p:nvPr/>
          </p:nvSpPr>
          <p:spPr bwMode="auto">
            <a:xfrm>
              <a:off x="4399" y="3499"/>
              <a:ext cx="33" cy="90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1 w 19"/>
                <a:gd name="T5" fmla="*/ 15 h 48"/>
                <a:gd name="T6" fmla="*/ 11 w 19"/>
                <a:gd name="T7" fmla="*/ 15 h 48"/>
                <a:gd name="T8" fmla="*/ 10 w 19"/>
                <a:gd name="T9" fmla="*/ 16 h 48"/>
                <a:gd name="T10" fmla="*/ 11 w 19"/>
                <a:gd name="T11" fmla="*/ 4 h 48"/>
                <a:gd name="T12" fmla="*/ 5 w 19"/>
                <a:gd name="T13" fmla="*/ 3 h 48"/>
                <a:gd name="T14" fmla="*/ 2 w 19"/>
                <a:gd name="T15" fmla="*/ 29 h 48"/>
                <a:gd name="T16" fmla="*/ 0 w 19"/>
                <a:gd name="T17" fmla="*/ 30 h 48"/>
                <a:gd name="T18" fmla="*/ 1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1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1" y="34"/>
                    <a:pt x="1" y="39"/>
                    <a:pt x="1" y="43"/>
                  </a:cubicBezTo>
                  <a:cubicBezTo>
                    <a:pt x="1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409"/>
            <p:cNvSpPr/>
            <p:nvPr/>
          </p:nvSpPr>
          <p:spPr bwMode="auto">
            <a:xfrm>
              <a:off x="4464" y="3528"/>
              <a:ext cx="11" cy="61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6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410"/>
            <p:cNvSpPr/>
            <p:nvPr/>
          </p:nvSpPr>
          <p:spPr bwMode="auto">
            <a:xfrm>
              <a:off x="4493" y="3520"/>
              <a:ext cx="24" cy="77"/>
            </a:xfrm>
            <a:custGeom>
              <a:avLst/>
              <a:gdLst>
                <a:gd name="T0" fmla="*/ 7 w 14"/>
                <a:gd name="T1" fmla="*/ 7 h 41"/>
                <a:gd name="T2" fmla="*/ 7 w 14"/>
                <a:gd name="T3" fmla="*/ 4 h 41"/>
                <a:gd name="T4" fmla="*/ 1 w 14"/>
                <a:gd name="T5" fmla="*/ 6 h 41"/>
                <a:gd name="T6" fmla="*/ 3 w 14"/>
                <a:gd name="T7" fmla="*/ 30 h 41"/>
                <a:gd name="T8" fmla="*/ 5 w 14"/>
                <a:gd name="T9" fmla="*/ 32 h 41"/>
                <a:gd name="T10" fmla="*/ 5 w 14"/>
                <a:gd name="T11" fmla="*/ 38 h 41"/>
                <a:gd name="T12" fmla="*/ 10 w 14"/>
                <a:gd name="T13" fmla="*/ 38 h 41"/>
                <a:gd name="T14" fmla="*/ 13 w 14"/>
                <a:gd name="T15" fmla="*/ 10 h 41"/>
                <a:gd name="T16" fmla="*/ 7 w 14"/>
                <a:gd name="T17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7"/>
                  </a:moveTo>
                  <a:cubicBezTo>
                    <a:pt x="7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2" y="14"/>
                    <a:pt x="2" y="22"/>
                    <a:pt x="3" y="30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6"/>
                    <a:pt x="5" y="38"/>
                  </a:cubicBezTo>
                  <a:cubicBezTo>
                    <a:pt x="5" y="41"/>
                    <a:pt x="10" y="41"/>
                    <a:pt x="10" y="38"/>
                  </a:cubicBezTo>
                  <a:cubicBezTo>
                    <a:pt x="11" y="29"/>
                    <a:pt x="11" y="19"/>
                    <a:pt x="13" y="10"/>
                  </a:cubicBezTo>
                  <a:cubicBezTo>
                    <a:pt x="14" y="6"/>
                    <a:pt x="9" y="4"/>
                    <a:pt x="7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411"/>
            <p:cNvSpPr/>
            <p:nvPr/>
          </p:nvSpPr>
          <p:spPr bwMode="auto">
            <a:xfrm>
              <a:off x="4523" y="3520"/>
              <a:ext cx="28" cy="98"/>
            </a:xfrm>
            <a:custGeom>
              <a:avLst/>
              <a:gdLst>
                <a:gd name="T0" fmla="*/ 7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1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7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7" y="4"/>
                  </a:moveTo>
                  <a:cubicBezTo>
                    <a:pt x="7" y="6"/>
                    <a:pt x="6" y="9"/>
                    <a:pt x="6" y="11"/>
                  </a:cubicBezTo>
                  <a:cubicBezTo>
                    <a:pt x="5" y="10"/>
                    <a:pt x="2" y="11"/>
                    <a:pt x="3" y="13"/>
                  </a:cubicBezTo>
                  <a:cubicBezTo>
                    <a:pt x="3" y="16"/>
                    <a:pt x="3" y="20"/>
                    <a:pt x="1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9" y="52"/>
                    <a:pt x="10" y="49"/>
                  </a:cubicBezTo>
                  <a:cubicBezTo>
                    <a:pt x="13" y="34"/>
                    <a:pt x="13" y="20"/>
                    <a:pt x="15" y="5"/>
                  </a:cubicBezTo>
                  <a:cubicBezTo>
                    <a:pt x="16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412"/>
            <p:cNvSpPr/>
            <p:nvPr/>
          </p:nvSpPr>
          <p:spPr bwMode="auto">
            <a:xfrm>
              <a:off x="4443" y="3528"/>
              <a:ext cx="21" cy="86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3 h 46"/>
                <a:gd name="T4" fmla="*/ 3 w 12"/>
                <a:gd name="T5" fmla="*/ 4 h 46"/>
                <a:gd name="T6" fmla="*/ 4 w 12"/>
                <a:gd name="T7" fmla="*/ 8 h 46"/>
                <a:gd name="T8" fmla="*/ 3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0 w 12"/>
                <a:gd name="T15" fmla="*/ 29 h 46"/>
                <a:gd name="T16" fmla="*/ 11 w 12"/>
                <a:gd name="T17" fmla="*/ 28 h 46"/>
                <a:gd name="T18" fmla="*/ 10 w 12"/>
                <a:gd name="T19" fmla="*/ 21 h 46"/>
                <a:gd name="T20" fmla="*/ 11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6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6"/>
                    <a:pt x="11" y="46"/>
                    <a:pt x="11" y="42"/>
                  </a:cubicBezTo>
                  <a:cubicBezTo>
                    <a:pt x="11" y="37"/>
                    <a:pt x="10" y="33"/>
                    <a:pt x="10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5"/>
                    <a:pt x="11" y="23"/>
                    <a:pt x="10" y="21"/>
                  </a:cubicBezTo>
                  <a:cubicBezTo>
                    <a:pt x="11" y="18"/>
                    <a:pt x="11" y="15"/>
                    <a:pt x="11" y="12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413"/>
            <p:cNvSpPr/>
            <p:nvPr/>
          </p:nvSpPr>
          <p:spPr bwMode="auto">
            <a:xfrm>
              <a:off x="4275" y="3531"/>
              <a:ext cx="23" cy="53"/>
            </a:xfrm>
            <a:custGeom>
              <a:avLst/>
              <a:gdLst>
                <a:gd name="T0" fmla="*/ 12 w 13"/>
                <a:gd name="T1" fmla="*/ 25 h 28"/>
                <a:gd name="T2" fmla="*/ 4 w 13"/>
                <a:gd name="T3" fmla="*/ 3 h 28"/>
                <a:gd name="T4" fmla="*/ 0 w 13"/>
                <a:gd name="T5" fmla="*/ 4 h 28"/>
                <a:gd name="T6" fmla="*/ 9 w 13"/>
                <a:gd name="T7" fmla="*/ 26 h 28"/>
                <a:gd name="T8" fmla="*/ 12 w 13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8">
                  <a:moveTo>
                    <a:pt x="12" y="25"/>
                  </a:moveTo>
                  <a:cubicBezTo>
                    <a:pt x="9" y="18"/>
                    <a:pt x="6" y="10"/>
                    <a:pt x="4" y="3"/>
                  </a:cubicBezTo>
                  <a:cubicBezTo>
                    <a:pt x="3" y="0"/>
                    <a:pt x="0" y="1"/>
                    <a:pt x="0" y="4"/>
                  </a:cubicBezTo>
                  <a:cubicBezTo>
                    <a:pt x="2" y="12"/>
                    <a:pt x="5" y="19"/>
                    <a:pt x="9" y="26"/>
                  </a:cubicBezTo>
                  <a:cubicBezTo>
                    <a:pt x="10" y="28"/>
                    <a:pt x="13" y="27"/>
                    <a:pt x="12" y="2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414"/>
            <p:cNvSpPr/>
            <p:nvPr/>
          </p:nvSpPr>
          <p:spPr bwMode="auto">
            <a:xfrm>
              <a:off x="4230" y="3511"/>
              <a:ext cx="32" cy="82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0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7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0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415"/>
            <p:cNvSpPr/>
            <p:nvPr/>
          </p:nvSpPr>
          <p:spPr bwMode="auto">
            <a:xfrm>
              <a:off x="4344" y="3535"/>
              <a:ext cx="17" cy="62"/>
            </a:xfrm>
            <a:custGeom>
              <a:avLst/>
              <a:gdLst>
                <a:gd name="T0" fmla="*/ 3 w 10"/>
                <a:gd name="T1" fmla="*/ 4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4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416"/>
            <p:cNvSpPr/>
            <p:nvPr/>
          </p:nvSpPr>
          <p:spPr bwMode="auto">
            <a:xfrm>
              <a:off x="4565" y="3509"/>
              <a:ext cx="25" cy="94"/>
            </a:xfrm>
            <a:custGeom>
              <a:avLst/>
              <a:gdLst>
                <a:gd name="T0" fmla="*/ 10 w 14"/>
                <a:gd name="T1" fmla="*/ 27 h 50"/>
                <a:gd name="T2" fmla="*/ 13 w 14"/>
                <a:gd name="T3" fmla="*/ 6 h 50"/>
                <a:gd name="T4" fmla="*/ 6 w 14"/>
                <a:gd name="T5" fmla="*/ 4 h 50"/>
                <a:gd name="T6" fmla="*/ 4 w 14"/>
                <a:gd name="T7" fmla="*/ 15 h 50"/>
                <a:gd name="T8" fmla="*/ 3 w 14"/>
                <a:gd name="T9" fmla="*/ 16 h 50"/>
                <a:gd name="T10" fmla="*/ 4 w 14"/>
                <a:gd name="T11" fmla="*/ 46 h 50"/>
                <a:gd name="T12" fmla="*/ 11 w 14"/>
                <a:gd name="T13" fmla="*/ 42 h 50"/>
                <a:gd name="T14" fmla="*/ 8 w 14"/>
                <a:gd name="T15" fmla="*/ 30 h 50"/>
                <a:gd name="T16" fmla="*/ 10 w 14"/>
                <a:gd name="T17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0">
                  <a:moveTo>
                    <a:pt x="10" y="27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4" y="1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4" y="15"/>
                    <a:pt x="3" y="16"/>
                    <a:pt x="3" y="16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417"/>
            <p:cNvSpPr/>
            <p:nvPr/>
          </p:nvSpPr>
          <p:spPr bwMode="auto">
            <a:xfrm>
              <a:off x="4601" y="3533"/>
              <a:ext cx="16" cy="60"/>
            </a:xfrm>
            <a:custGeom>
              <a:avLst/>
              <a:gdLst>
                <a:gd name="T0" fmla="*/ 6 w 9"/>
                <a:gd name="T1" fmla="*/ 4 h 32"/>
                <a:gd name="T2" fmla="*/ 1 w 9"/>
                <a:gd name="T3" fmla="*/ 5 h 32"/>
                <a:gd name="T4" fmla="*/ 4 w 9"/>
                <a:gd name="T5" fmla="*/ 29 h 32"/>
                <a:gd name="T6" fmla="*/ 8 w 9"/>
                <a:gd name="T7" fmla="*/ 29 h 32"/>
                <a:gd name="T8" fmla="*/ 6 w 9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2">
                  <a:moveTo>
                    <a:pt x="6" y="4"/>
                  </a:moveTo>
                  <a:cubicBezTo>
                    <a:pt x="6" y="0"/>
                    <a:pt x="0" y="2"/>
                    <a:pt x="1" y="5"/>
                  </a:cubicBezTo>
                  <a:cubicBezTo>
                    <a:pt x="3" y="13"/>
                    <a:pt x="3" y="21"/>
                    <a:pt x="4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9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418"/>
            <p:cNvSpPr/>
            <p:nvPr/>
          </p:nvSpPr>
          <p:spPr bwMode="auto">
            <a:xfrm>
              <a:off x="4611" y="3524"/>
              <a:ext cx="36" cy="101"/>
            </a:xfrm>
            <a:custGeom>
              <a:avLst/>
              <a:gdLst>
                <a:gd name="T0" fmla="*/ 18 w 20"/>
                <a:gd name="T1" fmla="*/ 47 h 54"/>
                <a:gd name="T2" fmla="*/ 13 w 20"/>
                <a:gd name="T3" fmla="*/ 15 h 54"/>
                <a:gd name="T4" fmla="*/ 12 w 20"/>
                <a:gd name="T5" fmla="*/ 13 h 54"/>
                <a:gd name="T6" fmla="*/ 12 w 20"/>
                <a:gd name="T7" fmla="*/ 4 h 54"/>
                <a:gd name="T8" fmla="*/ 8 w 20"/>
                <a:gd name="T9" fmla="*/ 4 h 54"/>
                <a:gd name="T10" fmla="*/ 8 w 20"/>
                <a:gd name="T11" fmla="*/ 13 h 54"/>
                <a:gd name="T12" fmla="*/ 7 w 20"/>
                <a:gd name="T13" fmla="*/ 14 h 54"/>
                <a:gd name="T14" fmla="*/ 7 w 20"/>
                <a:gd name="T15" fmla="*/ 23 h 54"/>
                <a:gd name="T16" fmla="*/ 5 w 20"/>
                <a:gd name="T17" fmla="*/ 23 h 54"/>
                <a:gd name="T18" fmla="*/ 1 w 20"/>
                <a:gd name="T19" fmla="*/ 40 h 54"/>
                <a:gd name="T20" fmla="*/ 3 w 20"/>
                <a:gd name="T21" fmla="*/ 40 h 54"/>
                <a:gd name="T22" fmla="*/ 6 w 20"/>
                <a:gd name="T23" fmla="*/ 26 h 54"/>
                <a:gd name="T24" fmla="*/ 10 w 20"/>
                <a:gd name="T25" fmla="*/ 49 h 54"/>
                <a:gd name="T26" fmla="*/ 18 w 20"/>
                <a:gd name="T27" fmla="*/ 4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4">
                  <a:moveTo>
                    <a:pt x="18" y="47"/>
                  </a:moveTo>
                  <a:cubicBezTo>
                    <a:pt x="15" y="36"/>
                    <a:pt x="14" y="25"/>
                    <a:pt x="13" y="15"/>
                  </a:cubicBezTo>
                  <a:cubicBezTo>
                    <a:pt x="13" y="14"/>
                    <a:pt x="13" y="13"/>
                    <a:pt x="12" y="13"/>
                  </a:cubicBezTo>
                  <a:cubicBezTo>
                    <a:pt x="12" y="10"/>
                    <a:pt x="12" y="8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8"/>
                    <a:pt x="8" y="10"/>
                    <a:pt x="8" y="13"/>
                  </a:cubicBezTo>
                  <a:cubicBezTo>
                    <a:pt x="8" y="13"/>
                    <a:pt x="7" y="14"/>
                    <a:pt x="7" y="14"/>
                  </a:cubicBezTo>
                  <a:cubicBezTo>
                    <a:pt x="7" y="17"/>
                    <a:pt x="7" y="20"/>
                    <a:pt x="7" y="23"/>
                  </a:cubicBezTo>
                  <a:cubicBezTo>
                    <a:pt x="6" y="22"/>
                    <a:pt x="5" y="22"/>
                    <a:pt x="5" y="23"/>
                  </a:cubicBezTo>
                  <a:cubicBezTo>
                    <a:pt x="3" y="29"/>
                    <a:pt x="3" y="34"/>
                    <a:pt x="1" y="40"/>
                  </a:cubicBezTo>
                  <a:cubicBezTo>
                    <a:pt x="0" y="41"/>
                    <a:pt x="2" y="41"/>
                    <a:pt x="3" y="40"/>
                  </a:cubicBezTo>
                  <a:cubicBezTo>
                    <a:pt x="4" y="35"/>
                    <a:pt x="5" y="30"/>
                    <a:pt x="6" y="26"/>
                  </a:cubicBezTo>
                  <a:cubicBezTo>
                    <a:pt x="6" y="34"/>
                    <a:pt x="7" y="42"/>
                    <a:pt x="10" y="49"/>
                  </a:cubicBezTo>
                  <a:cubicBezTo>
                    <a:pt x="12" y="54"/>
                    <a:pt x="20" y="52"/>
                    <a:pt x="18" y="4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419"/>
            <p:cNvSpPr/>
            <p:nvPr/>
          </p:nvSpPr>
          <p:spPr bwMode="auto">
            <a:xfrm>
              <a:off x="4656" y="3574"/>
              <a:ext cx="10" cy="55"/>
            </a:xfrm>
            <a:custGeom>
              <a:avLst/>
              <a:gdLst>
                <a:gd name="T0" fmla="*/ 6 w 6"/>
                <a:gd name="T1" fmla="*/ 4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6 w 6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6" y="4"/>
                  </a:moveTo>
                  <a:cubicBezTo>
                    <a:pt x="5" y="1"/>
                    <a:pt x="1" y="0"/>
                    <a:pt x="1" y="3"/>
                  </a:cubicBezTo>
                  <a:cubicBezTo>
                    <a:pt x="1" y="11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420"/>
            <p:cNvSpPr/>
            <p:nvPr/>
          </p:nvSpPr>
          <p:spPr bwMode="auto">
            <a:xfrm>
              <a:off x="4668" y="3533"/>
              <a:ext cx="18" cy="75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1" y="40"/>
                    <a:pt x="9" y="40"/>
                    <a:pt x="9" y="35"/>
                  </a:cubicBezTo>
                  <a:cubicBezTo>
                    <a:pt x="9" y="25"/>
                    <a:pt x="9" y="14"/>
                    <a:pt x="10" y="4"/>
                  </a:cubicBezTo>
                  <a:cubicBezTo>
                    <a:pt x="10" y="0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421"/>
            <p:cNvSpPr/>
            <p:nvPr/>
          </p:nvSpPr>
          <p:spPr bwMode="auto">
            <a:xfrm>
              <a:off x="4686" y="3528"/>
              <a:ext cx="30" cy="105"/>
            </a:xfrm>
            <a:custGeom>
              <a:avLst/>
              <a:gdLst>
                <a:gd name="T0" fmla="*/ 7 w 17"/>
                <a:gd name="T1" fmla="*/ 5 h 56"/>
                <a:gd name="T2" fmla="*/ 4 w 17"/>
                <a:gd name="T3" fmla="*/ 12 h 56"/>
                <a:gd name="T4" fmla="*/ 4 w 17"/>
                <a:gd name="T5" fmla="*/ 11 h 56"/>
                <a:gd name="T6" fmla="*/ 1 w 17"/>
                <a:gd name="T7" fmla="*/ 11 h 56"/>
                <a:gd name="T8" fmla="*/ 2 w 17"/>
                <a:gd name="T9" fmla="*/ 19 h 56"/>
                <a:gd name="T10" fmla="*/ 6 w 17"/>
                <a:gd name="T11" fmla="*/ 54 h 56"/>
                <a:gd name="T12" fmla="*/ 12 w 17"/>
                <a:gd name="T13" fmla="*/ 52 h 56"/>
                <a:gd name="T14" fmla="*/ 15 w 17"/>
                <a:gd name="T15" fmla="*/ 9 h 56"/>
                <a:gd name="T16" fmla="*/ 7 w 17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6">
                  <a:moveTo>
                    <a:pt x="7" y="5"/>
                  </a:moveTo>
                  <a:cubicBezTo>
                    <a:pt x="6" y="7"/>
                    <a:pt x="5" y="9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6"/>
                    <a:pt x="12" y="55"/>
                    <a:pt x="12" y="52"/>
                  </a:cubicBezTo>
                  <a:cubicBezTo>
                    <a:pt x="11" y="38"/>
                    <a:pt x="9" y="23"/>
                    <a:pt x="15" y="9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422"/>
            <p:cNvSpPr/>
            <p:nvPr/>
          </p:nvSpPr>
          <p:spPr bwMode="auto">
            <a:xfrm>
              <a:off x="4650" y="3513"/>
              <a:ext cx="15" cy="67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423"/>
            <p:cNvSpPr/>
            <p:nvPr/>
          </p:nvSpPr>
          <p:spPr bwMode="auto">
            <a:xfrm>
              <a:off x="4711" y="3528"/>
              <a:ext cx="28" cy="75"/>
            </a:xfrm>
            <a:custGeom>
              <a:avLst/>
              <a:gdLst>
                <a:gd name="T0" fmla="*/ 5 w 16"/>
                <a:gd name="T1" fmla="*/ 5 h 40"/>
                <a:gd name="T2" fmla="*/ 4 w 16"/>
                <a:gd name="T3" fmla="*/ 37 h 40"/>
                <a:gd name="T4" fmla="*/ 10 w 16"/>
                <a:gd name="T5" fmla="*/ 36 h 40"/>
                <a:gd name="T6" fmla="*/ 13 w 16"/>
                <a:gd name="T7" fmla="*/ 10 h 40"/>
                <a:gd name="T8" fmla="*/ 5 w 16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39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6" y="4"/>
                    <a:pt x="8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424"/>
            <p:cNvSpPr/>
            <p:nvPr/>
          </p:nvSpPr>
          <p:spPr bwMode="auto">
            <a:xfrm>
              <a:off x="4751" y="3558"/>
              <a:ext cx="15" cy="60"/>
            </a:xfrm>
            <a:custGeom>
              <a:avLst/>
              <a:gdLst>
                <a:gd name="T0" fmla="*/ 1 w 8"/>
                <a:gd name="T1" fmla="*/ 5 h 32"/>
                <a:gd name="T2" fmla="*/ 2 w 8"/>
                <a:gd name="T3" fmla="*/ 28 h 32"/>
                <a:gd name="T4" fmla="*/ 7 w 8"/>
                <a:gd name="T5" fmla="*/ 28 h 32"/>
                <a:gd name="T6" fmla="*/ 8 w 8"/>
                <a:gd name="T7" fmla="*/ 5 h 32"/>
                <a:gd name="T8" fmla="*/ 1 w 8"/>
                <a:gd name="T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1" y="5"/>
                  </a:moveTo>
                  <a:cubicBezTo>
                    <a:pt x="1" y="13"/>
                    <a:pt x="1" y="20"/>
                    <a:pt x="2" y="28"/>
                  </a:cubicBezTo>
                  <a:cubicBezTo>
                    <a:pt x="2" y="32"/>
                    <a:pt x="7" y="32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1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425"/>
            <p:cNvSpPr/>
            <p:nvPr/>
          </p:nvSpPr>
          <p:spPr bwMode="auto">
            <a:xfrm>
              <a:off x="4812" y="3507"/>
              <a:ext cx="25" cy="99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6 w 14"/>
                <a:gd name="T11" fmla="*/ 46 h 53"/>
                <a:gd name="T12" fmla="*/ 8 w 14"/>
                <a:gd name="T13" fmla="*/ 50 h 53"/>
                <a:gd name="T14" fmla="*/ 13 w 14"/>
                <a:gd name="T15" fmla="*/ 48 h 53"/>
                <a:gd name="T16" fmla="*/ 9 w 14"/>
                <a:gd name="T17" fmla="*/ 32 h 53"/>
                <a:gd name="T18" fmla="*/ 14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0"/>
                    <a:pt x="0" y="21"/>
                    <a:pt x="0" y="24"/>
                  </a:cubicBezTo>
                  <a:cubicBezTo>
                    <a:pt x="1" y="31"/>
                    <a:pt x="2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6" y="46"/>
                  </a:cubicBezTo>
                  <a:cubicBezTo>
                    <a:pt x="6" y="48"/>
                    <a:pt x="7" y="49"/>
                    <a:pt x="8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10" y="38"/>
                    <a:pt x="9" y="32"/>
                  </a:cubicBezTo>
                  <a:cubicBezTo>
                    <a:pt x="9" y="22"/>
                    <a:pt x="10" y="12"/>
                    <a:pt x="14" y="2"/>
                  </a:cubicBezTo>
                  <a:cubicBezTo>
                    <a:pt x="14" y="1"/>
                    <a:pt x="12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426"/>
            <p:cNvSpPr/>
            <p:nvPr/>
          </p:nvSpPr>
          <p:spPr bwMode="auto">
            <a:xfrm>
              <a:off x="4842" y="3505"/>
              <a:ext cx="28" cy="88"/>
            </a:xfrm>
            <a:custGeom>
              <a:avLst/>
              <a:gdLst>
                <a:gd name="T0" fmla="*/ 12 w 16"/>
                <a:gd name="T1" fmla="*/ 2 h 47"/>
                <a:gd name="T2" fmla="*/ 0 w 16"/>
                <a:gd name="T3" fmla="*/ 44 h 47"/>
                <a:gd name="T4" fmla="*/ 6 w 16"/>
                <a:gd name="T5" fmla="*/ 44 h 47"/>
                <a:gd name="T6" fmla="*/ 15 w 16"/>
                <a:gd name="T7" fmla="*/ 4 h 47"/>
                <a:gd name="T8" fmla="*/ 12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1" y="47"/>
                    <a:pt x="6" y="47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427"/>
            <p:cNvSpPr/>
            <p:nvPr/>
          </p:nvSpPr>
          <p:spPr bwMode="auto">
            <a:xfrm>
              <a:off x="4877" y="3520"/>
              <a:ext cx="13" cy="85"/>
            </a:xfrm>
            <a:custGeom>
              <a:avLst/>
              <a:gdLst>
                <a:gd name="T0" fmla="*/ 6 w 7"/>
                <a:gd name="T1" fmla="*/ 3 h 45"/>
                <a:gd name="T2" fmla="*/ 2 w 7"/>
                <a:gd name="T3" fmla="*/ 3 h 45"/>
                <a:gd name="T4" fmla="*/ 1 w 7"/>
                <a:gd name="T5" fmla="*/ 15 h 45"/>
                <a:gd name="T6" fmla="*/ 0 w 7"/>
                <a:gd name="T7" fmla="*/ 17 h 45"/>
                <a:gd name="T8" fmla="*/ 0 w 7"/>
                <a:gd name="T9" fmla="*/ 34 h 45"/>
                <a:gd name="T10" fmla="*/ 1 w 7"/>
                <a:gd name="T11" fmla="*/ 36 h 45"/>
                <a:gd name="T12" fmla="*/ 1 w 7"/>
                <a:gd name="T13" fmla="*/ 42 h 45"/>
                <a:gd name="T14" fmla="*/ 6 w 7"/>
                <a:gd name="T15" fmla="*/ 42 h 45"/>
                <a:gd name="T16" fmla="*/ 6 w 7"/>
                <a:gd name="T17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5">
                  <a:moveTo>
                    <a:pt x="6" y="3"/>
                  </a:moveTo>
                  <a:cubicBezTo>
                    <a:pt x="6" y="0"/>
                    <a:pt x="2" y="0"/>
                    <a:pt x="2" y="3"/>
                  </a:cubicBezTo>
                  <a:cubicBezTo>
                    <a:pt x="2" y="7"/>
                    <a:pt x="1" y="11"/>
                    <a:pt x="1" y="15"/>
                  </a:cubicBezTo>
                  <a:cubicBezTo>
                    <a:pt x="0" y="15"/>
                    <a:pt x="0" y="16"/>
                    <a:pt x="0" y="17"/>
                  </a:cubicBezTo>
                  <a:cubicBezTo>
                    <a:pt x="0" y="23"/>
                    <a:pt x="0" y="28"/>
                    <a:pt x="0" y="34"/>
                  </a:cubicBezTo>
                  <a:cubicBezTo>
                    <a:pt x="0" y="35"/>
                    <a:pt x="0" y="35"/>
                    <a:pt x="1" y="36"/>
                  </a:cubicBezTo>
                  <a:cubicBezTo>
                    <a:pt x="1" y="38"/>
                    <a:pt x="1" y="40"/>
                    <a:pt x="1" y="42"/>
                  </a:cubicBezTo>
                  <a:cubicBezTo>
                    <a:pt x="2" y="45"/>
                    <a:pt x="6" y="45"/>
                    <a:pt x="6" y="42"/>
                  </a:cubicBezTo>
                  <a:cubicBezTo>
                    <a:pt x="7" y="29"/>
                    <a:pt x="6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428"/>
            <p:cNvSpPr/>
            <p:nvPr/>
          </p:nvSpPr>
          <p:spPr bwMode="auto">
            <a:xfrm>
              <a:off x="4915" y="3499"/>
              <a:ext cx="33" cy="90"/>
            </a:xfrm>
            <a:custGeom>
              <a:avLst/>
              <a:gdLst>
                <a:gd name="T0" fmla="*/ 18 w 19"/>
                <a:gd name="T1" fmla="*/ 44 h 48"/>
                <a:gd name="T2" fmla="*/ 18 w 19"/>
                <a:gd name="T3" fmla="*/ 17 h 48"/>
                <a:gd name="T4" fmla="*/ 14 w 19"/>
                <a:gd name="T5" fmla="*/ 15 h 48"/>
                <a:gd name="T6" fmla="*/ 14 w 19"/>
                <a:gd name="T7" fmla="*/ 15 h 48"/>
                <a:gd name="T8" fmla="*/ 11 w 19"/>
                <a:gd name="T9" fmla="*/ 16 h 48"/>
                <a:gd name="T10" fmla="*/ 11 w 19"/>
                <a:gd name="T11" fmla="*/ 4 h 48"/>
                <a:gd name="T12" fmla="*/ 5 w 19"/>
                <a:gd name="T13" fmla="*/ 3 h 48"/>
                <a:gd name="T14" fmla="*/ 2 w 19"/>
                <a:gd name="T15" fmla="*/ 29 h 48"/>
                <a:gd name="T16" fmla="*/ 0 w 19"/>
                <a:gd name="T17" fmla="*/ 30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7" y="26"/>
                    <a:pt x="18" y="17"/>
                  </a:cubicBezTo>
                  <a:cubicBezTo>
                    <a:pt x="19" y="13"/>
                    <a:pt x="14" y="11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2"/>
                    <a:pt x="11" y="8"/>
                    <a:pt x="11" y="4"/>
                  </a:cubicBezTo>
                  <a:cubicBezTo>
                    <a:pt x="12" y="1"/>
                    <a:pt x="6" y="0"/>
                    <a:pt x="5" y="3"/>
                  </a:cubicBezTo>
                  <a:cubicBezTo>
                    <a:pt x="3" y="12"/>
                    <a:pt x="2" y="21"/>
                    <a:pt x="2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0" y="34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429"/>
            <p:cNvSpPr/>
            <p:nvPr/>
          </p:nvSpPr>
          <p:spPr bwMode="auto">
            <a:xfrm>
              <a:off x="4980" y="3528"/>
              <a:ext cx="11" cy="61"/>
            </a:xfrm>
            <a:custGeom>
              <a:avLst/>
              <a:gdLst>
                <a:gd name="T0" fmla="*/ 5 w 6"/>
                <a:gd name="T1" fmla="*/ 3 h 33"/>
                <a:gd name="T2" fmla="*/ 0 w 6"/>
                <a:gd name="T3" fmla="*/ 3 h 33"/>
                <a:gd name="T4" fmla="*/ 0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1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1" y="33"/>
                    <a:pt x="5" y="33"/>
                    <a:pt x="5" y="30"/>
                  </a:cubicBezTo>
                  <a:cubicBezTo>
                    <a:pt x="6" y="21"/>
                    <a:pt x="6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430"/>
            <p:cNvSpPr/>
            <p:nvPr/>
          </p:nvSpPr>
          <p:spPr bwMode="auto">
            <a:xfrm>
              <a:off x="5007" y="3520"/>
              <a:ext cx="26" cy="77"/>
            </a:xfrm>
            <a:custGeom>
              <a:avLst/>
              <a:gdLst>
                <a:gd name="T0" fmla="*/ 8 w 15"/>
                <a:gd name="T1" fmla="*/ 7 h 41"/>
                <a:gd name="T2" fmla="*/ 7 w 15"/>
                <a:gd name="T3" fmla="*/ 4 h 41"/>
                <a:gd name="T4" fmla="*/ 1 w 15"/>
                <a:gd name="T5" fmla="*/ 6 h 41"/>
                <a:gd name="T6" fmla="*/ 3 w 15"/>
                <a:gd name="T7" fmla="*/ 30 h 41"/>
                <a:gd name="T8" fmla="*/ 5 w 15"/>
                <a:gd name="T9" fmla="*/ 32 h 41"/>
                <a:gd name="T10" fmla="*/ 6 w 15"/>
                <a:gd name="T11" fmla="*/ 38 h 41"/>
                <a:gd name="T12" fmla="*/ 11 w 15"/>
                <a:gd name="T13" fmla="*/ 38 h 41"/>
                <a:gd name="T14" fmla="*/ 14 w 15"/>
                <a:gd name="T15" fmla="*/ 10 h 41"/>
                <a:gd name="T16" fmla="*/ 8 w 15"/>
                <a:gd name="T17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41">
                  <a:moveTo>
                    <a:pt x="8" y="7"/>
                  </a:moveTo>
                  <a:cubicBezTo>
                    <a:pt x="8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3" y="14"/>
                    <a:pt x="3" y="22"/>
                    <a:pt x="3" y="30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6"/>
                    <a:pt x="6" y="38"/>
                  </a:cubicBezTo>
                  <a:cubicBezTo>
                    <a:pt x="6" y="41"/>
                    <a:pt x="11" y="41"/>
                    <a:pt x="11" y="38"/>
                  </a:cubicBezTo>
                  <a:cubicBezTo>
                    <a:pt x="12" y="29"/>
                    <a:pt x="12" y="19"/>
                    <a:pt x="14" y="10"/>
                  </a:cubicBezTo>
                  <a:cubicBezTo>
                    <a:pt x="15" y="6"/>
                    <a:pt x="10" y="4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431"/>
            <p:cNvSpPr/>
            <p:nvPr/>
          </p:nvSpPr>
          <p:spPr bwMode="auto">
            <a:xfrm>
              <a:off x="5039" y="3520"/>
              <a:ext cx="26" cy="98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6"/>
                    <a:pt x="6" y="9"/>
                    <a:pt x="6" y="11"/>
                  </a:cubicBezTo>
                  <a:cubicBezTo>
                    <a:pt x="4" y="10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2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2" y="34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432"/>
            <p:cNvSpPr/>
            <p:nvPr/>
          </p:nvSpPr>
          <p:spPr bwMode="auto">
            <a:xfrm>
              <a:off x="4957" y="3528"/>
              <a:ext cx="21" cy="86"/>
            </a:xfrm>
            <a:custGeom>
              <a:avLst/>
              <a:gdLst>
                <a:gd name="T0" fmla="*/ 9 w 12"/>
                <a:gd name="T1" fmla="*/ 7 h 46"/>
                <a:gd name="T2" fmla="*/ 8 w 12"/>
                <a:gd name="T3" fmla="*/ 3 h 46"/>
                <a:gd name="T4" fmla="*/ 4 w 12"/>
                <a:gd name="T5" fmla="*/ 4 h 46"/>
                <a:gd name="T6" fmla="*/ 5 w 12"/>
                <a:gd name="T7" fmla="*/ 8 h 46"/>
                <a:gd name="T8" fmla="*/ 4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1 w 12"/>
                <a:gd name="T15" fmla="*/ 29 h 46"/>
                <a:gd name="T16" fmla="*/ 11 w 12"/>
                <a:gd name="T17" fmla="*/ 28 h 46"/>
                <a:gd name="T18" fmla="*/ 11 w 12"/>
                <a:gd name="T19" fmla="*/ 21 h 46"/>
                <a:gd name="T20" fmla="*/ 12 w 12"/>
                <a:gd name="T21" fmla="*/ 12 h 46"/>
                <a:gd name="T22" fmla="*/ 9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9" y="7"/>
                  </a:moveTo>
                  <a:cubicBezTo>
                    <a:pt x="8" y="6"/>
                    <a:pt x="8" y="4"/>
                    <a:pt x="8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5" y="6"/>
                    <a:pt x="5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6" y="46"/>
                    <a:pt x="11" y="46"/>
                    <a:pt x="11" y="42"/>
                  </a:cubicBezTo>
                  <a:cubicBezTo>
                    <a:pt x="11" y="37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5"/>
                    <a:pt x="11" y="23"/>
                    <a:pt x="11" y="21"/>
                  </a:cubicBezTo>
                  <a:cubicBezTo>
                    <a:pt x="11" y="18"/>
                    <a:pt x="11" y="15"/>
                    <a:pt x="12" y="12"/>
                  </a:cubicBezTo>
                  <a:cubicBezTo>
                    <a:pt x="12" y="10"/>
                    <a:pt x="11" y="8"/>
                    <a:pt x="9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433"/>
            <p:cNvSpPr/>
            <p:nvPr/>
          </p:nvSpPr>
          <p:spPr bwMode="auto">
            <a:xfrm>
              <a:off x="4789" y="3531"/>
              <a:ext cx="23" cy="53"/>
            </a:xfrm>
            <a:custGeom>
              <a:avLst/>
              <a:gdLst>
                <a:gd name="T0" fmla="*/ 12 w 13"/>
                <a:gd name="T1" fmla="*/ 25 h 28"/>
                <a:gd name="T2" fmla="*/ 5 w 13"/>
                <a:gd name="T3" fmla="*/ 3 h 28"/>
                <a:gd name="T4" fmla="*/ 1 w 13"/>
                <a:gd name="T5" fmla="*/ 4 h 28"/>
                <a:gd name="T6" fmla="*/ 10 w 13"/>
                <a:gd name="T7" fmla="*/ 26 h 28"/>
                <a:gd name="T8" fmla="*/ 12 w 13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8">
                  <a:moveTo>
                    <a:pt x="12" y="25"/>
                  </a:moveTo>
                  <a:cubicBezTo>
                    <a:pt x="9" y="18"/>
                    <a:pt x="7" y="10"/>
                    <a:pt x="5" y="3"/>
                  </a:cubicBezTo>
                  <a:cubicBezTo>
                    <a:pt x="4" y="0"/>
                    <a:pt x="0" y="1"/>
                    <a:pt x="1" y="4"/>
                  </a:cubicBezTo>
                  <a:cubicBezTo>
                    <a:pt x="3" y="12"/>
                    <a:pt x="6" y="19"/>
                    <a:pt x="10" y="26"/>
                  </a:cubicBezTo>
                  <a:cubicBezTo>
                    <a:pt x="11" y="28"/>
                    <a:pt x="13" y="27"/>
                    <a:pt x="12" y="2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434"/>
            <p:cNvSpPr/>
            <p:nvPr/>
          </p:nvSpPr>
          <p:spPr bwMode="auto">
            <a:xfrm>
              <a:off x="4744" y="3511"/>
              <a:ext cx="34" cy="82"/>
            </a:xfrm>
            <a:custGeom>
              <a:avLst/>
              <a:gdLst>
                <a:gd name="T0" fmla="*/ 16 w 19"/>
                <a:gd name="T1" fmla="*/ 37 h 44"/>
                <a:gd name="T2" fmla="*/ 12 w 19"/>
                <a:gd name="T3" fmla="*/ 8 h 44"/>
                <a:gd name="T4" fmla="*/ 7 w 19"/>
                <a:gd name="T5" fmla="*/ 4 h 44"/>
                <a:gd name="T6" fmla="*/ 11 w 19"/>
                <a:gd name="T7" fmla="*/ 40 h 44"/>
                <a:gd name="T8" fmla="*/ 16 w 19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44">
                  <a:moveTo>
                    <a:pt x="16" y="37"/>
                  </a:moveTo>
                  <a:cubicBezTo>
                    <a:pt x="11" y="27"/>
                    <a:pt x="8" y="18"/>
                    <a:pt x="12" y="8"/>
                  </a:cubicBezTo>
                  <a:cubicBezTo>
                    <a:pt x="14" y="4"/>
                    <a:pt x="8" y="0"/>
                    <a:pt x="7" y="4"/>
                  </a:cubicBezTo>
                  <a:cubicBezTo>
                    <a:pt x="0" y="17"/>
                    <a:pt x="3" y="29"/>
                    <a:pt x="11" y="40"/>
                  </a:cubicBezTo>
                  <a:cubicBezTo>
                    <a:pt x="13" y="44"/>
                    <a:pt x="19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435"/>
            <p:cNvSpPr/>
            <p:nvPr/>
          </p:nvSpPr>
          <p:spPr bwMode="auto">
            <a:xfrm>
              <a:off x="4860" y="3535"/>
              <a:ext cx="17" cy="62"/>
            </a:xfrm>
            <a:custGeom>
              <a:avLst/>
              <a:gdLst>
                <a:gd name="T0" fmla="*/ 2 w 10"/>
                <a:gd name="T1" fmla="*/ 4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2 w 10"/>
                <a:gd name="T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4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2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436"/>
            <p:cNvSpPr/>
            <p:nvPr/>
          </p:nvSpPr>
          <p:spPr bwMode="auto">
            <a:xfrm>
              <a:off x="5079" y="3509"/>
              <a:ext cx="27" cy="94"/>
            </a:xfrm>
            <a:custGeom>
              <a:avLst/>
              <a:gdLst>
                <a:gd name="T0" fmla="*/ 11 w 15"/>
                <a:gd name="T1" fmla="*/ 27 h 50"/>
                <a:gd name="T2" fmla="*/ 14 w 15"/>
                <a:gd name="T3" fmla="*/ 6 h 50"/>
                <a:gd name="T4" fmla="*/ 7 w 15"/>
                <a:gd name="T5" fmla="*/ 4 h 50"/>
                <a:gd name="T6" fmla="*/ 5 w 15"/>
                <a:gd name="T7" fmla="*/ 15 h 50"/>
                <a:gd name="T8" fmla="*/ 3 w 15"/>
                <a:gd name="T9" fmla="*/ 16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7"/>
                  </a:moveTo>
                  <a:cubicBezTo>
                    <a:pt x="12" y="20"/>
                    <a:pt x="12" y="13"/>
                    <a:pt x="14" y="6"/>
                  </a:cubicBezTo>
                  <a:cubicBezTo>
                    <a:pt x="15" y="1"/>
                    <a:pt x="8" y="0"/>
                    <a:pt x="7" y="4"/>
                  </a:cubicBezTo>
                  <a:cubicBezTo>
                    <a:pt x="6" y="8"/>
                    <a:pt x="5" y="11"/>
                    <a:pt x="5" y="15"/>
                  </a:cubicBezTo>
                  <a:cubicBezTo>
                    <a:pt x="4" y="15"/>
                    <a:pt x="4" y="16"/>
                    <a:pt x="3" y="16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10" y="38"/>
                    <a:pt x="9" y="34"/>
                    <a:pt x="8" y="30"/>
                  </a:cubicBezTo>
                  <a:cubicBezTo>
                    <a:pt x="10" y="30"/>
                    <a:pt x="11" y="29"/>
                    <a:pt x="11" y="2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437"/>
            <p:cNvSpPr/>
            <p:nvPr/>
          </p:nvSpPr>
          <p:spPr bwMode="auto">
            <a:xfrm>
              <a:off x="5117" y="3533"/>
              <a:ext cx="14" cy="60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438"/>
            <p:cNvSpPr/>
            <p:nvPr/>
          </p:nvSpPr>
          <p:spPr bwMode="auto">
            <a:xfrm>
              <a:off x="5127" y="3524"/>
              <a:ext cx="34" cy="101"/>
            </a:xfrm>
            <a:custGeom>
              <a:avLst/>
              <a:gdLst>
                <a:gd name="T0" fmla="*/ 18 w 19"/>
                <a:gd name="T1" fmla="*/ 47 h 54"/>
                <a:gd name="T2" fmla="*/ 12 w 19"/>
                <a:gd name="T3" fmla="*/ 15 h 54"/>
                <a:gd name="T4" fmla="*/ 12 w 19"/>
                <a:gd name="T5" fmla="*/ 13 h 54"/>
                <a:gd name="T6" fmla="*/ 12 w 19"/>
                <a:gd name="T7" fmla="*/ 4 h 54"/>
                <a:gd name="T8" fmla="*/ 8 w 19"/>
                <a:gd name="T9" fmla="*/ 4 h 54"/>
                <a:gd name="T10" fmla="*/ 8 w 19"/>
                <a:gd name="T11" fmla="*/ 13 h 54"/>
                <a:gd name="T12" fmla="*/ 7 w 19"/>
                <a:gd name="T13" fmla="*/ 14 h 54"/>
                <a:gd name="T14" fmla="*/ 6 w 19"/>
                <a:gd name="T15" fmla="*/ 23 h 54"/>
                <a:gd name="T16" fmla="*/ 5 w 19"/>
                <a:gd name="T17" fmla="*/ 23 h 54"/>
                <a:gd name="T18" fmla="*/ 1 w 19"/>
                <a:gd name="T19" fmla="*/ 40 h 54"/>
                <a:gd name="T20" fmla="*/ 2 w 19"/>
                <a:gd name="T21" fmla="*/ 40 h 54"/>
                <a:gd name="T22" fmla="*/ 6 w 19"/>
                <a:gd name="T23" fmla="*/ 26 h 54"/>
                <a:gd name="T24" fmla="*/ 10 w 19"/>
                <a:gd name="T25" fmla="*/ 49 h 54"/>
                <a:gd name="T26" fmla="*/ 18 w 19"/>
                <a:gd name="T27" fmla="*/ 4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4">
                  <a:moveTo>
                    <a:pt x="18" y="47"/>
                  </a:moveTo>
                  <a:cubicBezTo>
                    <a:pt x="14" y="36"/>
                    <a:pt x="14" y="25"/>
                    <a:pt x="12" y="15"/>
                  </a:cubicBezTo>
                  <a:cubicBezTo>
                    <a:pt x="12" y="14"/>
                    <a:pt x="12" y="13"/>
                    <a:pt x="12" y="13"/>
                  </a:cubicBezTo>
                  <a:cubicBezTo>
                    <a:pt x="12" y="10"/>
                    <a:pt x="12" y="8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8"/>
                    <a:pt x="8" y="10"/>
                    <a:pt x="8" y="13"/>
                  </a:cubicBezTo>
                  <a:cubicBezTo>
                    <a:pt x="7" y="13"/>
                    <a:pt x="7" y="14"/>
                    <a:pt x="7" y="14"/>
                  </a:cubicBezTo>
                  <a:cubicBezTo>
                    <a:pt x="7" y="17"/>
                    <a:pt x="6" y="20"/>
                    <a:pt x="6" y="23"/>
                  </a:cubicBezTo>
                  <a:cubicBezTo>
                    <a:pt x="6" y="22"/>
                    <a:pt x="5" y="22"/>
                    <a:pt x="5" y="23"/>
                  </a:cubicBezTo>
                  <a:cubicBezTo>
                    <a:pt x="3" y="29"/>
                    <a:pt x="2" y="34"/>
                    <a:pt x="1" y="40"/>
                  </a:cubicBezTo>
                  <a:cubicBezTo>
                    <a:pt x="0" y="41"/>
                    <a:pt x="2" y="41"/>
                    <a:pt x="2" y="40"/>
                  </a:cubicBezTo>
                  <a:cubicBezTo>
                    <a:pt x="4" y="35"/>
                    <a:pt x="5" y="30"/>
                    <a:pt x="6" y="26"/>
                  </a:cubicBezTo>
                  <a:cubicBezTo>
                    <a:pt x="6" y="34"/>
                    <a:pt x="7" y="42"/>
                    <a:pt x="10" y="49"/>
                  </a:cubicBezTo>
                  <a:cubicBezTo>
                    <a:pt x="12" y="54"/>
                    <a:pt x="19" y="52"/>
                    <a:pt x="18" y="4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439"/>
            <p:cNvSpPr/>
            <p:nvPr/>
          </p:nvSpPr>
          <p:spPr bwMode="auto">
            <a:xfrm>
              <a:off x="5172" y="3574"/>
              <a:ext cx="10" cy="55"/>
            </a:xfrm>
            <a:custGeom>
              <a:avLst/>
              <a:gdLst>
                <a:gd name="T0" fmla="*/ 5 w 6"/>
                <a:gd name="T1" fmla="*/ 4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4"/>
                  </a:moveTo>
                  <a:cubicBezTo>
                    <a:pt x="5" y="1"/>
                    <a:pt x="1" y="0"/>
                    <a:pt x="1" y="3"/>
                  </a:cubicBezTo>
                  <a:cubicBezTo>
                    <a:pt x="0" y="11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440"/>
            <p:cNvSpPr/>
            <p:nvPr/>
          </p:nvSpPr>
          <p:spPr bwMode="auto">
            <a:xfrm>
              <a:off x="5184" y="3533"/>
              <a:ext cx="18" cy="75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9" y="14"/>
                    <a:pt x="10" y="4"/>
                  </a:cubicBezTo>
                  <a:cubicBezTo>
                    <a:pt x="10" y="0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441"/>
            <p:cNvSpPr/>
            <p:nvPr/>
          </p:nvSpPr>
          <p:spPr bwMode="auto">
            <a:xfrm>
              <a:off x="5202" y="3528"/>
              <a:ext cx="28" cy="105"/>
            </a:xfrm>
            <a:custGeom>
              <a:avLst/>
              <a:gdLst>
                <a:gd name="T0" fmla="*/ 7 w 16"/>
                <a:gd name="T1" fmla="*/ 5 h 56"/>
                <a:gd name="T2" fmla="*/ 4 w 16"/>
                <a:gd name="T3" fmla="*/ 12 h 56"/>
                <a:gd name="T4" fmla="*/ 4 w 16"/>
                <a:gd name="T5" fmla="*/ 11 h 56"/>
                <a:gd name="T6" fmla="*/ 1 w 16"/>
                <a:gd name="T7" fmla="*/ 11 h 56"/>
                <a:gd name="T8" fmla="*/ 2 w 16"/>
                <a:gd name="T9" fmla="*/ 19 h 56"/>
                <a:gd name="T10" fmla="*/ 6 w 16"/>
                <a:gd name="T11" fmla="*/ 54 h 56"/>
                <a:gd name="T12" fmla="*/ 12 w 16"/>
                <a:gd name="T13" fmla="*/ 52 h 56"/>
                <a:gd name="T14" fmla="*/ 14 w 16"/>
                <a:gd name="T15" fmla="*/ 9 h 56"/>
                <a:gd name="T16" fmla="*/ 7 w 16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6">
                  <a:moveTo>
                    <a:pt x="7" y="5"/>
                  </a:moveTo>
                  <a:cubicBezTo>
                    <a:pt x="6" y="7"/>
                    <a:pt x="5" y="9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6"/>
                    <a:pt x="12" y="55"/>
                    <a:pt x="12" y="52"/>
                  </a:cubicBezTo>
                  <a:cubicBezTo>
                    <a:pt x="11" y="38"/>
                    <a:pt x="9" y="23"/>
                    <a:pt x="14" y="9"/>
                  </a:cubicBezTo>
                  <a:cubicBezTo>
                    <a:pt x="16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42"/>
            <p:cNvSpPr/>
            <p:nvPr/>
          </p:nvSpPr>
          <p:spPr bwMode="auto">
            <a:xfrm>
              <a:off x="5166" y="3513"/>
              <a:ext cx="14" cy="67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43"/>
            <p:cNvSpPr/>
            <p:nvPr/>
          </p:nvSpPr>
          <p:spPr bwMode="auto">
            <a:xfrm>
              <a:off x="5227" y="3528"/>
              <a:ext cx="26" cy="75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39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44"/>
            <p:cNvSpPr/>
            <p:nvPr/>
          </p:nvSpPr>
          <p:spPr bwMode="auto">
            <a:xfrm>
              <a:off x="5267" y="3558"/>
              <a:ext cx="15" cy="60"/>
            </a:xfrm>
            <a:custGeom>
              <a:avLst/>
              <a:gdLst>
                <a:gd name="T0" fmla="*/ 0 w 8"/>
                <a:gd name="T1" fmla="*/ 5 h 32"/>
                <a:gd name="T2" fmla="*/ 1 w 8"/>
                <a:gd name="T3" fmla="*/ 28 h 32"/>
                <a:gd name="T4" fmla="*/ 7 w 8"/>
                <a:gd name="T5" fmla="*/ 28 h 32"/>
                <a:gd name="T6" fmla="*/ 8 w 8"/>
                <a:gd name="T7" fmla="*/ 5 h 32"/>
                <a:gd name="T8" fmla="*/ 0 w 8"/>
                <a:gd name="T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0" y="5"/>
                  </a:moveTo>
                  <a:cubicBezTo>
                    <a:pt x="0" y="13"/>
                    <a:pt x="0" y="20"/>
                    <a:pt x="1" y="28"/>
                  </a:cubicBezTo>
                  <a:cubicBezTo>
                    <a:pt x="2" y="32"/>
                    <a:pt x="7" y="32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45"/>
            <p:cNvSpPr/>
            <p:nvPr/>
          </p:nvSpPr>
          <p:spPr bwMode="auto">
            <a:xfrm>
              <a:off x="5328" y="3507"/>
              <a:ext cx="24" cy="99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3 w 14"/>
                <a:gd name="T15" fmla="*/ 48 h 53"/>
                <a:gd name="T16" fmla="*/ 8 w 14"/>
                <a:gd name="T17" fmla="*/ 32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0"/>
                    <a:pt x="0" y="21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7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9" y="38"/>
                    <a:pt x="8" y="32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46"/>
            <p:cNvSpPr/>
            <p:nvPr/>
          </p:nvSpPr>
          <p:spPr bwMode="auto">
            <a:xfrm>
              <a:off x="5358" y="3505"/>
              <a:ext cx="28" cy="88"/>
            </a:xfrm>
            <a:custGeom>
              <a:avLst/>
              <a:gdLst>
                <a:gd name="T0" fmla="*/ 12 w 16"/>
                <a:gd name="T1" fmla="*/ 2 h 47"/>
                <a:gd name="T2" fmla="*/ 0 w 16"/>
                <a:gd name="T3" fmla="*/ 44 h 47"/>
                <a:gd name="T4" fmla="*/ 6 w 16"/>
                <a:gd name="T5" fmla="*/ 44 h 47"/>
                <a:gd name="T6" fmla="*/ 15 w 16"/>
                <a:gd name="T7" fmla="*/ 4 h 47"/>
                <a:gd name="T8" fmla="*/ 12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7"/>
                    <a:pt x="6" y="47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47"/>
            <p:cNvSpPr/>
            <p:nvPr/>
          </p:nvSpPr>
          <p:spPr bwMode="auto">
            <a:xfrm>
              <a:off x="5391" y="3520"/>
              <a:ext cx="15" cy="85"/>
            </a:xfrm>
            <a:custGeom>
              <a:avLst/>
              <a:gdLst>
                <a:gd name="T0" fmla="*/ 6 w 8"/>
                <a:gd name="T1" fmla="*/ 3 h 45"/>
                <a:gd name="T2" fmla="*/ 2 w 8"/>
                <a:gd name="T3" fmla="*/ 3 h 45"/>
                <a:gd name="T4" fmla="*/ 2 w 8"/>
                <a:gd name="T5" fmla="*/ 15 h 45"/>
                <a:gd name="T6" fmla="*/ 0 w 8"/>
                <a:gd name="T7" fmla="*/ 17 h 45"/>
                <a:gd name="T8" fmla="*/ 0 w 8"/>
                <a:gd name="T9" fmla="*/ 34 h 45"/>
                <a:gd name="T10" fmla="*/ 2 w 8"/>
                <a:gd name="T11" fmla="*/ 36 h 45"/>
                <a:gd name="T12" fmla="*/ 2 w 8"/>
                <a:gd name="T13" fmla="*/ 42 h 45"/>
                <a:gd name="T14" fmla="*/ 7 w 8"/>
                <a:gd name="T15" fmla="*/ 42 h 45"/>
                <a:gd name="T16" fmla="*/ 6 w 8"/>
                <a:gd name="T17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5">
                  <a:moveTo>
                    <a:pt x="6" y="3"/>
                  </a:moveTo>
                  <a:cubicBezTo>
                    <a:pt x="6" y="0"/>
                    <a:pt x="3" y="0"/>
                    <a:pt x="2" y="3"/>
                  </a:cubicBezTo>
                  <a:cubicBezTo>
                    <a:pt x="2" y="7"/>
                    <a:pt x="2" y="11"/>
                    <a:pt x="2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23"/>
                    <a:pt x="0" y="28"/>
                    <a:pt x="0" y="34"/>
                  </a:cubicBezTo>
                  <a:cubicBezTo>
                    <a:pt x="0" y="35"/>
                    <a:pt x="1" y="35"/>
                    <a:pt x="2" y="36"/>
                  </a:cubicBezTo>
                  <a:cubicBezTo>
                    <a:pt x="2" y="38"/>
                    <a:pt x="2" y="40"/>
                    <a:pt x="2" y="42"/>
                  </a:cubicBezTo>
                  <a:cubicBezTo>
                    <a:pt x="2" y="45"/>
                    <a:pt x="7" y="45"/>
                    <a:pt x="7" y="42"/>
                  </a:cubicBezTo>
                  <a:cubicBezTo>
                    <a:pt x="8" y="29"/>
                    <a:pt x="7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448"/>
            <p:cNvSpPr/>
            <p:nvPr/>
          </p:nvSpPr>
          <p:spPr bwMode="auto">
            <a:xfrm>
              <a:off x="5430" y="3499"/>
              <a:ext cx="32" cy="90"/>
            </a:xfrm>
            <a:custGeom>
              <a:avLst/>
              <a:gdLst>
                <a:gd name="T0" fmla="*/ 18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6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29 h 48"/>
                <a:gd name="T16" fmla="*/ 0 w 18"/>
                <a:gd name="T17" fmla="*/ 30 h 48"/>
                <a:gd name="T18" fmla="*/ 0 w 18"/>
                <a:gd name="T19" fmla="*/ 43 h 48"/>
                <a:gd name="T20" fmla="*/ 2 w 18"/>
                <a:gd name="T21" fmla="*/ 43 h 48"/>
                <a:gd name="T22" fmla="*/ 8 w 18"/>
                <a:gd name="T23" fmla="*/ 43 h 48"/>
                <a:gd name="T24" fmla="*/ 8 w 18"/>
                <a:gd name="T25" fmla="*/ 42 h 48"/>
                <a:gd name="T26" fmla="*/ 8 w 18"/>
                <a:gd name="T27" fmla="*/ 45 h 48"/>
                <a:gd name="T28" fmla="*/ 13 w 18"/>
                <a:gd name="T29" fmla="*/ 46 h 48"/>
                <a:gd name="T30" fmla="*/ 18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8" y="44"/>
                  </a:moveTo>
                  <a:cubicBezTo>
                    <a:pt x="15" y="35"/>
                    <a:pt x="15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2" y="12"/>
                    <a:pt x="2" y="21"/>
                    <a:pt x="1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0" y="34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4" y="48"/>
                    <a:pt x="18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449"/>
            <p:cNvSpPr/>
            <p:nvPr/>
          </p:nvSpPr>
          <p:spPr bwMode="auto">
            <a:xfrm>
              <a:off x="5496" y="3528"/>
              <a:ext cx="9" cy="61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30 h 33"/>
                <a:gd name="T6" fmla="*/ 5 w 5"/>
                <a:gd name="T7" fmla="*/ 30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450"/>
            <p:cNvSpPr/>
            <p:nvPr/>
          </p:nvSpPr>
          <p:spPr bwMode="auto">
            <a:xfrm>
              <a:off x="5523" y="3520"/>
              <a:ext cx="24" cy="77"/>
            </a:xfrm>
            <a:custGeom>
              <a:avLst/>
              <a:gdLst>
                <a:gd name="T0" fmla="*/ 7 w 14"/>
                <a:gd name="T1" fmla="*/ 7 h 41"/>
                <a:gd name="T2" fmla="*/ 7 w 14"/>
                <a:gd name="T3" fmla="*/ 4 h 41"/>
                <a:gd name="T4" fmla="*/ 1 w 14"/>
                <a:gd name="T5" fmla="*/ 6 h 41"/>
                <a:gd name="T6" fmla="*/ 3 w 14"/>
                <a:gd name="T7" fmla="*/ 30 h 41"/>
                <a:gd name="T8" fmla="*/ 5 w 14"/>
                <a:gd name="T9" fmla="*/ 32 h 41"/>
                <a:gd name="T10" fmla="*/ 5 w 14"/>
                <a:gd name="T11" fmla="*/ 38 h 41"/>
                <a:gd name="T12" fmla="*/ 11 w 14"/>
                <a:gd name="T13" fmla="*/ 38 h 41"/>
                <a:gd name="T14" fmla="*/ 13 w 14"/>
                <a:gd name="T15" fmla="*/ 10 h 41"/>
                <a:gd name="T16" fmla="*/ 7 w 14"/>
                <a:gd name="T17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7"/>
                  </a:moveTo>
                  <a:cubicBezTo>
                    <a:pt x="7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3" y="14"/>
                    <a:pt x="3" y="22"/>
                    <a:pt x="3" y="30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6"/>
                    <a:pt x="5" y="38"/>
                  </a:cubicBezTo>
                  <a:cubicBezTo>
                    <a:pt x="6" y="41"/>
                    <a:pt x="10" y="41"/>
                    <a:pt x="11" y="38"/>
                  </a:cubicBezTo>
                  <a:cubicBezTo>
                    <a:pt x="12" y="29"/>
                    <a:pt x="11" y="19"/>
                    <a:pt x="13" y="10"/>
                  </a:cubicBezTo>
                  <a:cubicBezTo>
                    <a:pt x="14" y="6"/>
                    <a:pt x="9" y="4"/>
                    <a:pt x="7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451"/>
            <p:cNvSpPr/>
            <p:nvPr/>
          </p:nvSpPr>
          <p:spPr bwMode="auto">
            <a:xfrm>
              <a:off x="5553" y="3520"/>
              <a:ext cx="28" cy="98"/>
            </a:xfrm>
            <a:custGeom>
              <a:avLst/>
              <a:gdLst>
                <a:gd name="T0" fmla="*/ 8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2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8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8" y="4"/>
                  </a:moveTo>
                  <a:cubicBezTo>
                    <a:pt x="7" y="6"/>
                    <a:pt x="7" y="9"/>
                    <a:pt x="6" y="11"/>
                  </a:cubicBezTo>
                  <a:cubicBezTo>
                    <a:pt x="5" y="10"/>
                    <a:pt x="3" y="11"/>
                    <a:pt x="3" y="13"/>
                  </a:cubicBezTo>
                  <a:cubicBezTo>
                    <a:pt x="3" y="16"/>
                    <a:pt x="3" y="20"/>
                    <a:pt x="2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10" y="52"/>
                    <a:pt x="10" y="49"/>
                  </a:cubicBezTo>
                  <a:cubicBezTo>
                    <a:pt x="13" y="34"/>
                    <a:pt x="13" y="20"/>
                    <a:pt x="15" y="5"/>
                  </a:cubicBezTo>
                  <a:cubicBezTo>
                    <a:pt x="16" y="1"/>
                    <a:pt x="8" y="0"/>
                    <a:pt x="8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452"/>
            <p:cNvSpPr/>
            <p:nvPr/>
          </p:nvSpPr>
          <p:spPr bwMode="auto">
            <a:xfrm>
              <a:off x="5473" y="3528"/>
              <a:ext cx="21" cy="86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3 h 46"/>
                <a:gd name="T4" fmla="*/ 4 w 12"/>
                <a:gd name="T5" fmla="*/ 4 h 46"/>
                <a:gd name="T6" fmla="*/ 5 w 12"/>
                <a:gd name="T7" fmla="*/ 8 h 46"/>
                <a:gd name="T8" fmla="*/ 3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1 w 12"/>
                <a:gd name="T15" fmla="*/ 29 h 46"/>
                <a:gd name="T16" fmla="*/ 11 w 12"/>
                <a:gd name="T17" fmla="*/ 28 h 46"/>
                <a:gd name="T18" fmla="*/ 11 w 12"/>
                <a:gd name="T19" fmla="*/ 21 h 46"/>
                <a:gd name="T20" fmla="*/ 12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6"/>
                    <a:pt x="8" y="4"/>
                    <a:pt x="7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4" y="6"/>
                    <a:pt x="5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6"/>
                    <a:pt x="11" y="46"/>
                    <a:pt x="11" y="42"/>
                  </a:cubicBezTo>
                  <a:cubicBezTo>
                    <a:pt x="11" y="37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5"/>
                    <a:pt x="11" y="23"/>
                    <a:pt x="11" y="21"/>
                  </a:cubicBezTo>
                  <a:cubicBezTo>
                    <a:pt x="11" y="18"/>
                    <a:pt x="11" y="15"/>
                    <a:pt x="12" y="12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453"/>
            <p:cNvSpPr/>
            <p:nvPr/>
          </p:nvSpPr>
          <p:spPr bwMode="auto">
            <a:xfrm>
              <a:off x="5305" y="3531"/>
              <a:ext cx="23" cy="53"/>
            </a:xfrm>
            <a:custGeom>
              <a:avLst/>
              <a:gdLst>
                <a:gd name="T0" fmla="*/ 12 w 13"/>
                <a:gd name="T1" fmla="*/ 25 h 28"/>
                <a:gd name="T2" fmla="*/ 4 w 13"/>
                <a:gd name="T3" fmla="*/ 3 h 28"/>
                <a:gd name="T4" fmla="*/ 1 w 13"/>
                <a:gd name="T5" fmla="*/ 4 h 28"/>
                <a:gd name="T6" fmla="*/ 9 w 13"/>
                <a:gd name="T7" fmla="*/ 26 h 28"/>
                <a:gd name="T8" fmla="*/ 12 w 13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8">
                  <a:moveTo>
                    <a:pt x="12" y="25"/>
                  </a:moveTo>
                  <a:cubicBezTo>
                    <a:pt x="9" y="18"/>
                    <a:pt x="6" y="10"/>
                    <a:pt x="4" y="3"/>
                  </a:cubicBezTo>
                  <a:cubicBezTo>
                    <a:pt x="4" y="0"/>
                    <a:pt x="0" y="1"/>
                    <a:pt x="1" y="4"/>
                  </a:cubicBezTo>
                  <a:cubicBezTo>
                    <a:pt x="3" y="12"/>
                    <a:pt x="5" y="19"/>
                    <a:pt x="9" y="26"/>
                  </a:cubicBezTo>
                  <a:cubicBezTo>
                    <a:pt x="10" y="28"/>
                    <a:pt x="13" y="27"/>
                    <a:pt x="12" y="2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454"/>
            <p:cNvSpPr/>
            <p:nvPr/>
          </p:nvSpPr>
          <p:spPr bwMode="auto">
            <a:xfrm>
              <a:off x="5260" y="3511"/>
              <a:ext cx="32" cy="82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0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7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0"/>
                  </a:cubicBezTo>
                  <a:cubicBezTo>
                    <a:pt x="13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455"/>
            <p:cNvSpPr/>
            <p:nvPr/>
          </p:nvSpPr>
          <p:spPr bwMode="auto">
            <a:xfrm>
              <a:off x="5375" y="3535"/>
              <a:ext cx="18" cy="62"/>
            </a:xfrm>
            <a:custGeom>
              <a:avLst/>
              <a:gdLst>
                <a:gd name="T0" fmla="*/ 2 w 10"/>
                <a:gd name="T1" fmla="*/ 4 h 33"/>
                <a:gd name="T2" fmla="*/ 2 w 10"/>
                <a:gd name="T3" fmla="*/ 29 h 33"/>
                <a:gd name="T4" fmla="*/ 8 w 10"/>
                <a:gd name="T5" fmla="*/ 27 h 33"/>
                <a:gd name="T6" fmla="*/ 9 w 10"/>
                <a:gd name="T7" fmla="*/ 6 h 33"/>
                <a:gd name="T8" fmla="*/ 2 w 10"/>
                <a:gd name="T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4"/>
                  </a:moveTo>
                  <a:cubicBezTo>
                    <a:pt x="0" y="12"/>
                    <a:pt x="0" y="21"/>
                    <a:pt x="2" y="29"/>
                  </a:cubicBezTo>
                  <a:cubicBezTo>
                    <a:pt x="4" y="33"/>
                    <a:pt x="9" y="31"/>
                    <a:pt x="8" y="27"/>
                  </a:cubicBezTo>
                  <a:cubicBezTo>
                    <a:pt x="7" y="20"/>
                    <a:pt x="7" y="13"/>
                    <a:pt x="9" y="6"/>
                  </a:cubicBezTo>
                  <a:cubicBezTo>
                    <a:pt x="10" y="2"/>
                    <a:pt x="3" y="0"/>
                    <a:pt x="2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456"/>
            <p:cNvSpPr/>
            <p:nvPr/>
          </p:nvSpPr>
          <p:spPr bwMode="auto">
            <a:xfrm>
              <a:off x="5595" y="3509"/>
              <a:ext cx="27" cy="94"/>
            </a:xfrm>
            <a:custGeom>
              <a:avLst/>
              <a:gdLst>
                <a:gd name="T0" fmla="*/ 11 w 15"/>
                <a:gd name="T1" fmla="*/ 27 h 50"/>
                <a:gd name="T2" fmla="*/ 13 w 15"/>
                <a:gd name="T3" fmla="*/ 6 h 50"/>
                <a:gd name="T4" fmla="*/ 6 w 15"/>
                <a:gd name="T5" fmla="*/ 4 h 50"/>
                <a:gd name="T6" fmla="*/ 4 w 15"/>
                <a:gd name="T7" fmla="*/ 15 h 50"/>
                <a:gd name="T8" fmla="*/ 3 w 15"/>
                <a:gd name="T9" fmla="*/ 16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7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1"/>
                    <a:pt x="8" y="0"/>
                    <a:pt x="6" y="4"/>
                  </a:cubicBezTo>
                  <a:cubicBezTo>
                    <a:pt x="5" y="8"/>
                    <a:pt x="5" y="11"/>
                    <a:pt x="4" y="15"/>
                  </a:cubicBezTo>
                  <a:cubicBezTo>
                    <a:pt x="4" y="15"/>
                    <a:pt x="3" y="16"/>
                    <a:pt x="3" y="16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1" y="29"/>
                    <a:pt x="11" y="2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457"/>
            <p:cNvSpPr/>
            <p:nvPr/>
          </p:nvSpPr>
          <p:spPr bwMode="auto">
            <a:xfrm>
              <a:off x="5633" y="3533"/>
              <a:ext cx="14" cy="60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458"/>
            <p:cNvSpPr/>
            <p:nvPr/>
          </p:nvSpPr>
          <p:spPr bwMode="auto">
            <a:xfrm>
              <a:off x="5643" y="3524"/>
              <a:ext cx="34" cy="101"/>
            </a:xfrm>
            <a:custGeom>
              <a:avLst/>
              <a:gdLst>
                <a:gd name="T0" fmla="*/ 17 w 19"/>
                <a:gd name="T1" fmla="*/ 47 h 54"/>
                <a:gd name="T2" fmla="*/ 12 w 19"/>
                <a:gd name="T3" fmla="*/ 15 h 54"/>
                <a:gd name="T4" fmla="*/ 12 w 19"/>
                <a:gd name="T5" fmla="*/ 13 h 54"/>
                <a:gd name="T6" fmla="*/ 11 w 19"/>
                <a:gd name="T7" fmla="*/ 4 h 54"/>
                <a:gd name="T8" fmla="*/ 7 w 19"/>
                <a:gd name="T9" fmla="*/ 4 h 54"/>
                <a:gd name="T10" fmla="*/ 7 w 19"/>
                <a:gd name="T11" fmla="*/ 13 h 54"/>
                <a:gd name="T12" fmla="*/ 7 w 19"/>
                <a:gd name="T13" fmla="*/ 14 h 54"/>
                <a:gd name="T14" fmla="*/ 6 w 19"/>
                <a:gd name="T15" fmla="*/ 23 h 54"/>
                <a:gd name="T16" fmla="*/ 4 w 19"/>
                <a:gd name="T17" fmla="*/ 23 h 54"/>
                <a:gd name="T18" fmla="*/ 0 w 19"/>
                <a:gd name="T19" fmla="*/ 40 h 54"/>
                <a:gd name="T20" fmla="*/ 2 w 19"/>
                <a:gd name="T21" fmla="*/ 40 h 54"/>
                <a:gd name="T22" fmla="*/ 6 w 19"/>
                <a:gd name="T23" fmla="*/ 26 h 54"/>
                <a:gd name="T24" fmla="*/ 9 w 19"/>
                <a:gd name="T25" fmla="*/ 49 h 54"/>
                <a:gd name="T26" fmla="*/ 17 w 19"/>
                <a:gd name="T27" fmla="*/ 4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4">
                  <a:moveTo>
                    <a:pt x="17" y="47"/>
                  </a:moveTo>
                  <a:cubicBezTo>
                    <a:pt x="14" y="36"/>
                    <a:pt x="13" y="25"/>
                    <a:pt x="12" y="15"/>
                  </a:cubicBezTo>
                  <a:cubicBezTo>
                    <a:pt x="12" y="14"/>
                    <a:pt x="12" y="13"/>
                    <a:pt x="12" y="13"/>
                  </a:cubicBezTo>
                  <a:cubicBezTo>
                    <a:pt x="11" y="10"/>
                    <a:pt x="11" y="8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8"/>
                    <a:pt x="7" y="10"/>
                    <a:pt x="7" y="13"/>
                  </a:cubicBezTo>
                  <a:cubicBezTo>
                    <a:pt x="7" y="13"/>
                    <a:pt x="7" y="14"/>
                    <a:pt x="7" y="14"/>
                  </a:cubicBezTo>
                  <a:cubicBezTo>
                    <a:pt x="6" y="17"/>
                    <a:pt x="6" y="20"/>
                    <a:pt x="6" y="23"/>
                  </a:cubicBezTo>
                  <a:cubicBezTo>
                    <a:pt x="5" y="22"/>
                    <a:pt x="4" y="22"/>
                    <a:pt x="4" y="23"/>
                  </a:cubicBezTo>
                  <a:cubicBezTo>
                    <a:pt x="3" y="29"/>
                    <a:pt x="2" y="34"/>
                    <a:pt x="0" y="40"/>
                  </a:cubicBezTo>
                  <a:cubicBezTo>
                    <a:pt x="0" y="41"/>
                    <a:pt x="2" y="41"/>
                    <a:pt x="2" y="40"/>
                  </a:cubicBezTo>
                  <a:cubicBezTo>
                    <a:pt x="4" y="35"/>
                    <a:pt x="4" y="30"/>
                    <a:pt x="6" y="26"/>
                  </a:cubicBezTo>
                  <a:cubicBezTo>
                    <a:pt x="5" y="34"/>
                    <a:pt x="6" y="42"/>
                    <a:pt x="9" y="49"/>
                  </a:cubicBezTo>
                  <a:cubicBezTo>
                    <a:pt x="11" y="54"/>
                    <a:pt x="19" y="52"/>
                    <a:pt x="17" y="4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459"/>
            <p:cNvSpPr/>
            <p:nvPr/>
          </p:nvSpPr>
          <p:spPr bwMode="auto">
            <a:xfrm>
              <a:off x="5688" y="3574"/>
              <a:ext cx="10" cy="55"/>
            </a:xfrm>
            <a:custGeom>
              <a:avLst/>
              <a:gdLst>
                <a:gd name="T0" fmla="*/ 5 w 6"/>
                <a:gd name="T1" fmla="*/ 4 h 29"/>
                <a:gd name="T2" fmla="*/ 0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4"/>
                  </a:moveTo>
                  <a:cubicBezTo>
                    <a:pt x="5" y="1"/>
                    <a:pt x="1" y="0"/>
                    <a:pt x="0" y="3"/>
                  </a:cubicBezTo>
                  <a:cubicBezTo>
                    <a:pt x="0" y="11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5" y="11"/>
                    <a:pt x="5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460"/>
            <p:cNvSpPr/>
            <p:nvPr/>
          </p:nvSpPr>
          <p:spPr bwMode="auto">
            <a:xfrm>
              <a:off x="5700" y="3533"/>
              <a:ext cx="18" cy="75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9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4"/>
                    <a:pt x="9" y="4"/>
                  </a:cubicBezTo>
                  <a:cubicBezTo>
                    <a:pt x="10" y="0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461"/>
            <p:cNvSpPr/>
            <p:nvPr/>
          </p:nvSpPr>
          <p:spPr bwMode="auto">
            <a:xfrm>
              <a:off x="5716" y="3528"/>
              <a:ext cx="30" cy="105"/>
            </a:xfrm>
            <a:custGeom>
              <a:avLst/>
              <a:gdLst>
                <a:gd name="T0" fmla="*/ 7 w 17"/>
                <a:gd name="T1" fmla="*/ 5 h 56"/>
                <a:gd name="T2" fmla="*/ 5 w 17"/>
                <a:gd name="T3" fmla="*/ 12 h 56"/>
                <a:gd name="T4" fmla="*/ 4 w 17"/>
                <a:gd name="T5" fmla="*/ 11 h 56"/>
                <a:gd name="T6" fmla="*/ 1 w 17"/>
                <a:gd name="T7" fmla="*/ 11 h 56"/>
                <a:gd name="T8" fmla="*/ 2 w 17"/>
                <a:gd name="T9" fmla="*/ 19 h 56"/>
                <a:gd name="T10" fmla="*/ 6 w 17"/>
                <a:gd name="T11" fmla="*/ 54 h 56"/>
                <a:gd name="T12" fmla="*/ 12 w 17"/>
                <a:gd name="T13" fmla="*/ 52 h 56"/>
                <a:gd name="T14" fmla="*/ 15 w 17"/>
                <a:gd name="T15" fmla="*/ 9 h 56"/>
                <a:gd name="T16" fmla="*/ 7 w 17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6">
                  <a:moveTo>
                    <a:pt x="7" y="5"/>
                  </a:moveTo>
                  <a:cubicBezTo>
                    <a:pt x="6" y="7"/>
                    <a:pt x="5" y="9"/>
                    <a:pt x="5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8" y="56"/>
                    <a:pt x="12" y="55"/>
                    <a:pt x="12" y="52"/>
                  </a:cubicBezTo>
                  <a:cubicBezTo>
                    <a:pt x="11" y="38"/>
                    <a:pt x="9" y="23"/>
                    <a:pt x="15" y="9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462"/>
            <p:cNvSpPr/>
            <p:nvPr/>
          </p:nvSpPr>
          <p:spPr bwMode="auto">
            <a:xfrm>
              <a:off x="5682" y="3513"/>
              <a:ext cx="14" cy="67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7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7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463"/>
            <p:cNvSpPr/>
            <p:nvPr/>
          </p:nvSpPr>
          <p:spPr bwMode="auto">
            <a:xfrm>
              <a:off x="5742" y="3528"/>
              <a:ext cx="27" cy="75"/>
            </a:xfrm>
            <a:custGeom>
              <a:avLst/>
              <a:gdLst>
                <a:gd name="T0" fmla="*/ 4 w 15"/>
                <a:gd name="T1" fmla="*/ 5 h 40"/>
                <a:gd name="T2" fmla="*/ 3 w 15"/>
                <a:gd name="T3" fmla="*/ 37 h 40"/>
                <a:gd name="T4" fmla="*/ 9 w 15"/>
                <a:gd name="T5" fmla="*/ 36 h 40"/>
                <a:gd name="T6" fmla="*/ 12 w 15"/>
                <a:gd name="T7" fmla="*/ 10 h 40"/>
                <a:gd name="T8" fmla="*/ 4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4" y="5"/>
                  </a:moveTo>
                  <a:cubicBezTo>
                    <a:pt x="0" y="15"/>
                    <a:pt x="0" y="26"/>
                    <a:pt x="3" y="37"/>
                  </a:cubicBezTo>
                  <a:cubicBezTo>
                    <a:pt x="4" y="40"/>
                    <a:pt x="10" y="39"/>
                    <a:pt x="9" y="36"/>
                  </a:cubicBezTo>
                  <a:cubicBezTo>
                    <a:pt x="9" y="27"/>
                    <a:pt x="9" y="18"/>
                    <a:pt x="12" y="10"/>
                  </a:cubicBezTo>
                  <a:cubicBezTo>
                    <a:pt x="15" y="4"/>
                    <a:pt x="7" y="0"/>
                    <a:pt x="4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464"/>
            <p:cNvSpPr/>
            <p:nvPr/>
          </p:nvSpPr>
          <p:spPr bwMode="auto">
            <a:xfrm>
              <a:off x="5783" y="3558"/>
              <a:ext cx="14" cy="60"/>
            </a:xfrm>
            <a:custGeom>
              <a:avLst/>
              <a:gdLst>
                <a:gd name="T0" fmla="*/ 0 w 8"/>
                <a:gd name="T1" fmla="*/ 5 h 32"/>
                <a:gd name="T2" fmla="*/ 1 w 8"/>
                <a:gd name="T3" fmla="*/ 28 h 32"/>
                <a:gd name="T4" fmla="*/ 7 w 8"/>
                <a:gd name="T5" fmla="*/ 28 h 32"/>
                <a:gd name="T6" fmla="*/ 8 w 8"/>
                <a:gd name="T7" fmla="*/ 5 h 32"/>
                <a:gd name="T8" fmla="*/ 0 w 8"/>
                <a:gd name="T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0" y="5"/>
                  </a:moveTo>
                  <a:cubicBezTo>
                    <a:pt x="0" y="13"/>
                    <a:pt x="0" y="20"/>
                    <a:pt x="1" y="28"/>
                  </a:cubicBezTo>
                  <a:cubicBezTo>
                    <a:pt x="1" y="32"/>
                    <a:pt x="6" y="32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465"/>
            <p:cNvSpPr/>
            <p:nvPr/>
          </p:nvSpPr>
          <p:spPr bwMode="auto">
            <a:xfrm>
              <a:off x="5844" y="3507"/>
              <a:ext cx="23" cy="99"/>
            </a:xfrm>
            <a:custGeom>
              <a:avLst/>
              <a:gdLst>
                <a:gd name="T0" fmla="*/ 10 w 13"/>
                <a:gd name="T1" fmla="*/ 1 h 53"/>
                <a:gd name="T2" fmla="*/ 5 w 13"/>
                <a:gd name="T3" fmla="*/ 21 h 53"/>
                <a:gd name="T4" fmla="*/ 0 w 13"/>
                <a:gd name="T5" fmla="*/ 24 h 53"/>
                <a:gd name="T6" fmla="*/ 4 w 13"/>
                <a:gd name="T7" fmla="*/ 44 h 53"/>
                <a:gd name="T8" fmla="*/ 4 w 13"/>
                <a:gd name="T9" fmla="*/ 45 h 53"/>
                <a:gd name="T10" fmla="*/ 5 w 13"/>
                <a:gd name="T11" fmla="*/ 46 h 53"/>
                <a:gd name="T12" fmla="*/ 7 w 13"/>
                <a:gd name="T13" fmla="*/ 50 h 53"/>
                <a:gd name="T14" fmla="*/ 12 w 13"/>
                <a:gd name="T15" fmla="*/ 48 h 53"/>
                <a:gd name="T16" fmla="*/ 8 w 13"/>
                <a:gd name="T17" fmla="*/ 32 h 53"/>
                <a:gd name="T18" fmla="*/ 13 w 13"/>
                <a:gd name="T19" fmla="*/ 2 h 53"/>
                <a:gd name="T20" fmla="*/ 10 w 13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3">
                  <a:moveTo>
                    <a:pt x="10" y="1"/>
                  </a:moveTo>
                  <a:cubicBezTo>
                    <a:pt x="7" y="8"/>
                    <a:pt x="6" y="14"/>
                    <a:pt x="5" y="21"/>
                  </a:cubicBezTo>
                  <a:cubicBezTo>
                    <a:pt x="2" y="20"/>
                    <a:pt x="0" y="21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6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0" y="43"/>
                    <a:pt x="9" y="38"/>
                    <a:pt x="8" y="32"/>
                  </a:cubicBezTo>
                  <a:cubicBezTo>
                    <a:pt x="8" y="22"/>
                    <a:pt x="9" y="12"/>
                    <a:pt x="13" y="2"/>
                  </a:cubicBezTo>
                  <a:cubicBezTo>
                    <a:pt x="13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466"/>
            <p:cNvSpPr/>
            <p:nvPr/>
          </p:nvSpPr>
          <p:spPr bwMode="auto">
            <a:xfrm>
              <a:off x="5872" y="3505"/>
              <a:ext cx="30" cy="88"/>
            </a:xfrm>
            <a:custGeom>
              <a:avLst/>
              <a:gdLst>
                <a:gd name="T0" fmla="*/ 12 w 17"/>
                <a:gd name="T1" fmla="*/ 2 h 47"/>
                <a:gd name="T2" fmla="*/ 1 w 17"/>
                <a:gd name="T3" fmla="*/ 44 h 47"/>
                <a:gd name="T4" fmla="*/ 7 w 17"/>
                <a:gd name="T5" fmla="*/ 44 h 47"/>
                <a:gd name="T6" fmla="*/ 15 w 17"/>
                <a:gd name="T7" fmla="*/ 4 h 47"/>
                <a:gd name="T8" fmla="*/ 12 w 17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7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7"/>
                    <a:pt x="6" y="47"/>
                    <a:pt x="7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467"/>
            <p:cNvSpPr/>
            <p:nvPr/>
          </p:nvSpPr>
          <p:spPr bwMode="auto">
            <a:xfrm>
              <a:off x="5907" y="3520"/>
              <a:ext cx="13" cy="85"/>
            </a:xfrm>
            <a:custGeom>
              <a:avLst/>
              <a:gdLst>
                <a:gd name="T0" fmla="*/ 6 w 7"/>
                <a:gd name="T1" fmla="*/ 3 h 45"/>
                <a:gd name="T2" fmla="*/ 2 w 7"/>
                <a:gd name="T3" fmla="*/ 3 h 45"/>
                <a:gd name="T4" fmla="*/ 2 w 7"/>
                <a:gd name="T5" fmla="*/ 15 h 45"/>
                <a:gd name="T6" fmla="*/ 0 w 7"/>
                <a:gd name="T7" fmla="*/ 17 h 45"/>
                <a:gd name="T8" fmla="*/ 0 w 7"/>
                <a:gd name="T9" fmla="*/ 34 h 45"/>
                <a:gd name="T10" fmla="*/ 1 w 7"/>
                <a:gd name="T11" fmla="*/ 36 h 45"/>
                <a:gd name="T12" fmla="*/ 2 w 7"/>
                <a:gd name="T13" fmla="*/ 42 h 45"/>
                <a:gd name="T14" fmla="*/ 6 w 7"/>
                <a:gd name="T15" fmla="*/ 42 h 45"/>
                <a:gd name="T16" fmla="*/ 6 w 7"/>
                <a:gd name="T17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5">
                  <a:moveTo>
                    <a:pt x="6" y="3"/>
                  </a:moveTo>
                  <a:cubicBezTo>
                    <a:pt x="6" y="0"/>
                    <a:pt x="2" y="0"/>
                    <a:pt x="2" y="3"/>
                  </a:cubicBezTo>
                  <a:cubicBezTo>
                    <a:pt x="2" y="7"/>
                    <a:pt x="2" y="11"/>
                    <a:pt x="2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23"/>
                    <a:pt x="0" y="28"/>
                    <a:pt x="0" y="34"/>
                  </a:cubicBezTo>
                  <a:cubicBezTo>
                    <a:pt x="0" y="35"/>
                    <a:pt x="1" y="35"/>
                    <a:pt x="1" y="36"/>
                  </a:cubicBezTo>
                  <a:cubicBezTo>
                    <a:pt x="2" y="38"/>
                    <a:pt x="2" y="40"/>
                    <a:pt x="2" y="42"/>
                  </a:cubicBezTo>
                  <a:cubicBezTo>
                    <a:pt x="2" y="45"/>
                    <a:pt x="6" y="45"/>
                    <a:pt x="6" y="42"/>
                  </a:cubicBezTo>
                  <a:cubicBezTo>
                    <a:pt x="7" y="29"/>
                    <a:pt x="7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468"/>
            <p:cNvSpPr/>
            <p:nvPr/>
          </p:nvSpPr>
          <p:spPr bwMode="auto">
            <a:xfrm>
              <a:off x="5945" y="3499"/>
              <a:ext cx="33" cy="90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1 w 19"/>
                <a:gd name="T5" fmla="*/ 15 h 48"/>
                <a:gd name="T6" fmla="*/ 11 w 19"/>
                <a:gd name="T7" fmla="*/ 15 h 48"/>
                <a:gd name="T8" fmla="*/ 10 w 19"/>
                <a:gd name="T9" fmla="*/ 16 h 48"/>
                <a:gd name="T10" fmla="*/ 10 w 19"/>
                <a:gd name="T11" fmla="*/ 4 h 48"/>
                <a:gd name="T12" fmla="*/ 5 w 19"/>
                <a:gd name="T13" fmla="*/ 3 h 48"/>
                <a:gd name="T14" fmla="*/ 2 w 19"/>
                <a:gd name="T15" fmla="*/ 29 h 48"/>
                <a:gd name="T16" fmla="*/ 0 w 19"/>
                <a:gd name="T17" fmla="*/ 30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0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0" y="34"/>
                    <a:pt x="0" y="39"/>
                    <a:pt x="0" y="43"/>
                  </a:cubicBezTo>
                  <a:cubicBezTo>
                    <a:pt x="0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 469"/>
            <p:cNvSpPr/>
            <p:nvPr/>
          </p:nvSpPr>
          <p:spPr bwMode="auto">
            <a:xfrm>
              <a:off x="6010" y="3528"/>
              <a:ext cx="11" cy="61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6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 470"/>
            <p:cNvSpPr/>
            <p:nvPr/>
          </p:nvSpPr>
          <p:spPr bwMode="auto">
            <a:xfrm>
              <a:off x="6039" y="3520"/>
              <a:ext cx="24" cy="77"/>
            </a:xfrm>
            <a:custGeom>
              <a:avLst/>
              <a:gdLst>
                <a:gd name="T0" fmla="*/ 7 w 14"/>
                <a:gd name="T1" fmla="*/ 7 h 41"/>
                <a:gd name="T2" fmla="*/ 7 w 14"/>
                <a:gd name="T3" fmla="*/ 4 h 41"/>
                <a:gd name="T4" fmla="*/ 1 w 14"/>
                <a:gd name="T5" fmla="*/ 6 h 41"/>
                <a:gd name="T6" fmla="*/ 3 w 14"/>
                <a:gd name="T7" fmla="*/ 30 h 41"/>
                <a:gd name="T8" fmla="*/ 4 w 14"/>
                <a:gd name="T9" fmla="*/ 32 h 41"/>
                <a:gd name="T10" fmla="*/ 5 w 14"/>
                <a:gd name="T11" fmla="*/ 38 h 41"/>
                <a:gd name="T12" fmla="*/ 10 w 14"/>
                <a:gd name="T13" fmla="*/ 38 h 41"/>
                <a:gd name="T14" fmla="*/ 13 w 14"/>
                <a:gd name="T15" fmla="*/ 10 h 41"/>
                <a:gd name="T16" fmla="*/ 7 w 14"/>
                <a:gd name="T17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7"/>
                  </a:moveTo>
                  <a:cubicBezTo>
                    <a:pt x="7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2" y="14"/>
                    <a:pt x="2" y="22"/>
                    <a:pt x="3" y="30"/>
                  </a:cubicBezTo>
                  <a:cubicBezTo>
                    <a:pt x="3" y="31"/>
                    <a:pt x="3" y="32"/>
                    <a:pt x="4" y="32"/>
                  </a:cubicBezTo>
                  <a:cubicBezTo>
                    <a:pt x="5" y="34"/>
                    <a:pt x="5" y="36"/>
                    <a:pt x="5" y="38"/>
                  </a:cubicBezTo>
                  <a:cubicBezTo>
                    <a:pt x="5" y="41"/>
                    <a:pt x="10" y="41"/>
                    <a:pt x="10" y="38"/>
                  </a:cubicBezTo>
                  <a:cubicBezTo>
                    <a:pt x="11" y="29"/>
                    <a:pt x="11" y="19"/>
                    <a:pt x="13" y="10"/>
                  </a:cubicBezTo>
                  <a:cubicBezTo>
                    <a:pt x="14" y="6"/>
                    <a:pt x="9" y="4"/>
                    <a:pt x="7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 471"/>
            <p:cNvSpPr/>
            <p:nvPr/>
          </p:nvSpPr>
          <p:spPr bwMode="auto">
            <a:xfrm>
              <a:off x="6069" y="3520"/>
              <a:ext cx="26" cy="98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6"/>
                    <a:pt x="6" y="9"/>
                    <a:pt x="6" y="11"/>
                  </a:cubicBezTo>
                  <a:cubicBezTo>
                    <a:pt x="5" y="10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3" y="34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 472"/>
            <p:cNvSpPr/>
            <p:nvPr/>
          </p:nvSpPr>
          <p:spPr bwMode="auto">
            <a:xfrm>
              <a:off x="5989" y="3528"/>
              <a:ext cx="21" cy="86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3 h 46"/>
                <a:gd name="T4" fmla="*/ 3 w 12"/>
                <a:gd name="T5" fmla="*/ 4 h 46"/>
                <a:gd name="T6" fmla="*/ 4 w 12"/>
                <a:gd name="T7" fmla="*/ 8 h 46"/>
                <a:gd name="T8" fmla="*/ 3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0 w 12"/>
                <a:gd name="T15" fmla="*/ 29 h 46"/>
                <a:gd name="T16" fmla="*/ 11 w 12"/>
                <a:gd name="T17" fmla="*/ 28 h 46"/>
                <a:gd name="T18" fmla="*/ 10 w 12"/>
                <a:gd name="T19" fmla="*/ 21 h 46"/>
                <a:gd name="T20" fmla="*/ 11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6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6"/>
                    <a:pt x="11" y="46"/>
                    <a:pt x="11" y="42"/>
                  </a:cubicBezTo>
                  <a:cubicBezTo>
                    <a:pt x="11" y="37"/>
                    <a:pt x="10" y="33"/>
                    <a:pt x="10" y="29"/>
                  </a:cubicBezTo>
                  <a:cubicBezTo>
                    <a:pt x="10" y="28"/>
                    <a:pt x="11" y="28"/>
                    <a:pt x="11" y="28"/>
                  </a:cubicBezTo>
                  <a:cubicBezTo>
                    <a:pt x="11" y="25"/>
                    <a:pt x="11" y="23"/>
                    <a:pt x="10" y="21"/>
                  </a:cubicBezTo>
                  <a:cubicBezTo>
                    <a:pt x="10" y="18"/>
                    <a:pt x="11" y="15"/>
                    <a:pt x="11" y="12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473"/>
            <p:cNvSpPr/>
            <p:nvPr/>
          </p:nvSpPr>
          <p:spPr bwMode="auto">
            <a:xfrm>
              <a:off x="5820" y="3531"/>
              <a:ext cx="22" cy="53"/>
            </a:xfrm>
            <a:custGeom>
              <a:avLst/>
              <a:gdLst>
                <a:gd name="T0" fmla="*/ 12 w 12"/>
                <a:gd name="T1" fmla="*/ 25 h 28"/>
                <a:gd name="T2" fmla="*/ 4 w 12"/>
                <a:gd name="T3" fmla="*/ 3 h 28"/>
                <a:gd name="T4" fmla="*/ 0 w 12"/>
                <a:gd name="T5" fmla="*/ 4 h 28"/>
                <a:gd name="T6" fmla="*/ 9 w 12"/>
                <a:gd name="T7" fmla="*/ 26 h 28"/>
                <a:gd name="T8" fmla="*/ 12 w 12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12" y="25"/>
                  </a:moveTo>
                  <a:cubicBezTo>
                    <a:pt x="8" y="18"/>
                    <a:pt x="6" y="10"/>
                    <a:pt x="4" y="3"/>
                  </a:cubicBezTo>
                  <a:cubicBezTo>
                    <a:pt x="3" y="0"/>
                    <a:pt x="0" y="1"/>
                    <a:pt x="0" y="4"/>
                  </a:cubicBezTo>
                  <a:cubicBezTo>
                    <a:pt x="2" y="12"/>
                    <a:pt x="5" y="19"/>
                    <a:pt x="9" y="26"/>
                  </a:cubicBezTo>
                  <a:cubicBezTo>
                    <a:pt x="10" y="28"/>
                    <a:pt x="12" y="27"/>
                    <a:pt x="12" y="2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7" name="Freeform 474"/>
            <p:cNvSpPr/>
            <p:nvPr/>
          </p:nvSpPr>
          <p:spPr bwMode="auto">
            <a:xfrm>
              <a:off x="5776" y="3511"/>
              <a:ext cx="32" cy="82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0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7"/>
                    <a:pt x="7" y="18"/>
                    <a:pt x="12" y="8"/>
                  </a:cubicBezTo>
                  <a:cubicBezTo>
                    <a:pt x="13" y="4"/>
                    <a:pt x="8" y="0"/>
                    <a:pt x="6" y="4"/>
                  </a:cubicBezTo>
                  <a:cubicBezTo>
                    <a:pt x="0" y="17"/>
                    <a:pt x="2" y="29"/>
                    <a:pt x="10" y="40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 475"/>
            <p:cNvSpPr/>
            <p:nvPr/>
          </p:nvSpPr>
          <p:spPr bwMode="auto">
            <a:xfrm>
              <a:off x="5890" y="3535"/>
              <a:ext cx="17" cy="62"/>
            </a:xfrm>
            <a:custGeom>
              <a:avLst/>
              <a:gdLst>
                <a:gd name="T0" fmla="*/ 3 w 10"/>
                <a:gd name="T1" fmla="*/ 4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4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 476"/>
            <p:cNvSpPr/>
            <p:nvPr/>
          </p:nvSpPr>
          <p:spPr bwMode="auto">
            <a:xfrm>
              <a:off x="6111" y="3509"/>
              <a:ext cx="25" cy="94"/>
            </a:xfrm>
            <a:custGeom>
              <a:avLst/>
              <a:gdLst>
                <a:gd name="T0" fmla="*/ 10 w 14"/>
                <a:gd name="T1" fmla="*/ 27 h 50"/>
                <a:gd name="T2" fmla="*/ 13 w 14"/>
                <a:gd name="T3" fmla="*/ 6 h 50"/>
                <a:gd name="T4" fmla="*/ 6 w 14"/>
                <a:gd name="T5" fmla="*/ 4 h 50"/>
                <a:gd name="T6" fmla="*/ 4 w 14"/>
                <a:gd name="T7" fmla="*/ 15 h 50"/>
                <a:gd name="T8" fmla="*/ 3 w 14"/>
                <a:gd name="T9" fmla="*/ 16 h 50"/>
                <a:gd name="T10" fmla="*/ 4 w 14"/>
                <a:gd name="T11" fmla="*/ 46 h 50"/>
                <a:gd name="T12" fmla="*/ 11 w 14"/>
                <a:gd name="T13" fmla="*/ 42 h 50"/>
                <a:gd name="T14" fmla="*/ 8 w 14"/>
                <a:gd name="T15" fmla="*/ 30 h 50"/>
                <a:gd name="T16" fmla="*/ 10 w 14"/>
                <a:gd name="T17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0">
                  <a:moveTo>
                    <a:pt x="10" y="27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4" y="1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3" y="15"/>
                    <a:pt x="3" y="16"/>
                    <a:pt x="3" y="16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 477"/>
            <p:cNvSpPr/>
            <p:nvPr/>
          </p:nvSpPr>
          <p:spPr bwMode="auto">
            <a:xfrm>
              <a:off x="6147" y="3533"/>
              <a:ext cx="14" cy="60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4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4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 478"/>
            <p:cNvSpPr/>
            <p:nvPr/>
          </p:nvSpPr>
          <p:spPr bwMode="auto">
            <a:xfrm>
              <a:off x="6157" y="3524"/>
              <a:ext cx="36" cy="101"/>
            </a:xfrm>
            <a:custGeom>
              <a:avLst/>
              <a:gdLst>
                <a:gd name="T0" fmla="*/ 18 w 20"/>
                <a:gd name="T1" fmla="*/ 47 h 54"/>
                <a:gd name="T2" fmla="*/ 13 w 20"/>
                <a:gd name="T3" fmla="*/ 15 h 54"/>
                <a:gd name="T4" fmla="*/ 12 w 20"/>
                <a:gd name="T5" fmla="*/ 13 h 54"/>
                <a:gd name="T6" fmla="*/ 12 w 20"/>
                <a:gd name="T7" fmla="*/ 4 h 54"/>
                <a:gd name="T8" fmla="*/ 8 w 20"/>
                <a:gd name="T9" fmla="*/ 4 h 54"/>
                <a:gd name="T10" fmla="*/ 8 w 20"/>
                <a:gd name="T11" fmla="*/ 13 h 54"/>
                <a:gd name="T12" fmla="*/ 7 w 20"/>
                <a:gd name="T13" fmla="*/ 14 h 54"/>
                <a:gd name="T14" fmla="*/ 6 w 20"/>
                <a:gd name="T15" fmla="*/ 23 h 54"/>
                <a:gd name="T16" fmla="*/ 5 w 20"/>
                <a:gd name="T17" fmla="*/ 23 h 54"/>
                <a:gd name="T18" fmla="*/ 1 w 20"/>
                <a:gd name="T19" fmla="*/ 40 h 54"/>
                <a:gd name="T20" fmla="*/ 3 w 20"/>
                <a:gd name="T21" fmla="*/ 40 h 54"/>
                <a:gd name="T22" fmla="*/ 6 w 20"/>
                <a:gd name="T23" fmla="*/ 26 h 54"/>
                <a:gd name="T24" fmla="*/ 10 w 20"/>
                <a:gd name="T25" fmla="*/ 49 h 54"/>
                <a:gd name="T26" fmla="*/ 18 w 20"/>
                <a:gd name="T27" fmla="*/ 4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4">
                  <a:moveTo>
                    <a:pt x="18" y="47"/>
                  </a:moveTo>
                  <a:cubicBezTo>
                    <a:pt x="15" y="36"/>
                    <a:pt x="14" y="25"/>
                    <a:pt x="13" y="15"/>
                  </a:cubicBezTo>
                  <a:cubicBezTo>
                    <a:pt x="13" y="14"/>
                    <a:pt x="12" y="13"/>
                    <a:pt x="12" y="13"/>
                  </a:cubicBezTo>
                  <a:cubicBezTo>
                    <a:pt x="12" y="10"/>
                    <a:pt x="12" y="8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8"/>
                    <a:pt x="8" y="10"/>
                    <a:pt x="8" y="13"/>
                  </a:cubicBezTo>
                  <a:cubicBezTo>
                    <a:pt x="8" y="13"/>
                    <a:pt x="7" y="14"/>
                    <a:pt x="7" y="14"/>
                  </a:cubicBezTo>
                  <a:cubicBezTo>
                    <a:pt x="7" y="17"/>
                    <a:pt x="7" y="20"/>
                    <a:pt x="6" y="23"/>
                  </a:cubicBezTo>
                  <a:cubicBezTo>
                    <a:pt x="6" y="22"/>
                    <a:pt x="5" y="22"/>
                    <a:pt x="5" y="23"/>
                  </a:cubicBezTo>
                  <a:cubicBezTo>
                    <a:pt x="3" y="29"/>
                    <a:pt x="3" y="34"/>
                    <a:pt x="1" y="40"/>
                  </a:cubicBezTo>
                  <a:cubicBezTo>
                    <a:pt x="0" y="41"/>
                    <a:pt x="2" y="41"/>
                    <a:pt x="3" y="40"/>
                  </a:cubicBezTo>
                  <a:cubicBezTo>
                    <a:pt x="4" y="35"/>
                    <a:pt x="5" y="30"/>
                    <a:pt x="6" y="26"/>
                  </a:cubicBezTo>
                  <a:cubicBezTo>
                    <a:pt x="6" y="34"/>
                    <a:pt x="7" y="42"/>
                    <a:pt x="10" y="49"/>
                  </a:cubicBezTo>
                  <a:cubicBezTo>
                    <a:pt x="12" y="54"/>
                    <a:pt x="20" y="52"/>
                    <a:pt x="18" y="4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479"/>
            <p:cNvSpPr/>
            <p:nvPr/>
          </p:nvSpPr>
          <p:spPr bwMode="auto">
            <a:xfrm>
              <a:off x="6202" y="3574"/>
              <a:ext cx="10" cy="55"/>
            </a:xfrm>
            <a:custGeom>
              <a:avLst/>
              <a:gdLst>
                <a:gd name="T0" fmla="*/ 5 w 6"/>
                <a:gd name="T1" fmla="*/ 4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4"/>
                  </a:moveTo>
                  <a:cubicBezTo>
                    <a:pt x="5" y="1"/>
                    <a:pt x="1" y="0"/>
                    <a:pt x="1" y="3"/>
                  </a:cubicBezTo>
                  <a:cubicBezTo>
                    <a:pt x="1" y="11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 480"/>
            <p:cNvSpPr/>
            <p:nvPr/>
          </p:nvSpPr>
          <p:spPr bwMode="auto">
            <a:xfrm>
              <a:off x="6214" y="3533"/>
              <a:ext cx="18" cy="75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9" y="35"/>
                  </a:cubicBezTo>
                  <a:cubicBezTo>
                    <a:pt x="9" y="25"/>
                    <a:pt x="9" y="14"/>
                    <a:pt x="10" y="4"/>
                  </a:cubicBezTo>
                  <a:cubicBezTo>
                    <a:pt x="10" y="0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481"/>
            <p:cNvSpPr/>
            <p:nvPr/>
          </p:nvSpPr>
          <p:spPr bwMode="auto">
            <a:xfrm>
              <a:off x="6232" y="3528"/>
              <a:ext cx="30" cy="105"/>
            </a:xfrm>
            <a:custGeom>
              <a:avLst/>
              <a:gdLst>
                <a:gd name="T0" fmla="*/ 7 w 17"/>
                <a:gd name="T1" fmla="*/ 5 h 56"/>
                <a:gd name="T2" fmla="*/ 4 w 17"/>
                <a:gd name="T3" fmla="*/ 12 h 56"/>
                <a:gd name="T4" fmla="*/ 4 w 17"/>
                <a:gd name="T5" fmla="*/ 11 h 56"/>
                <a:gd name="T6" fmla="*/ 1 w 17"/>
                <a:gd name="T7" fmla="*/ 11 h 56"/>
                <a:gd name="T8" fmla="*/ 2 w 17"/>
                <a:gd name="T9" fmla="*/ 19 h 56"/>
                <a:gd name="T10" fmla="*/ 6 w 17"/>
                <a:gd name="T11" fmla="*/ 54 h 56"/>
                <a:gd name="T12" fmla="*/ 12 w 17"/>
                <a:gd name="T13" fmla="*/ 52 h 56"/>
                <a:gd name="T14" fmla="*/ 15 w 17"/>
                <a:gd name="T15" fmla="*/ 9 h 56"/>
                <a:gd name="T16" fmla="*/ 7 w 17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6">
                  <a:moveTo>
                    <a:pt x="7" y="5"/>
                  </a:moveTo>
                  <a:cubicBezTo>
                    <a:pt x="6" y="7"/>
                    <a:pt x="5" y="9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6"/>
                    <a:pt x="12" y="55"/>
                    <a:pt x="12" y="52"/>
                  </a:cubicBezTo>
                  <a:cubicBezTo>
                    <a:pt x="11" y="38"/>
                    <a:pt x="9" y="23"/>
                    <a:pt x="15" y="9"/>
                  </a:cubicBezTo>
                  <a:cubicBezTo>
                    <a:pt x="17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482"/>
            <p:cNvSpPr/>
            <p:nvPr/>
          </p:nvSpPr>
          <p:spPr bwMode="auto">
            <a:xfrm>
              <a:off x="6196" y="3513"/>
              <a:ext cx="14" cy="67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483"/>
            <p:cNvSpPr/>
            <p:nvPr/>
          </p:nvSpPr>
          <p:spPr bwMode="auto">
            <a:xfrm>
              <a:off x="6257" y="3528"/>
              <a:ext cx="26" cy="75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39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484"/>
            <p:cNvSpPr/>
            <p:nvPr/>
          </p:nvSpPr>
          <p:spPr bwMode="auto">
            <a:xfrm>
              <a:off x="6297" y="3558"/>
              <a:ext cx="15" cy="60"/>
            </a:xfrm>
            <a:custGeom>
              <a:avLst/>
              <a:gdLst>
                <a:gd name="T0" fmla="*/ 0 w 8"/>
                <a:gd name="T1" fmla="*/ 5 h 32"/>
                <a:gd name="T2" fmla="*/ 1 w 8"/>
                <a:gd name="T3" fmla="*/ 28 h 32"/>
                <a:gd name="T4" fmla="*/ 7 w 8"/>
                <a:gd name="T5" fmla="*/ 28 h 32"/>
                <a:gd name="T6" fmla="*/ 8 w 8"/>
                <a:gd name="T7" fmla="*/ 5 h 32"/>
                <a:gd name="T8" fmla="*/ 0 w 8"/>
                <a:gd name="T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0" y="5"/>
                  </a:moveTo>
                  <a:cubicBezTo>
                    <a:pt x="0" y="13"/>
                    <a:pt x="0" y="20"/>
                    <a:pt x="1" y="28"/>
                  </a:cubicBezTo>
                  <a:cubicBezTo>
                    <a:pt x="2" y="32"/>
                    <a:pt x="7" y="32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485"/>
            <p:cNvSpPr/>
            <p:nvPr/>
          </p:nvSpPr>
          <p:spPr bwMode="auto">
            <a:xfrm>
              <a:off x="1108" y="3655"/>
              <a:ext cx="5232" cy="113"/>
            </a:xfrm>
            <a:custGeom>
              <a:avLst/>
              <a:gdLst>
                <a:gd name="T0" fmla="*/ 2945 w 2951"/>
                <a:gd name="T1" fmla="*/ 22 h 60"/>
                <a:gd name="T2" fmla="*/ 2927 w 2951"/>
                <a:gd name="T3" fmla="*/ 60 h 60"/>
                <a:gd name="T4" fmla="*/ 25 w 2951"/>
                <a:gd name="T5" fmla="*/ 60 h 60"/>
                <a:gd name="T6" fmla="*/ 6 w 2951"/>
                <a:gd name="T7" fmla="*/ 18 h 60"/>
                <a:gd name="T8" fmla="*/ 5 w 2951"/>
                <a:gd name="T9" fmla="*/ 38 h 60"/>
                <a:gd name="T10" fmla="*/ 25 w 2951"/>
                <a:gd name="T11" fmla="*/ 0 h 60"/>
                <a:gd name="T12" fmla="*/ 2927 w 2951"/>
                <a:gd name="T13" fmla="*/ 0 h 60"/>
                <a:gd name="T14" fmla="*/ 2945 w 2951"/>
                <a:gd name="T15" fmla="*/ 39 h 60"/>
                <a:gd name="T16" fmla="*/ 2945 w 2951"/>
                <a:gd name="T17" fmla="*/ 2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51" h="60">
                  <a:moveTo>
                    <a:pt x="2945" y="22"/>
                  </a:moveTo>
                  <a:cubicBezTo>
                    <a:pt x="2945" y="32"/>
                    <a:pt x="2951" y="60"/>
                    <a:pt x="2927" y="60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0" y="60"/>
                    <a:pt x="6" y="28"/>
                    <a:pt x="6" y="1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27"/>
                    <a:pt x="14" y="0"/>
                    <a:pt x="25" y="0"/>
                  </a:cubicBezTo>
                  <a:cubicBezTo>
                    <a:pt x="2927" y="0"/>
                    <a:pt x="2927" y="0"/>
                    <a:pt x="2927" y="0"/>
                  </a:cubicBezTo>
                  <a:cubicBezTo>
                    <a:pt x="2938" y="0"/>
                    <a:pt x="2945" y="28"/>
                    <a:pt x="2945" y="39"/>
                  </a:cubicBezTo>
                  <a:lnTo>
                    <a:pt x="2945" y="22"/>
                  </a:lnTo>
                  <a:close/>
                </a:path>
              </a:pathLst>
            </a:custGeom>
            <a:solidFill>
              <a:srgbClr val="4463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 486"/>
            <p:cNvSpPr/>
            <p:nvPr/>
          </p:nvSpPr>
          <p:spPr bwMode="auto">
            <a:xfrm>
              <a:off x="1110" y="3546"/>
              <a:ext cx="5212" cy="133"/>
            </a:xfrm>
            <a:custGeom>
              <a:avLst/>
              <a:gdLst>
                <a:gd name="T0" fmla="*/ 2940 w 2940"/>
                <a:gd name="T1" fmla="*/ 18 h 36"/>
                <a:gd name="T2" fmla="*/ 2922 w 2940"/>
                <a:gd name="T3" fmla="*/ 36 h 36"/>
                <a:gd name="T4" fmla="*/ 18 w 2940"/>
                <a:gd name="T5" fmla="*/ 36 h 36"/>
                <a:gd name="T6" fmla="*/ 0 w 2940"/>
                <a:gd name="T7" fmla="*/ 18 h 36"/>
                <a:gd name="T8" fmla="*/ 18 w 2940"/>
                <a:gd name="T9" fmla="*/ 0 h 36"/>
                <a:gd name="T10" fmla="*/ 2922 w 2940"/>
                <a:gd name="T11" fmla="*/ 0 h 36"/>
                <a:gd name="T12" fmla="*/ 2940 w 2940"/>
                <a:gd name="T13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40" h="36">
                  <a:moveTo>
                    <a:pt x="2940" y="18"/>
                  </a:moveTo>
                  <a:cubicBezTo>
                    <a:pt x="2940" y="28"/>
                    <a:pt x="2932" y="36"/>
                    <a:pt x="2922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922" y="0"/>
                    <a:pt x="2922" y="0"/>
                    <a:pt x="2922" y="0"/>
                  </a:cubicBezTo>
                  <a:cubicBezTo>
                    <a:pt x="2932" y="0"/>
                    <a:pt x="2940" y="8"/>
                    <a:pt x="2940" y="1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0910" y="5375260"/>
            <a:ext cx="615963" cy="738842"/>
          </a:xfrm>
          <a:prstGeom prst="rect">
            <a:avLst/>
          </a:prstGeom>
        </p:spPr>
      </p:pic>
      <p:sp>
        <p:nvSpPr>
          <p:cNvPr id="490" name="Freeform 240"/>
          <p:cNvSpPr/>
          <p:nvPr/>
        </p:nvSpPr>
        <p:spPr bwMode="auto">
          <a:xfrm>
            <a:off x="8056273" y="454000"/>
            <a:ext cx="270366" cy="384204"/>
          </a:xfrm>
          <a:custGeom>
            <a:avLst/>
            <a:gdLst>
              <a:gd name="T0" fmla="*/ 64 w 129"/>
              <a:gd name="T1" fmla="*/ 0 h 130"/>
              <a:gd name="T2" fmla="*/ 0 w 129"/>
              <a:gd name="T3" fmla="*/ 52 h 130"/>
              <a:gd name="T4" fmla="*/ 44 w 129"/>
              <a:gd name="T5" fmla="*/ 19 h 130"/>
              <a:gd name="T6" fmla="*/ 90 w 129"/>
              <a:gd name="T7" fmla="*/ 65 h 130"/>
              <a:gd name="T8" fmla="*/ 44 w 129"/>
              <a:gd name="T9" fmla="*/ 110 h 130"/>
              <a:gd name="T10" fmla="*/ 0 w 129"/>
              <a:gd name="T11" fmla="*/ 77 h 130"/>
              <a:gd name="T12" fmla="*/ 64 w 129"/>
              <a:gd name="T13" fmla="*/ 130 h 130"/>
              <a:gd name="T14" fmla="*/ 129 w 129"/>
              <a:gd name="T15" fmla="*/ 65 h 130"/>
              <a:gd name="T16" fmla="*/ 64 w 129"/>
              <a:gd name="T17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" h="130">
                <a:moveTo>
                  <a:pt x="64" y="0"/>
                </a:moveTo>
                <a:cubicBezTo>
                  <a:pt x="32" y="0"/>
                  <a:pt x="6" y="22"/>
                  <a:pt x="0" y="52"/>
                </a:cubicBezTo>
                <a:cubicBezTo>
                  <a:pt x="6" y="33"/>
                  <a:pt x="23" y="19"/>
                  <a:pt x="44" y="19"/>
                </a:cubicBezTo>
                <a:cubicBezTo>
                  <a:pt x="69" y="19"/>
                  <a:pt x="90" y="39"/>
                  <a:pt x="90" y="65"/>
                </a:cubicBezTo>
                <a:cubicBezTo>
                  <a:pt x="90" y="90"/>
                  <a:pt x="69" y="110"/>
                  <a:pt x="44" y="110"/>
                </a:cubicBezTo>
                <a:cubicBezTo>
                  <a:pt x="23" y="110"/>
                  <a:pt x="6" y="96"/>
                  <a:pt x="0" y="77"/>
                </a:cubicBezTo>
                <a:cubicBezTo>
                  <a:pt x="6" y="107"/>
                  <a:pt x="32" y="130"/>
                  <a:pt x="64" y="130"/>
                </a:cubicBezTo>
                <a:cubicBezTo>
                  <a:pt x="100" y="130"/>
                  <a:pt x="129" y="101"/>
                  <a:pt x="129" y="65"/>
                </a:cubicBezTo>
                <a:cubicBezTo>
                  <a:pt x="129" y="29"/>
                  <a:pt x="100" y="0"/>
                  <a:pt x="6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5421" y="1038834"/>
            <a:ext cx="73757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smtClean="0">
                <a:solidFill>
                  <a:srgbClr val="FFC000"/>
                </a:solidFill>
                <a:latin typeface="iCiel Pony" pitchFamily="2" charset="-93"/>
              </a:rPr>
              <a:t>Khám phá cách thực hiện</a:t>
            </a:r>
            <a:endParaRPr lang="vi-VN" sz="4400" dirty="0">
              <a:solidFill>
                <a:srgbClr val="FFC000"/>
              </a:solidFill>
              <a:latin typeface="iCiel Pony" pitchFamily="2" charset="-93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8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Freeform 485"/>
          <p:cNvSpPr/>
          <p:nvPr/>
        </p:nvSpPr>
        <p:spPr bwMode="auto">
          <a:xfrm>
            <a:off x="-58957" y="-30520"/>
            <a:ext cx="9260059" cy="132415"/>
          </a:xfrm>
          <a:custGeom>
            <a:avLst/>
            <a:gdLst>
              <a:gd name="T0" fmla="*/ 2945 w 2951"/>
              <a:gd name="T1" fmla="*/ 22 h 60"/>
              <a:gd name="T2" fmla="*/ 2927 w 2951"/>
              <a:gd name="T3" fmla="*/ 60 h 60"/>
              <a:gd name="T4" fmla="*/ 25 w 2951"/>
              <a:gd name="T5" fmla="*/ 60 h 60"/>
              <a:gd name="T6" fmla="*/ 6 w 2951"/>
              <a:gd name="T7" fmla="*/ 18 h 60"/>
              <a:gd name="T8" fmla="*/ 5 w 2951"/>
              <a:gd name="T9" fmla="*/ 38 h 60"/>
              <a:gd name="T10" fmla="*/ 25 w 2951"/>
              <a:gd name="T11" fmla="*/ 0 h 60"/>
              <a:gd name="T12" fmla="*/ 2927 w 2951"/>
              <a:gd name="T13" fmla="*/ 0 h 60"/>
              <a:gd name="T14" fmla="*/ 2945 w 2951"/>
              <a:gd name="T15" fmla="*/ 39 h 60"/>
              <a:gd name="T16" fmla="*/ 2945 w 2951"/>
              <a:gd name="T17" fmla="*/ 22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51" h="60">
                <a:moveTo>
                  <a:pt x="2945" y="22"/>
                </a:moveTo>
                <a:cubicBezTo>
                  <a:pt x="2945" y="32"/>
                  <a:pt x="2951" y="60"/>
                  <a:pt x="2927" y="60"/>
                </a:cubicBezTo>
                <a:cubicBezTo>
                  <a:pt x="25" y="60"/>
                  <a:pt x="25" y="60"/>
                  <a:pt x="25" y="60"/>
                </a:cubicBezTo>
                <a:cubicBezTo>
                  <a:pt x="0" y="60"/>
                  <a:pt x="6" y="28"/>
                  <a:pt x="6" y="18"/>
                </a:cubicBezTo>
                <a:cubicBezTo>
                  <a:pt x="5" y="38"/>
                  <a:pt x="5" y="38"/>
                  <a:pt x="5" y="38"/>
                </a:cubicBezTo>
                <a:cubicBezTo>
                  <a:pt x="5" y="27"/>
                  <a:pt x="14" y="0"/>
                  <a:pt x="25" y="0"/>
                </a:cubicBezTo>
                <a:cubicBezTo>
                  <a:pt x="2927" y="0"/>
                  <a:pt x="2927" y="0"/>
                  <a:pt x="2927" y="0"/>
                </a:cubicBezTo>
                <a:cubicBezTo>
                  <a:pt x="2938" y="0"/>
                  <a:pt x="2945" y="28"/>
                  <a:pt x="2945" y="39"/>
                </a:cubicBezTo>
                <a:lnTo>
                  <a:pt x="2945" y="22"/>
                </a:lnTo>
                <a:close/>
              </a:path>
            </a:pathLst>
          </a:custGeom>
          <a:solidFill>
            <a:srgbClr val="4463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670" name="组合 669"/>
          <p:cNvGrpSpPr/>
          <p:nvPr/>
        </p:nvGrpSpPr>
        <p:grpSpPr>
          <a:xfrm>
            <a:off x="-1509077" y="-739762"/>
            <a:ext cx="4783773" cy="7597762"/>
            <a:chOff x="6171117" y="5479616"/>
            <a:chExt cx="967626" cy="1152613"/>
          </a:xfrm>
        </p:grpSpPr>
        <p:sp>
          <p:nvSpPr>
            <p:cNvPr id="671" name="Freeform 89"/>
            <p:cNvSpPr/>
            <p:nvPr/>
          </p:nvSpPr>
          <p:spPr bwMode="auto">
            <a:xfrm>
              <a:off x="6171117" y="5479616"/>
              <a:ext cx="967626" cy="884619"/>
            </a:xfrm>
            <a:custGeom>
              <a:avLst/>
              <a:gdLst>
                <a:gd name="T0" fmla="*/ 188 w 230"/>
                <a:gd name="T1" fmla="*/ 57 h 199"/>
                <a:gd name="T2" fmla="*/ 115 w 230"/>
                <a:gd name="T3" fmla="*/ 0 h 199"/>
                <a:gd name="T4" fmla="*/ 42 w 230"/>
                <a:gd name="T5" fmla="*/ 57 h 199"/>
                <a:gd name="T6" fmla="*/ 0 w 230"/>
                <a:gd name="T7" fmla="*/ 124 h 199"/>
                <a:gd name="T8" fmla="*/ 75 w 230"/>
                <a:gd name="T9" fmla="*/ 199 h 199"/>
                <a:gd name="T10" fmla="*/ 115 w 230"/>
                <a:gd name="T11" fmla="*/ 188 h 199"/>
                <a:gd name="T12" fmla="*/ 155 w 230"/>
                <a:gd name="T13" fmla="*/ 199 h 199"/>
                <a:gd name="T14" fmla="*/ 230 w 230"/>
                <a:gd name="T15" fmla="*/ 124 h 199"/>
                <a:gd name="T16" fmla="*/ 188 w 230"/>
                <a:gd name="T17" fmla="*/ 57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199">
                  <a:moveTo>
                    <a:pt x="188" y="57"/>
                  </a:moveTo>
                  <a:cubicBezTo>
                    <a:pt x="180" y="24"/>
                    <a:pt x="150" y="0"/>
                    <a:pt x="115" y="0"/>
                  </a:cubicBezTo>
                  <a:cubicBezTo>
                    <a:pt x="80" y="0"/>
                    <a:pt x="50" y="24"/>
                    <a:pt x="42" y="57"/>
                  </a:cubicBezTo>
                  <a:cubicBezTo>
                    <a:pt x="17" y="69"/>
                    <a:pt x="0" y="95"/>
                    <a:pt x="0" y="124"/>
                  </a:cubicBezTo>
                  <a:cubicBezTo>
                    <a:pt x="0" y="166"/>
                    <a:pt x="34" y="199"/>
                    <a:pt x="75" y="199"/>
                  </a:cubicBezTo>
                  <a:cubicBezTo>
                    <a:pt x="90" y="199"/>
                    <a:pt x="103" y="195"/>
                    <a:pt x="115" y="188"/>
                  </a:cubicBezTo>
                  <a:cubicBezTo>
                    <a:pt x="126" y="195"/>
                    <a:pt x="140" y="199"/>
                    <a:pt x="155" y="199"/>
                  </a:cubicBezTo>
                  <a:cubicBezTo>
                    <a:pt x="196" y="199"/>
                    <a:pt x="230" y="166"/>
                    <a:pt x="230" y="124"/>
                  </a:cubicBezTo>
                  <a:cubicBezTo>
                    <a:pt x="230" y="95"/>
                    <a:pt x="212" y="69"/>
                    <a:pt x="188" y="57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2" name="Freeform 90"/>
            <p:cNvSpPr/>
            <p:nvPr/>
          </p:nvSpPr>
          <p:spPr bwMode="auto">
            <a:xfrm>
              <a:off x="6474685" y="5968172"/>
              <a:ext cx="362860" cy="664057"/>
            </a:xfrm>
            <a:custGeom>
              <a:avLst/>
              <a:gdLst>
                <a:gd name="T0" fmla="*/ 153 w 153"/>
                <a:gd name="T1" fmla="*/ 66 h 280"/>
                <a:gd name="T2" fmla="*/ 87 w 153"/>
                <a:gd name="T3" fmla="*/ 107 h 280"/>
                <a:gd name="T4" fmla="*/ 76 w 153"/>
                <a:gd name="T5" fmla="*/ 0 h 280"/>
                <a:gd name="T6" fmla="*/ 66 w 153"/>
                <a:gd name="T7" fmla="*/ 107 h 280"/>
                <a:gd name="T8" fmla="*/ 0 w 153"/>
                <a:gd name="T9" fmla="*/ 66 h 280"/>
                <a:gd name="T10" fmla="*/ 60 w 153"/>
                <a:gd name="T11" fmla="*/ 143 h 280"/>
                <a:gd name="T12" fmla="*/ 53 w 153"/>
                <a:gd name="T13" fmla="*/ 280 h 280"/>
                <a:gd name="T14" fmla="*/ 99 w 153"/>
                <a:gd name="T15" fmla="*/ 280 h 280"/>
                <a:gd name="T16" fmla="*/ 92 w 153"/>
                <a:gd name="T17" fmla="*/ 143 h 280"/>
                <a:gd name="T18" fmla="*/ 153 w 153"/>
                <a:gd name="T19" fmla="*/ 6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" h="280">
                  <a:moveTo>
                    <a:pt x="153" y="66"/>
                  </a:moveTo>
                  <a:lnTo>
                    <a:pt x="87" y="107"/>
                  </a:lnTo>
                  <a:lnTo>
                    <a:pt x="76" y="0"/>
                  </a:lnTo>
                  <a:lnTo>
                    <a:pt x="66" y="107"/>
                  </a:lnTo>
                  <a:lnTo>
                    <a:pt x="0" y="66"/>
                  </a:lnTo>
                  <a:lnTo>
                    <a:pt x="60" y="143"/>
                  </a:lnTo>
                  <a:lnTo>
                    <a:pt x="53" y="280"/>
                  </a:lnTo>
                  <a:lnTo>
                    <a:pt x="99" y="280"/>
                  </a:lnTo>
                  <a:lnTo>
                    <a:pt x="92" y="143"/>
                  </a:lnTo>
                  <a:lnTo>
                    <a:pt x="153" y="66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3" name="Freeform 94"/>
            <p:cNvSpPr/>
            <p:nvPr/>
          </p:nvSpPr>
          <p:spPr bwMode="auto">
            <a:xfrm>
              <a:off x="6659673" y="5479616"/>
              <a:ext cx="479070" cy="884619"/>
            </a:xfrm>
            <a:custGeom>
              <a:avLst/>
              <a:gdLst>
                <a:gd name="T0" fmla="*/ 0 w 114"/>
                <a:gd name="T1" fmla="*/ 0 h 199"/>
                <a:gd name="T2" fmla="*/ 0 w 114"/>
                <a:gd name="T3" fmla="*/ 122 h 199"/>
                <a:gd name="T4" fmla="*/ 5 w 114"/>
                <a:gd name="T5" fmla="*/ 167 h 199"/>
                <a:gd name="T6" fmla="*/ 42 w 114"/>
                <a:gd name="T7" fmla="*/ 145 h 199"/>
                <a:gd name="T8" fmla="*/ 8 w 114"/>
                <a:gd name="T9" fmla="*/ 186 h 199"/>
                <a:gd name="T10" fmla="*/ 8 w 114"/>
                <a:gd name="T11" fmla="*/ 193 h 199"/>
                <a:gd name="T12" fmla="*/ 8 w 114"/>
                <a:gd name="T13" fmla="*/ 193 h 199"/>
                <a:gd name="T14" fmla="*/ 8 w 114"/>
                <a:gd name="T15" fmla="*/ 193 h 199"/>
                <a:gd name="T16" fmla="*/ 37 w 114"/>
                <a:gd name="T17" fmla="*/ 199 h 199"/>
                <a:gd name="T18" fmla="*/ 37 w 114"/>
                <a:gd name="T19" fmla="*/ 199 h 199"/>
                <a:gd name="T20" fmla="*/ 37 w 114"/>
                <a:gd name="T21" fmla="*/ 199 h 199"/>
                <a:gd name="T22" fmla="*/ 37 w 114"/>
                <a:gd name="T23" fmla="*/ 199 h 199"/>
                <a:gd name="T24" fmla="*/ 37 w 114"/>
                <a:gd name="T25" fmla="*/ 199 h 199"/>
                <a:gd name="T26" fmla="*/ 37 w 114"/>
                <a:gd name="T27" fmla="*/ 199 h 199"/>
                <a:gd name="T28" fmla="*/ 37 w 114"/>
                <a:gd name="T29" fmla="*/ 199 h 199"/>
                <a:gd name="T30" fmla="*/ 37 w 114"/>
                <a:gd name="T31" fmla="*/ 199 h 199"/>
                <a:gd name="T32" fmla="*/ 37 w 114"/>
                <a:gd name="T33" fmla="*/ 199 h 199"/>
                <a:gd name="T34" fmla="*/ 37 w 114"/>
                <a:gd name="T35" fmla="*/ 199 h 199"/>
                <a:gd name="T36" fmla="*/ 37 w 114"/>
                <a:gd name="T37" fmla="*/ 199 h 199"/>
                <a:gd name="T38" fmla="*/ 38 w 114"/>
                <a:gd name="T39" fmla="*/ 199 h 199"/>
                <a:gd name="T40" fmla="*/ 38 w 114"/>
                <a:gd name="T41" fmla="*/ 199 h 199"/>
                <a:gd name="T42" fmla="*/ 38 w 114"/>
                <a:gd name="T43" fmla="*/ 199 h 199"/>
                <a:gd name="T44" fmla="*/ 38 w 114"/>
                <a:gd name="T45" fmla="*/ 199 h 199"/>
                <a:gd name="T46" fmla="*/ 38 w 114"/>
                <a:gd name="T47" fmla="*/ 199 h 199"/>
                <a:gd name="T48" fmla="*/ 38 w 114"/>
                <a:gd name="T49" fmla="*/ 199 h 199"/>
                <a:gd name="T50" fmla="*/ 38 w 114"/>
                <a:gd name="T51" fmla="*/ 199 h 199"/>
                <a:gd name="T52" fmla="*/ 38 w 114"/>
                <a:gd name="T53" fmla="*/ 199 h 199"/>
                <a:gd name="T54" fmla="*/ 38 w 114"/>
                <a:gd name="T55" fmla="*/ 199 h 199"/>
                <a:gd name="T56" fmla="*/ 38 w 114"/>
                <a:gd name="T57" fmla="*/ 199 h 199"/>
                <a:gd name="T58" fmla="*/ 39 w 114"/>
                <a:gd name="T59" fmla="*/ 199 h 199"/>
                <a:gd name="T60" fmla="*/ 39 w 114"/>
                <a:gd name="T61" fmla="*/ 199 h 199"/>
                <a:gd name="T62" fmla="*/ 114 w 114"/>
                <a:gd name="T63" fmla="*/ 124 h 199"/>
                <a:gd name="T64" fmla="*/ 77 w 114"/>
                <a:gd name="T65" fmla="*/ 60 h 199"/>
                <a:gd name="T66" fmla="*/ 72 w 114"/>
                <a:gd name="T67" fmla="*/ 57 h 199"/>
                <a:gd name="T68" fmla="*/ 66 w 114"/>
                <a:gd name="T69" fmla="*/ 42 h 199"/>
                <a:gd name="T70" fmla="*/ 0 w 114"/>
                <a:gd name="T71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4" h="199">
                  <a:moveTo>
                    <a:pt x="0" y="0"/>
                  </a:moveTo>
                  <a:cubicBezTo>
                    <a:pt x="0" y="122"/>
                    <a:pt x="0" y="122"/>
                    <a:pt x="0" y="122"/>
                  </a:cubicBezTo>
                  <a:cubicBezTo>
                    <a:pt x="5" y="167"/>
                    <a:pt x="5" y="167"/>
                    <a:pt x="5" y="167"/>
                  </a:cubicBezTo>
                  <a:cubicBezTo>
                    <a:pt x="42" y="145"/>
                    <a:pt x="42" y="145"/>
                    <a:pt x="42" y="145"/>
                  </a:cubicBezTo>
                  <a:cubicBezTo>
                    <a:pt x="8" y="186"/>
                    <a:pt x="8" y="186"/>
                    <a:pt x="8" y="186"/>
                  </a:cubicBezTo>
                  <a:cubicBezTo>
                    <a:pt x="8" y="193"/>
                    <a:pt x="8" y="193"/>
                    <a:pt x="8" y="193"/>
                  </a:cubicBezTo>
                  <a:cubicBezTo>
                    <a:pt x="8" y="193"/>
                    <a:pt x="8" y="193"/>
                    <a:pt x="8" y="193"/>
                  </a:cubicBezTo>
                  <a:cubicBezTo>
                    <a:pt x="8" y="193"/>
                    <a:pt x="8" y="193"/>
                    <a:pt x="8" y="193"/>
                  </a:cubicBezTo>
                  <a:cubicBezTo>
                    <a:pt x="17" y="197"/>
                    <a:pt x="26" y="199"/>
                    <a:pt x="37" y="199"/>
                  </a:cubicBezTo>
                  <a:cubicBezTo>
                    <a:pt x="37" y="199"/>
                    <a:pt x="37" y="199"/>
                    <a:pt x="37" y="199"/>
                  </a:cubicBezTo>
                  <a:cubicBezTo>
                    <a:pt x="37" y="199"/>
                    <a:pt x="37" y="199"/>
                    <a:pt x="37" y="199"/>
                  </a:cubicBezTo>
                  <a:cubicBezTo>
                    <a:pt x="37" y="199"/>
                    <a:pt x="37" y="199"/>
                    <a:pt x="37" y="199"/>
                  </a:cubicBezTo>
                  <a:cubicBezTo>
                    <a:pt x="37" y="199"/>
                    <a:pt x="37" y="199"/>
                    <a:pt x="37" y="199"/>
                  </a:cubicBezTo>
                  <a:cubicBezTo>
                    <a:pt x="37" y="199"/>
                    <a:pt x="37" y="199"/>
                    <a:pt x="37" y="199"/>
                  </a:cubicBezTo>
                  <a:cubicBezTo>
                    <a:pt x="37" y="199"/>
                    <a:pt x="37" y="199"/>
                    <a:pt x="37" y="199"/>
                  </a:cubicBezTo>
                  <a:cubicBezTo>
                    <a:pt x="37" y="199"/>
                    <a:pt x="37" y="199"/>
                    <a:pt x="37" y="199"/>
                  </a:cubicBezTo>
                  <a:cubicBezTo>
                    <a:pt x="37" y="199"/>
                    <a:pt x="37" y="199"/>
                    <a:pt x="37" y="199"/>
                  </a:cubicBezTo>
                  <a:cubicBezTo>
                    <a:pt x="37" y="199"/>
                    <a:pt x="37" y="199"/>
                    <a:pt x="37" y="199"/>
                  </a:cubicBezTo>
                  <a:cubicBezTo>
                    <a:pt x="37" y="199"/>
                    <a:pt x="37" y="199"/>
                    <a:pt x="37" y="199"/>
                  </a:cubicBezTo>
                  <a:cubicBezTo>
                    <a:pt x="37" y="199"/>
                    <a:pt x="37" y="199"/>
                    <a:pt x="38" y="199"/>
                  </a:cubicBezTo>
                  <a:cubicBezTo>
                    <a:pt x="38" y="199"/>
                    <a:pt x="38" y="199"/>
                    <a:pt x="38" y="199"/>
                  </a:cubicBezTo>
                  <a:cubicBezTo>
                    <a:pt x="38" y="199"/>
                    <a:pt x="38" y="199"/>
                    <a:pt x="38" y="199"/>
                  </a:cubicBezTo>
                  <a:cubicBezTo>
                    <a:pt x="38" y="199"/>
                    <a:pt x="38" y="199"/>
                    <a:pt x="38" y="199"/>
                  </a:cubicBezTo>
                  <a:cubicBezTo>
                    <a:pt x="38" y="199"/>
                    <a:pt x="38" y="199"/>
                    <a:pt x="38" y="199"/>
                  </a:cubicBezTo>
                  <a:cubicBezTo>
                    <a:pt x="38" y="199"/>
                    <a:pt x="38" y="199"/>
                    <a:pt x="38" y="199"/>
                  </a:cubicBezTo>
                  <a:cubicBezTo>
                    <a:pt x="38" y="199"/>
                    <a:pt x="38" y="199"/>
                    <a:pt x="38" y="199"/>
                  </a:cubicBezTo>
                  <a:cubicBezTo>
                    <a:pt x="38" y="199"/>
                    <a:pt x="38" y="199"/>
                    <a:pt x="38" y="199"/>
                  </a:cubicBezTo>
                  <a:cubicBezTo>
                    <a:pt x="38" y="199"/>
                    <a:pt x="38" y="199"/>
                    <a:pt x="38" y="199"/>
                  </a:cubicBezTo>
                  <a:cubicBezTo>
                    <a:pt x="38" y="199"/>
                    <a:pt x="38" y="199"/>
                    <a:pt x="38" y="199"/>
                  </a:cubicBezTo>
                  <a:cubicBezTo>
                    <a:pt x="38" y="199"/>
                    <a:pt x="39" y="199"/>
                    <a:pt x="39" y="199"/>
                  </a:cubicBezTo>
                  <a:cubicBezTo>
                    <a:pt x="39" y="199"/>
                    <a:pt x="39" y="199"/>
                    <a:pt x="39" y="199"/>
                  </a:cubicBezTo>
                  <a:cubicBezTo>
                    <a:pt x="80" y="199"/>
                    <a:pt x="114" y="166"/>
                    <a:pt x="114" y="124"/>
                  </a:cubicBezTo>
                  <a:cubicBezTo>
                    <a:pt x="114" y="97"/>
                    <a:pt x="99" y="73"/>
                    <a:pt x="77" y="60"/>
                  </a:cubicBezTo>
                  <a:cubicBezTo>
                    <a:pt x="76" y="59"/>
                    <a:pt x="74" y="58"/>
                    <a:pt x="72" y="57"/>
                  </a:cubicBezTo>
                  <a:cubicBezTo>
                    <a:pt x="70" y="52"/>
                    <a:pt x="69" y="47"/>
                    <a:pt x="66" y="42"/>
                  </a:cubicBezTo>
                  <a:cubicBezTo>
                    <a:pt x="54" y="17"/>
                    <a:pt x="29" y="1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4" name="Freeform 95"/>
            <p:cNvSpPr/>
            <p:nvPr/>
          </p:nvSpPr>
          <p:spPr bwMode="auto">
            <a:xfrm>
              <a:off x="6659673" y="6022720"/>
              <a:ext cx="177872" cy="600023"/>
            </a:xfrm>
            <a:custGeom>
              <a:avLst/>
              <a:gdLst>
                <a:gd name="T0" fmla="*/ 0 w 75"/>
                <a:gd name="T1" fmla="*/ 0 h 253"/>
                <a:gd name="T2" fmla="*/ 0 w 75"/>
                <a:gd name="T3" fmla="*/ 253 h 253"/>
                <a:gd name="T4" fmla="*/ 21 w 75"/>
                <a:gd name="T5" fmla="*/ 253 h 253"/>
                <a:gd name="T6" fmla="*/ 14 w 75"/>
                <a:gd name="T7" fmla="*/ 133 h 253"/>
                <a:gd name="T8" fmla="*/ 14 w 75"/>
                <a:gd name="T9" fmla="*/ 120 h 253"/>
                <a:gd name="T10" fmla="*/ 75 w 75"/>
                <a:gd name="T11" fmla="*/ 43 h 253"/>
                <a:gd name="T12" fmla="*/ 9 w 75"/>
                <a:gd name="T13" fmla="*/ 84 h 253"/>
                <a:gd name="T14" fmla="*/ 0 w 75"/>
                <a:gd name="T15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253">
                  <a:moveTo>
                    <a:pt x="0" y="0"/>
                  </a:moveTo>
                  <a:lnTo>
                    <a:pt x="0" y="253"/>
                  </a:lnTo>
                  <a:lnTo>
                    <a:pt x="21" y="253"/>
                  </a:lnTo>
                  <a:lnTo>
                    <a:pt x="14" y="133"/>
                  </a:lnTo>
                  <a:lnTo>
                    <a:pt x="14" y="120"/>
                  </a:lnTo>
                  <a:lnTo>
                    <a:pt x="75" y="43"/>
                  </a:lnTo>
                  <a:lnTo>
                    <a:pt x="9" y="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8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1" name="组合 180"/>
          <p:cNvGrpSpPr/>
          <p:nvPr/>
        </p:nvGrpSpPr>
        <p:grpSpPr>
          <a:xfrm flipH="1">
            <a:off x="7805457" y="3731663"/>
            <a:ext cx="1242094" cy="3059921"/>
            <a:chOff x="992204" y="1036691"/>
            <a:chExt cx="1105180" cy="2041976"/>
          </a:xfrm>
        </p:grpSpPr>
        <p:sp>
          <p:nvSpPr>
            <p:cNvPr id="182" name="Freeform 128"/>
            <p:cNvSpPr/>
            <p:nvPr/>
          </p:nvSpPr>
          <p:spPr bwMode="auto">
            <a:xfrm>
              <a:off x="992204" y="1036691"/>
              <a:ext cx="1105180" cy="1472784"/>
            </a:xfrm>
            <a:custGeom>
              <a:avLst/>
              <a:gdLst>
                <a:gd name="T0" fmla="*/ 466 w 466"/>
                <a:gd name="T1" fmla="*/ 621 h 621"/>
                <a:gd name="T2" fmla="*/ 347 w 466"/>
                <a:gd name="T3" fmla="*/ 381 h 621"/>
                <a:gd name="T4" fmla="*/ 423 w 466"/>
                <a:gd name="T5" fmla="*/ 381 h 621"/>
                <a:gd name="T6" fmla="*/ 297 w 466"/>
                <a:gd name="T7" fmla="*/ 171 h 621"/>
                <a:gd name="T8" fmla="*/ 365 w 466"/>
                <a:gd name="T9" fmla="*/ 171 h 621"/>
                <a:gd name="T10" fmla="*/ 239 w 466"/>
                <a:gd name="T11" fmla="*/ 7 h 621"/>
                <a:gd name="T12" fmla="*/ 232 w 466"/>
                <a:gd name="T13" fmla="*/ 0 h 621"/>
                <a:gd name="T14" fmla="*/ 227 w 466"/>
                <a:gd name="T15" fmla="*/ 7 h 621"/>
                <a:gd name="T16" fmla="*/ 101 w 466"/>
                <a:gd name="T17" fmla="*/ 171 h 621"/>
                <a:gd name="T18" fmla="*/ 168 w 466"/>
                <a:gd name="T19" fmla="*/ 171 h 621"/>
                <a:gd name="T20" fmla="*/ 42 w 466"/>
                <a:gd name="T21" fmla="*/ 381 h 621"/>
                <a:gd name="T22" fmla="*/ 118 w 466"/>
                <a:gd name="T23" fmla="*/ 381 h 621"/>
                <a:gd name="T24" fmla="*/ 0 w 466"/>
                <a:gd name="T25" fmla="*/ 621 h 621"/>
                <a:gd name="T26" fmla="*/ 232 w 466"/>
                <a:gd name="T27" fmla="*/ 621 h 621"/>
                <a:gd name="T28" fmla="*/ 232 w 466"/>
                <a:gd name="T29" fmla="*/ 604 h 621"/>
                <a:gd name="T30" fmla="*/ 232 w 466"/>
                <a:gd name="T31" fmla="*/ 621 h 621"/>
                <a:gd name="T32" fmla="*/ 466 w 466"/>
                <a:gd name="T33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6" h="621">
                  <a:moveTo>
                    <a:pt x="466" y="621"/>
                  </a:moveTo>
                  <a:lnTo>
                    <a:pt x="347" y="381"/>
                  </a:lnTo>
                  <a:lnTo>
                    <a:pt x="423" y="381"/>
                  </a:lnTo>
                  <a:lnTo>
                    <a:pt x="297" y="171"/>
                  </a:lnTo>
                  <a:lnTo>
                    <a:pt x="365" y="171"/>
                  </a:lnTo>
                  <a:lnTo>
                    <a:pt x="239" y="7"/>
                  </a:lnTo>
                  <a:lnTo>
                    <a:pt x="232" y="0"/>
                  </a:lnTo>
                  <a:lnTo>
                    <a:pt x="227" y="7"/>
                  </a:lnTo>
                  <a:lnTo>
                    <a:pt x="101" y="171"/>
                  </a:lnTo>
                  <a:lnTo>
                    <a:pt x="168" y="171"/>
                  </a:lnTo>
                  <a:lnTo>
                    <a:pt x="42" y="381"/>
                  </a:lnTo>
                  <a:lnTo>
                    <a:pt x="118" y="381"/>
                  </a:lnTo>
                  <a:lnTo>
                    <a:pt x="0" y="621"/>
                  </a:lnTo>
                  <a:lnTo>
                    <a:pt x="232" y="621"/>
                  </a:lnTo>
                  <a:lnTo>
                    <a:pt x="232" y="604"/>
                  </a:lnTo>
                  <a:lnTo>
                    <a:pt x="232" y="621"/>
                  </a:lnTo>
                  <a:lnTo>
                    <a:pt x="466" y="621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3" name="Freeform 130"/>
            <p:cNvSpPr/>
            <p:nvPr/>
          </p:nvSpPr>
          <p:spPr bwMode="auto">
            <a:xfrm>
              <a:off x="1319489" y="2137129"/>
              <a:ext cx="450610" cy="941538"/>
            </a:xfrm>
            <a:custGeom>
              <a:avLst/>
              <a:gdLst>
                <a:gd name="T0" fmla="*/ 44 w 190"/>
                <a:gd name="T1" fmla="*/ 397 h 397"/>
                <a:gd name="T2" fmla="*/ 142 w 190"/>
                <a:gd name="T3" fmla="*/ 397 h 397"/>
                <a:gd name="T4" fmla="*/ 126 w 190"/>
                <a:gd name="T5" fmla="*/ 150 h 397"/>
                <a:gd name="T6" fmla="*/ 190 w 190"/>
                <a:gd name="T7" fmla="*/ 69 h 397"/>
                <a:gd name="T8" fmla="*/ 119 w 190"/>
                <a:gd name="T9" fmla="*/ 116 h 397"/>
                <a:gd name="T10" fmla="*/ 96 w 190"/>
                <a:gd name="T11" fmla="*/ 0 h 397"/>
                <a:gd name="T12" fmla="*/ 71 w 190"/>
                <a:gd name="T13" fmla="*/ 116 h 397"/>
                <a:gd name="T14" fmla="*/ 0 w 190"/>
                <a:gd name="T15" fmla="*/ 69 h 397"/>
                <a:gd name="T16" fmla="*/ 62 w 190"/>
                <a:gd name="T17" fmla="*/ 150 h 397"/>
                <a:gd name="T18" fmla="*/ 44 w 190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0" h="397">
                  <a:moveTo>
                    <a:pt x="44" y="397"/>
                  </a:moveTo>
                  <a:lnTo>
                    <a:pt x="142" y="397"/>
                  </a:lnTo>
                  <a:lnTo>
                    <a:pt x="126" y="150"/>
                  </a:lnTo>
                  <a:lnTo>
                    <a:pt x="190" y="69"/>
                  </a:lnTo>
                  <a:lnTo>
                    <a:pt x="119" y="116"/>
                  </a:lnTo>
                  <a:lnTo>
                    <a:pt x="96" y="0"/>
                  </a:lnTo>
                  <a:lnTo>
                    <a:pt x="71" y="116"/>
                  </a:lnTo>
                  <a:lnTo>
                    <a:pt x="0" y="69"/>
                  </a:lnTo>
                  <a:lnTo>
                    <a:pt x="62" y="150"/>
                  </a:lnTo>
                  <a:lnTo>
                    <a:pt x="44" y="397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4" name="Freeform 144"/>
            <p:cNvSpPr/>
            <p:nvPr/>
          </p:nvSpPr>
          <p:spPr bwMode="auto">
            <a:xfrm>
              <a:off x="1547166" y="1046178"/>
              <a:ext cx="545475" cy="1463297"/>
            </a:xfrm>
            <a:custGeom>
              <a:avLst/>
              <a:gdLst>
                <a:gd name="T0" fmla="*/ 1 w 230"/>
                <a:gd name="T1" fmla="*/ 0 h 617"/>
                <a:gd name="T2" fmla="*/ 0 w 230"/>
                <a:gd name="T3" fmla="*/ 463 h 617"/>
                <a:gd name="T4" fmla="*/ 23 w 230"/>
                <a:gd name="T5" fmla="*/ 576 h 617"/>
                <a:gd name="T6" fmla="*/ 94 w 230"/>
                <a:gd name="T7" fmla="*/ 529 h 617"/>
                <a:gd name="T8" fmla="*/ 30 w 230"/>
                <a:gd name="T9" fmla="*/ 610 h 617"/>
                <a:gd name="T10" fmla="*/ 32 w 230"/>
                <a:gd name="T11" fmla="*/ 617 h 617"/>
                <a:gd name="T12" fmla="*/ 32 w 230"/>
                <a:gd name="T13" fmla="*/ 617 h 617"/>
                <a:gd name="T14" fmla="*/ 32 w 230"/>
                <a:gd name="T15" fmla="*/ 615 h 617"/>
                <a:gd name="T16" fmla="*/ 230 w 230"/>
                <a:gd name="T17" fmla="*/ 615 h 617"/>
                <a:gd name="T18" fmla="*/ 136 w 230"/>
                <a:gd name="T19" fmla="*/ 426 h 617"/>
                <a:gd name="T20" fmla="*/ 115 w 230"/>
                <a:gd name="T21" fmla="*/ 383 h 617"/>
                <a:gd name="T22" fmla="*/ 113 w 230"/>
                <a:gd name="T23" fmla="*/ 377 h 617"/>
                <a:gd name="T24" fmla="*/ 113 w 230"/>
                <a:gd name="T25" fmla="*/ 377 h 617"/>
                <a:gd name="T26" fmla="*/ 113 w 230"/>
                <a:gd name="T27" fmla="*/ 375 h 617"/>
                <a:gd name="T28" fmla="*/ 188 w 230"/>
                <a:gd name="T29" fmla="*/ 375 h 617"/>
                <a:gd name="T30" fmla="*/ 177 w 230"/>
                <a:gd name="T31" fmla="*/ 358 h 617"/>
                <a:gd name="T32" fmla="*/ 154 w 230"/>
                <a:gd name="T33" fmla="*/ 317 h 617"/>
                <a:gd name="T34" fmla="*/ 152 w 230"/>
                <a:gd name="T35" fmla="*/ 315 h 617"/>
                <a:gd name="T36" fmla="*/ 115 w 230"/>
                <a:gd name="T37" fmla="*/ 251 h 617"/>
                <a:gd name="T38" fmla="*/ 63 w 230"/>
                <a:gd name="T39" fmla="*/ 167 h 617"/>
                <a:gd name="T40" fmla="*/ 65 w 230"/>
                <a:gd name="T41" fmla="*/ 167 h 617"/>
                <a:gd name="T42" fmla="*/ 65 w 230"/>
                <a:gd name="T43" fmla="*/ 167 h 617"/>
                <a:gd name="T44" fmla="*/ 102 w 230"/>
                <a:gd name="T45" fmla="*/ 167 h 617"/>
                <a:gd name="T46" fmla="*/ 131 w 230"/>
                <a:gd name="T47" fmla="*/ 167 h 617"/>
                <a:gd name="T48" fmla="*/ 5 w 230"/>
                <a:gd name="T49" fmla="*/ 3 h 617"/>
                <a:gd name="T50" fmla="*/ 1 w 230"/>
                <a:gd name="T51" fmla="*/ 0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0" h="617">
                  <a:moveTo>
                    <a:pt x="1" y="0"/>
                  </a:moveTo>
                  <a:lnTo>
                    <a:pt x="0" y="463"/>
                  </a:lnTo>
                  <a:lnTo>
                    <a:pt x="23" y="576"/>
                  </a:lnTo>
                  <a:lnTo>
                    <a:pt x="94" y="529"/>
                  </a:lnTo>
                  <a:lnTo>
                    <a:pt x="30" y="610"/>
                  </a:lnTo>
                  <a:lnTo>
                    <a:pt x="32" y="617"/>
                  </a:lnTo>
                  <a:lnTo>
                    <a:pt x="32" y="617"/>
                  </a:lnTo>
                  <a:lnTo>
                    <a:pt x="32" y="615"/>
                  </a:lnTo>
                  <a:lnTo>
                    <a:pt x="230" y="615"/>
                  </a:lnTo>
                  <a:lnTo>
                    <a:pt x="136" y="426"/>
                  </a:lnTo>
                  <a:lnTo>
                    <a:pt x="115" y="383"/>
                  </a:lnTo>
                  <a:lnTo>
                    <a:pt x="113" y="377"/>
                  </a:lnTo>
                  <a:lnTo>
                    <a:pt x="113" y="377"/>
                  </a:lnTo>
                  <a:lnTo>
                    <a:pt x="113" y="375"/>
                  </a:lnTo>
                  <a:lnTo>
                    <a:pt x="188" y="375"/>
                  </a:lnTo>
                  <a:lnTo>
                    <a:pt x="177" y="358"/>
                  </a:lnTo>
                  <a:lnTo>
                    <a:pt x="154" y="317"/>
                  </a:lnTo>
                  <a:lnTo>
                    <a:pt x="152" y="315"/>
                  </a:lnTo>
                  <a:lnTo>
                    <a:pt x="115" y="251"/>
                  </a:lnTo>
                  <a:lnTo>
                    <a:pt x="63" y="167"/>
                  </a:lnTo>
                  <a:lnTo>
                    <a:pt x="65" y="167"/>
                  </a:lnTo>
                  <a:lnTo>
                    <a:pt x="65" y="167"/>
                  </a:lnTo>
                  <a:lnTo>
                    <a:pt x="102" y="167"/>
                  </a:lnTo>
                  <a:lnTo>
                    <a:pt x="131" y="167"/>
                  </a:lnTo>
                  <a:lnTo>
                    <a:pt x="5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5" name="Freeform 146"/>
            <p:cNvSpPr/>
            <p:nvPr/>
          </p:nvSpPr>
          <p:spPr bwMode="auto">
            <a:xfrm>
              <a:off x="1547166" y="2144243"/>
              <a:ext cx="222933" cy="934423"/>
            </a:xfrm>
            <a:custGeom>
              <a:avLst/>
              <a:gdLst>
                <a:gd name="T0" fmla="*/ 0 w 94"/>
                <a:gd name="T1" fmla="*/ 0 h 394"/>
                <a:gd name="T2" fmla="*/ 0 w 94"/>
                <a:gd name="T3" fmla="*/ 394 h 394"/>
                <a:gd name="T4" fmla="*/ 46 w 94"/>
                <a:gd name="T5" fmla="*/ 394 h 394"/>
                <a:gd name="T6" fmla="*/ 32 w 94"/>
                <a:gd name="T7" fmla="*/ 154 h 394"/>
                <a:gd name="T8" fmla="*/ 30 w 94"/>
                <a:gd name="T9" fmla="*/ 147 h 394"/>
                <a:gd name="T10" fmla="*/ 94 w 94"/>
                <a:gd name="T11" fmla="*/ 66 h 394"/>
                <a:gd name="T12" fmla="*/ 23 w 94"/>
                <a:gd name="T13" fmla="*/ 113 h 394"/>
                <a:gd name="T14" fmla="*/ 0 w 94"/>
                <a:gd name="T15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394">
                  <a:moveTo>
                    <a:pt x="0" y="0"/>
                  </a:moveTo>
                  <a:lnTo>
                    <a:pt x="0" y="394"/>
                  </a:lnTo>
                  <a:lnTo>
                    <a:pt x="46" y="394"/>
                  </a:lnTo>
                  <a:lnTo>
                    <a:pt x="32" y="154"/>
                  </a:lnTo>
                  <a:lnTo>
                    <a:pt x="30" y="147"/>
                  </a:lnTo>
                  <a:lnTo>
                    <a:pt x="94" y="66"/>
                  </a:lnTo>
                  <a:lnTo>
                    <a:pt x="23" y="1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8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6" name="组合 185"/>
          <p:cNvGrpSpPr/>
          <p:nvPr/>
        </p:nvGrpSpPr>
        <p:grpSpPr>
          <a:xfrm>
            <a:off x="5394888" y="4843873"/>
            <a:ext cx="950164" cy="1929123"/>
            <a:chOff x="6109556" y="1810070"/>
            <a:chExt cx="1043518" cy="1588994"/>
          </a:xfrm>
        </p:grpSpPr>
        <p:sp>
          <p:nvSpPr>
            <p:cNvPr id="187" name="Freeform 80"/>
            <p:cNvSpPr/>
            <p:nvPr/>
          </p:nvSpPr>
          <p:spPr bwMode="auto">
            <a:xfrm>
              <a:off x="6109556" y="1810070"/>
              <a:ext cx="1043518" cy="1100437"/>
            </a:xfrm>
            <a:custGeom>
              <a:avLst/>
              <a:gdLst>
                <a:gd name="T0" fmla="*/ 181 w 248"/>
                <a:gd name="T1" fmla="*/ 80 h 247"/>
                <a:gd name="T2" fmla="*/ 124 w 248"/>
                <a:gd name="T3" fmla="*/ 0 h 247"/>
                <a:gd name="T4" fmla="*/ 68 w 248"/>
                <a:gd name="T5" fmla="*/ 80 h 247"/>
                <a:gd name="T6" fmla="*/ 123 w 248"/>
                <a:gd name="T7" fmla="*/ 247 h 247"/>
                <a:gd name="T8" fmla="*/ 123 w 248"/>
                <a:gd name="T9" fmla="*/ 247 h 247"/>
                <a:gd name="T10" fmla="*/ 125 w 248"/>
                <a:gd name="T11" fmla="*/ 247 h 247"/>
                <a:gd name="T12" fmla="*/ 127 w 248"/>
                <a:gd name="T13" fmla="*/ 247 h 247"/>
                <a:gd name="T14" fmla="*/ 127 w 248"/>
                <a:gd name="T15" fmla="*/ 247 h 247"/>
                <a:gd name="T16" fmla="*/ 181 w 248"/>
                <a:gd name="T17" fmla="*/ 8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8" h="247">
                  <a:moveTo>
                    <a:pt x="181" y="80"/>
                  </a:moveTo>
                  <a:cubicBezTo>
                    <a:pt x="153" y="35"/>
                    <a:pt x="124" y="0"/>
                    <a:pt x="124" y="0"/>
                  </a:cubicBezTo>
                  <a:cubicBezTo>
                    <a:pt x="124" y="0"/>
                    <a:pt x="98" y="36"/>
                    <a:pt x="68" y="80"/>
                  </a:cubicBezTo>
                  <a:cubicBezTo>
                    <a:pt x="0" y="182"/>
                    <a:pt x="75" y="243"/>
                    <a:pt x="123" y="247"/>
                  </a:cubicBezTo>
                  <a:cubicBezTo>
                    <a:pt x="123" y="247"/>
                    <a:pt x="123" y="247"/>
                    <a:pt x="123" y="247"/>
                  </a:cubicBezTo>
                  <a:cubicBezTo>
                    <a:pt x="123" y="247"/>
                    <a:pt x="124" y="247"/>
                    <a:pt x="125" y="247"/>
                  </a:cubicBezTo>
                  <a:cubicBezTo>
                    <a:pt x="126" y="247"/>
                    <a:pt x="123" y="247"/>
                    <a:pt x="127" y="247"/>
                  </a:cubicBezTo>
                  <a:cubicBezTo>
                    <a:pt x="127" y="247"/>
                    <a:pt x="127" y="247"/>
                    <a:pt x="127" y="247"/>
                  </a:cubicBezTo>
                  <a:cubicBezTo>
                    <a:pt x="171" y="243"/>
                    <a:pt x="248" y="189"/>
                    <a:pt x="181" y="80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8" name="Freeform 81"/>
            <p:cNvSpPr/>
            <p:nvPr/>
          </p:nvSpPr>
          <p:spPr bwMode="auto">
            <a:xfrm>
              <a:off x="6451071" y="2417208"/>
              <a:ext cx="360488" cy="981856"/>
            </a:xfrm>
            <a:custGeom>
              <a:avLst/>
              <a:gdLst>
                <a:gd name="T0" fmla="*/ 152 w 152"/>
                <a:gd name="T1" fmla="*/ 65 h 414"/>
                <a:gd name="T2" fmla="*/ 87 w 152"/>
                <a:gd name="T3" fmla="*/ 105 h 414"/>
                <a:gd name="T4" fmla="*/ 76 w 152"/>
                <a:gd name="T5" fmla="*/ 0 h 414"/>
                <a:gd name="T6" fmla="*/ 65 w 152"/>
                <a:gd name="T7" fmla="*/ 105 h 414"/>
                <a:gd name="T8" fmla="*/ 0 w 152"/>
                <a:gd name="T9" fmla="*/ 65 h 414"/>
                <a:gd name="T10" fmla="*/ 60 w 152"/>
                <a:gd name="T11" fmla="*/ 139 h 414"/>
                <a:gd name="T12" fmla="*/ 44 w 152"/>
                <a:gd name="T13" fmla="*/ 414 h 414"/>
                <a:gd name="T14" fmla="*/ 112 w 152"/>
                <a:gd name="T15" fmla="*/ 414 h 414"/>
                <a:gd name="T16" fmla="*/ 92 w 152"/>
                <a:gd name="T17" fmla="*/ 139 h 414"/>
                <a:gd name="T18" fmla="*/ 152 w 152"/>
                <a:gd name="T19" fmla="*/ 6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2" h="414">
                  <a:moveTo>
                    <a:pt x="152" y="65"/>
                  </a:moveTo>
                  <a:lnTo>
                    <a:pt x="87" y="105"/>
                  </a:lnTo>
                  <a:lnTo>
                    <a:pt x="76" y="0"/>
                  </a:lnTo>
                  <a:lnTo>
                    <a:pt x="65" y="105"/>
                  </a:lnTo>
                  <a:lnTo>
                    <a:pt x="0" y="65"/>
                  </a:lnTo>
                  <a:lnTo>
                    <a:pt x="60" y="139"/>
                  </a:lnTo>
                  <a:lnTo>
                    <a:pt x="44" y="414"/>
                  </a:lnTo>
                  <a:lnTo>
                    <a:pt x="112" y="414"/>
                  </a:lnTo>
                  <a:lnTo>
                    <a:pt x="92" y="139"/>
                  </a:lnTo>
                  <a:lnTo>
                    <a:pt x="152" y="65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9" name="Freeform 87"/>
            <p:cNvSpPr/>
            <p:nvPr/>
          </p:nvSpPr>
          <p:spPr bwMode="auto">
            <a:xfrm>
              <a:off x="6631315" y="1814813"/>
              <a:ext cx="455353" cy="1090951"/>
            </a:xfrm>
            <a:custGeom>
              <a:avLst/>
              <a:gdLst>
                <a:gd name="T0" fmla="*/ 0 w 108"/>
                <a:gd name="T1" fmla="*/ 0 h 245"/>
                <a:gd name="T2" fmla="*/ 0 w 108"/>
                <a:gd name="T3" fmla="*/ 0 h 245"/>
                <a:gd name="T4" fmla="*/ 0 w 108"/>
                <a:gd name="T5" fmla="*/ 136 h 245"/>
                <a:gd name="T6" fmla="*/ 6 w 108"/>
                <a:gd name="T7" fmla="*/ 191 h 245"/>
                <a:gd name="T8" fmla="*/ 43 w 108"/>
                <a:gd name="T9" fmla="*/ 170 h 245"/>
                <a:gd name="T10" fmla="*/ 9 w 108"/>
                <a:gd name="T11" fmla="*/ 209 h 245"/>
                <a:gd name="T12" fmla="*/ 11 w 108"/>
                <a:gd name="T13" fmla="*/ 245 h 245"/>
                <a:gd name="T14" fmla="*/ 32 w 108"/>
                <a:gd name="T15" fmla="*/ 237 h 245"/>
                <a:gd name="T16" fmla="*/ 37 w 108"/>
                <a:gd name="T17" fmla="*/ 235 h 245"/>
                <a:gd name="T18" fmla="*/ 57 w 108"/>
                <a:gd name="T19" fmla="*/ 79 h 245"/>
                <a:gd name="T20" fmla="*/ 0 w 108"/>
                <a:gd name="T21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24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6" y="191"/>
                    <a:pt x="6" y="191"/>
                    <a:pt x="6" y="191"/>
                  </a:cubicBezTo>
                  <a:cubicBezTo>
                    <a:pt x="43" y="170"/>
                    <a:pt x="43" y="170"/>
                    <a:pt x="43" y="170"/>
                  </a:cubicBezTo>
                  <a:cubicBezTo>
                    <a:pt x="9" y="209"/>
                    <a:pt x="9" y="209"/>
                    <a:pt x="9" y="209"/>
                  </a:cubicBezTo>
                  <a:cubicBezTo>
                    <a:pt x="11" y="245"/>
                    <a:pt x="11" y="245"/>
                    <a:pt x="11" y="245"/>
                  </a:cubicBezTo>
                  <a:cubicBezTo>
                    <a:pt x="18" y="243"/>
                    <a:pt x="25" y="241"/>
                    <a:pt x="32" y="237"/>
                  </a:cubicBezTo>
                  <a:cubicBezTo>
                    <a:pt x="34" y="237"/>
                    <a:pt x="35" y="236"/>
                    <a:pt x="37" y="235"/>
                  </a:cubicBezTo>
                  <a:cubicBezTo>
                    <a:pt x="75" y="214"/>
                    <a:pt x="108" y="163"/>
                    <a:pt x="57" y="79"/>
                  </a:cubicBezTo>
                  <a:cubicBezTo>
                    <a:pt x="30" y="35"/>
                    <a:pt x="2" y="1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0" name="Freeform 88"/>
            <p:cNvSpPr/>
            <p:nvPr/>
          </p:nvSpPr>
          <p:spPr bwMode="auto">
            <a:xfrm>
              <a:off x="6631315" y="2419579"/>
              <a:ext cx="180244" cy="979484"/>
            </a:xfrm>
            <a:custGeom>
              <a:avLst/>
              <a:gdLst>
                <a:gd name="T0" fmla="*/ 0 w 43"/>
                <a:gd name="T1" fmla="*/ 0 h 220"/>
                <a:gd name="T2" fmla="*/ 0 w 43"/>
                <a:gd name="T3" fmla="*/ 220 h 220"/>
                <a:gd name="T4" fmla="*/ 20 w 43"/>
                <a:gd name="T5" fmla="*/ 220 h 220"/>
                <a:gd name="T6" fmla="*/ 9 w 43"/>
                <a:gd name="T7" fmla="*/ 109 h 220"/>
                <a:gd name="T8" fmla="*/ 11 w 43"/>
                <a:gd name="T9" fmla="*/ 109 h 220"/>
                <a:gd name="T10" fmla="*/ 11 w 43"/>
                <a:gd name="T11" fmla="*/ 109 h 220"/>
                <a:gd name="T12" fmla="*/ 9 w 43"/>
                <a:gd name="T13" fmla="*/ 73 h 220"/>
                <a:gd name="T14" fmla="*/ 43 w 43"/>
                <a:gd name="T15" fmla="*/ 34 h 220"/>
                <a:gd name="T16" fmla="*/ 6 w 43"/>
                <a:gd name="T17" fmla="*/ 55 h 220"/>
                <a:gd name="T18" fmla="*/ 0 w 43"/>
                <a:gd name="T19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220">
                  <a:moveTo>
                    <a:pt x="0" y="0"/>
                  </a:moveTo>
                  <a:cubicBezTo>
                    <a:pt x="0" y="220"/>
                    <a:pt x="0" y="220"/>
                    <a:pt x="0" y="220"/>
                  </a:cubicBezTo>
                  <a:cubicBezTo>
                    <a:pt x="20" y="220"/>
                    <a:pt x="20" y="220"/>
                    <a:pt x="20" y="220"/>
                  </a:cubicBezTo>
                  <a:cubicBezTo>
                    <a:pt x="9" y="109"/>
                    <a:pt x="9" y="109"/>
                    <a:pt x="9" y="109"/>
                  </a:cubicBezTo>
                  <a:cubicBezTo>
                    <a:pt x="10" y="109"/>
                    <a:pt x="11" y="109"/>
                    <a:pt x="11" y="109"/>
                  </a:cubicBezTo>
                  <a:cubicBezTo>
                    <a:pt x="11" y="109"/>
                    <a:pt x="11" y="109"/>
                    <a:pt x="11" y="109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18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91" name="组合 190"/>
          <p:cNvGrpSpPr/>
          <p:nvPr/>
        </p:nvGrpSpPr>
        <p:grpSpPr>
          <a:xfrm>
            <a:off x="7255793" y="4574121"/>
            <a:ext cx="546930" cy="2257540"/>
            <a:chOff x="6996444" y="4561795"/>
            <a:chExt cx="668800" cy="2070435"/>
          </a:xfrm>
        </p:grpSpPr>
        <p:sp>
          <p:nvSpPr>
            <p:cNvPr id="192" name="Oval 233"/>
            <p:cNvSpPr>
              <a:spLocks noChangeArrowheads="1"/>
            </p:cNvSpPr>
            <p:nvPr/>
          </p:nvSpPr>
          <p:spPr bwMode="auto">
            <a:xfrm>
              <a:off x="6996444" y="4561795"/>
              <a:ext cx="668800" cy="1304398"/>
            </a:xfrm>
            <a:prstGeom prst="ellipse">
              <a:avLst/>
            </a:pr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3" name="Freeform 234"/>
            <p:cNvSpPr/>
            <p:nvPr/>
          </p:nvSpPr>
          <p:spPr bwMode="auto">
            <a:xfrm>
              <a:off x="7273925" y="5323089"/>
              <a:ext cx="125696" cy="1309141"/>
            </a:xfrm>
            <a:custGeom>
              <a:avLst/>
              <a:gdLst>
                <a:gd name="T0" fmla="*/ 19 w 53"/>
                <a:gd name="T1" fmla="*/ 0 h 552"/>
                <a:gd name="T2" fmla="*/ 0 w 53"/>
                <a:gd name="T3" fmla="*/ 552 h 552"/>
                <a:gd name="T4" fmla="*/ 53 w 53"/>
                <a:gd name="T5" fmla="*/ 552 h 552"/>
                <a:gd name="T6" fmla="*/ 19 w 53"/>
                <a:gd name="T7" fmla="*/ 0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52">
                  <a:moveTo>
                    <a:pt x="19" y="0"/>
                  </a:moveTo>
                  <a:lnTo>
                    <a:pt x="0" y="552"/>
                  </a:lnTo>
                  <a:lnTo>
                    <a:pt x="53" y="55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4" name="Freeform 237"/>
            <p:cNvSpPr/>
            <p:nvPr/>
          </p:nvSpPr>
          <p:spPr bwMode="auto">
            <a:xfrm>
              <a:off x="7333216" y="4561795"/>
              <a:ext cx="332028" cy="1304398"/>
            </a:xfrm>
            <a:custGeom>
              <a:avLst/>
              <a:gdLst>
                <a:gd name="T0" fmla="*/ 0 w 79"/>
                <a:gd name="T1" fmla="*/ 217 h 293"/>
                <a:gd name="T2" fmla="*/ 79 w 79"/>
                <a:gd name="T3" fmla="*/ 155 h 293"/>
                <a:gd name="T4" fmla="*/ 79 w 79"/>
                <a:gd name="T5" fmla="*/ 155 h 293"/>
                <a:gd name="T6" fmla="*/ 79 w 79"/>
                <a:gd name="T7" fmla="*/ 152 h 293"/>
                <a:gd name="T8" fmla="*/ 79 w 79"/>
                <a:gd name="T9" fmla="*/ 152 h 293"/>
                <a:gd name="T10" fmla="*/ 79 w 79"/>
                <a:gd name="T11" fmla="*/ 151 h 293"/>
                <a:gd name="T12" fmla="*/ 79 w 79"/>
                <a:gd name="T13" fmla="*/ 151 h 293"/>
                <a:gd name="T14" fmla="*/ 79 w 79"/>
                <a:gd name="T15" fmla="*/ 151 h 293"/>
                <a:gd name="T16" fmla="*/ 79 w 79"/>
                <a:gd name="T17" fmla="*/ 151 h 293"/>
                <a:gd name="T18" fmla="*/ 79 w 79"/>
                <a:gd name="T19" fmla="*/ 151 h 293"/>
                <a:gd name="T20" fmla="*/ 79 w 79"/>
                <a:gd name="T21" fmla="*/ 150 h 293"/>
                <a:gd name="T22" fmla="*/ 79 w 79"/>
                <a:gd name="T23" fmla="*/ 150 h 293"/>
                <a:gd name="T24" fmla="*/ 79 w 79"/>
                <a:gd name="T25" fmla="*/ 150 h 293"/>
                <a:gd name="T26" fmla="*/ 79 w 79"/>
                <a:gd name="T27" fmla="*/ 150 h 293"/>
                <a:gd name="T28" fmla="*/ 79 w 79"/>
                <a:gd name="T29" fmla="*/ 149 h 293"/>
                <a:gd name="T30" fmla="*/ 79 w 79"/>
                <a:gd name="T31" fmla="*/ 149 h 293"/>
                <a:gd name="T32" fmla="*/ 79 w 79"/>
                <a:gd name="T33" fmla="*/ 149 h 293"/>
                <a:gd name="T34" fmla="*/ 79 w 79"/>
                <a:gd name="T35" fmla="*/ 149 h 293"/>
                <a:gd name="T36" fmla="*/ 79 w 79"/>
                <a:gd name="T37" fmla="*/ 149 h 293"/>
                <a:gd name="T38" fmla="*/ 79 w 79"/>
                <a:gd name="T39" fmla="*/ 148 h 293"/>
                <a:gd name="T40" fmla="*/ 79 w 79"/>
                <a:gd name="T41" fmla="*/ 148 h 293"/>
                <a:gd name="T42" fmla="*/ 79 w 79"/>
                <a:gd name="T43" fmla="*/ 148 h 293"/>
                <a:gd name="T44" fmla="*/ 79 w 79"/>
                <a:gd name="T45" fmla="*/ 148 h 293"/>
                <a:gd name="T46" fmla="*/ 79 w 79"/>
                <a:gd name="T47" fmla="*/ 147 h 293"/>
                <a:gd name="T48" fmla="*/ 79 w 79"/>
                <a:gd name="T49" fmla="*/ 147 h 293"/>
                <a:gd name="T50" fmla="*/ 79 w 79"/>
                <a:gd name="T51" fmla="*/ 147 h 293"/>
                <a:gd name="T52" fmla="*/ 79 w 79"/>
                <a:gd name="T53" fmla="*/ 147 h 293"/>
                <a:gd name="T54" fmla="*/ 79 w 79"/>
                <a:gd name="T55" fmla="*/ 145 h 293"/>
                <a:gd name="T56" fmla="*/ 79 w 79"/>
                <a:gd name="T57" fmla="*/ 145 h 293"/>
                <a:gd name="T58" fmla="*/ 79 w 79"/>
                <a:gd name="T59" fmla="*/ 144 h 293"/>
                <a:gd name="T60" fmla="*/ 79 w 79"/>
                <a:gd name="T61" fmla="*/ 144 h 293"/>
                <a:gd name="T62" fmla="*/ 79 w 79"/>
                <a:gd name="T63" fmla="*/ 143 h 293"/>
                <a:gd name="T64" fmla="*/ 79 w 79"/>
                <a:gd name="T65" fmla="*/ 142 h 293"/>
                <a:gd name="T66" fmla="*/ 60 w 79"/>
                <a:gd name="T67" fmla="*/ 50 h 293"/>
                <a:gd name="T68" fmla="*/ 60 w 79"/>
                <a:gd name="T69" fmla="*/ 50 h 293"/>
                <a:gd name="T70" fmla="*/ 59 w 79"/>
                <a:gd name="T71" fmla="*/ 50 h 293"/>
                <a:gd name="T72" fmla="*/ 59 w 79"/>
                <a:gd name="T73" fmla="*/ 50 h 293"/>
                <a:gd name="T74" fmla="*/ 59 w 79"/>
                <a:gd name="T75" fmla="*/ 49 h 293"/>
                <a:gd name="T76" fmla="*/ 59 w 79"/>
                <a:gd name="T77" fmla="*/ 49 h 293"/>
                <a:gd name="T78" fmla="*/ 59 w 79"/>
                <a:gd name="T79" fmla="*/ 49 h 293"/>
                <a:gd name="T80" fmla="*/ 59 w 79"/>
                <a:gd name="T81" fmla="*/ 49 h 293"/>
                <a:gd name="T82" fmla="*/ 59 w 79"/>
                <a:gd name="T83" fmla="*/ 49 h 293"/>
                <a:gd name="T84" fmla="*/ 59 w 79"/>
                <a:gd name="T85" fmla="*/ 49 h 293"/>
                <a:gd name="T86" fmla="*/ 59 w 79"/>
                <a:gd name="T87" fmla="*/ 48 h 293"/>
                <a:gd name="T88" fmla="*/ 59 w 79"/>
                <a:gd name="T89" fmla="*/ 48 h 293"/>
                <a:gd name="T90" fmla="*/ 59 w 79"/>
                <a:gd name="T91" fmla="*/ 48 h 293"/>
                <a:gd name="T92" fmla="*/ 59 w 79"/>
                <a:gd name="T93" fmla="*/ 48 h 293"/>
                <a:gd name="T94" fmla="*/ 0 w 79"/>
                <a:gd name="T95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9" h="293">
                  <a:moveTo>
                    <a:pt x="0" y="0"/>
                  </a:moveTo>
                  <a:cubicBezTo>
                    <a:pt x="0" y="217"/>
                    <a:pt x="0" y="217"/>
                    <a:pt x="0" y="217"/>
                  </a:cubicBezTo>
                  <a:cubicBezTo>
                    <a:pt x="5" y="293"/>
                    <a:pt x="5" y="293"/>
                    <a:pt x="5" y="293"/>
                  </a:cubicBezTo>
                  <a:cubicBezTo>
                    <a:pt x="45" y="288"/>
                    <a:pt x="77" y="229"/>
                    <a:pt x="79" y="155"/>
                  </a:cubicBezTo>
                  <a:cubicBezTo>
                    <a:pt x="79" y="155"/>
                    <a:pt x="79" y="155"/>
                    <a:pt x="79" y="155"/>
                  </a:cubicBezTo>
                  <a:cubicBezTo>
                    <a:pt x="79" y="155"/>
                    <a:pt x="79" y="155"/>
                    <a:pt x="79" y="155"/>
                  </a:cubicBezTo>
                  <a:cubicBezTo>
                    <a:pt x="79" y="155"/>
                    <a:pt x="79" y="155"/>
                    <a:pt x="79" y="155"/>
                  </a:cubicBezTo>
                  <a:cubicBezTo>
                    <a:pt x="79" y="154"/>
                    <a:pt x="79" y="153"/>
                    <a:pt x="79" y="152"/>
                  </a:cubicBezTo>
                  <a:cubicBezTo>
                    <a:pt x="79" y="152"/>
                    <a:pt x="79" y="152"/>
                    <a:pt x="79" y="152"/>
                  </a:cubicBezTo>
                  <a:cubicBezTo>
                    <a:pt x="79" y="152"/>
                    <a:pt x="79" y="152"/>
                    <a:pt x="79" y="152"/>
                  </a:cubicBezTo>
                  <a:cubicBezTo>
                    <a:pt x="79" y="152"/>
                    <a:pt x="79" y="152"/>
                    <a:pt x="79" y="152"/>
                  </a:cubicBezTo>
                  <a:cubicBezTo>
                    <a:pt x="79" y="152"/>
                    <a:pt x="79" y="152"/>
                    <a:pt x="79" y="151"/>
                  </a:cubicBezTo>
                  <a:cubicBezTo>
                    <a:pt x="79" y="151"/>
                    <a:pt x="79" y="151"/>
                    <a:pt x="79" y="151"/>
                  </a:cubicBezTo>
                  <a:cubicBezTo>
                    <a:pt x="79" y="151"/>
                    <a:pt x="79" y="151"/>
                    <a:pt x="79" y="151"/>
                  </a:cubicBezTo>
                  <a:cubicBezTo>
                    <a:pt x="79" y="151"/>
                    <a:pt x="79" y="151"/>
                    <a:pt x="79" y="151"/>
                  </a:cubicBezTo>
                  <a:cubicBezTo>
                    <a:pt x="79" y="151"/>
                    <a:pt x="79" y="151"/>
                    <a:pt x="79" y="151"/>
                  </a:cubicBezTo>
                  <a:cubicBezTo>
                    <a:pt x="79" y="151"/>
                    <a:pt x="79" y="151"/>
                    <a:pt x="79" y="151"/>
                  </a:cubicBezTo>
                  <a:cubicBezTo>
                    <a:pt x="79" y="151"/>
                    <a:pt x="79" y="151"/>
                    <a:pt x="79" y="151"/>
                  </a:cubicBezTo>
                  <a:cubicBezTo>
                    <a:pt x="79" y="151"/>
                    <a:pt x="79" y="151"/>
                    <a:pt x="79" y="151"/>
                  </a:cubicBezTo>
                  <a:cubicBezTo>
                    <a:pt x="79" y="151"/>
                    <a:pt x="79" y="151"/>
                    <a:pt x="79" y="151"/>
                  </a:cubicBezTo>
                  <a:cubicBezTo>
                    <a:pt x="79" y="151"/>
                    <a:pt x="79" y="151"/>
                    <a:pt x="79" y="151"/>
                  </a:cubicBezTo>
                  <a:cubicBezTo>
                    <a:pt x="79" y="150"/>
                    <a:pt x="79" y="150"/>
                    <a:pt x="79" y="150"/>
                  </a:cubicBezTo>
                  <a:cubicBezTo>
                    <a:pt x="79" y="150"/>
                    <a:pt x="79" y="150"/>
                    <a:pt x="79" y="150"/>
                  </a:cubicBezTo>
                  <a:cubicBezTo>
                    <a:pt x="79" y="150"/>
                    <a:pt x="79" y="150"/>
                    <a:pt x="79" y="150"/>
                  </a:cubicBezTo>
                  <a:cubicBezTo>
                    <a:pt x="79" y="150"/>
                    <a:pt x="79" y="150"/>
                    <a:pt x="79" y="150"/>
                  </a:cubicBezTo>
                  <a:cubicBezTo>
                    <a:pt x="79" y="150"/>
                    <a:pt x="79" y="150"/>
                    <a:pt x="79" y="150"/>
                  </a:cubicBezTo>
                  <a:cubicBezTo>
                    <a:pt x="79" y="150"/>
                    <a:pt x="79" y="150"/>
                    <a:pt x="79" y="150"/>
                  </a:cubicBezTo>
                  <a:cubicBezTo>
                    <a:pt x="79" y="150"/>
                    <a:pt x="79" y="150"/>
                    <a:pt x="79" y="150"/>
                  </a:cubicBezTo>
                  <a:cubicBezTo>
                    <a:pt x="79" y="150"/>
                    <a:pt x="79" y="150"/>
                    <a:pt x="79" y="150"/>
                  </a:cubicBezTo>
                  <a:cubicBezTo>
                    <a:pt x="79" y="150"/>
                    <a:pt x="79" y="150"/>
                    <a:pt x="79" y="149"/>
                  </a:cubicBezTo>
                  <a:cubicBezTo>
                    <a:pt x="79" y="149"/>
                    <a:pt x="79" y="149"/>
                    <a:pt x="79" y="149"/>
                  </a:cubicBezTo>
                  <a:cubicBezTo>
                    <a:pt x="79" y="149"/>
                    <a:pt x="79" y="149"/>
                    <a:pt x="79" y="149"/>
                  </a:cubicBezTo>
                  <a:cubicBezTo>
                    <a:pt x="79" y="149"/>
                    <a:pt x="79" y="149"/>
                    <a:pt x="79" y="149"/>
                  </a:cubicBezTo>
                  <a:cubicBezTo>
                    <a:pt x="79" y="149"/>
                    <a:pt x="79" y="149"/>
                    <a:pt x="79" y="149"/>
                  </a:cubicBezTo>
                  <a:cubicBezTo>
                    <a:pt x="79" y="149"/>
                    <a:pt x="79" y="149"/>
                    <a:pt x="79" y="149"/>
                  </a:cubicBezTo>
                  <a:cubicBezTo>
                    <a:pt x="79" y="149"/>
                    <a:pt x="79" y="149"/>
                    <a:pt x="79" y="149"/>
                  </a:cubicBezTo>
                  <a:cubicBezTo>
                    <a:pt x="79" y="149"/>
                    <a:pt x="79" y="149"/>
                    <a:pt x="79" y="149"/>
                  </a:cubicBezTo>
                  <a:cubicBezTo>
                    <a:pt x="79" y="149"/>
                    <a:pt x="79" y="149"/>
                    <a:pt x="79" y="149"/>
                  </a:cubicBezTo>
                  <a:cubicBezTo>
                    <a:pt x="79" y="149"/>
                    <a:pt x="79" y="148"/>
                    <a:pt x="79" y="148"/>
                  </a:cubicBezTo>
                  <a:cubicBezTo>
                    <a:pt x="79" y="148"/>
                    <a:pt x="79" y="148"/>
                    <a:pt x="79" y="148"/>
                  </a:cubicBezTo>
                  <a:cubicBezTo>
                    <a:pt x="79" y="148"/>
                    <a:pt x="79" y="148"/>
                    <a:pt x="79" y="148"/>
                  </a:cubicBezTo>
                  <a:cubicBezTo>
                    <a:pt x="79" y="148"/>
                    <a:pt x="79" y="148"/>
                    <a:pt x="79" y="148"/>
                  </a:cubicBezTo>
                  <a:cubicBezTo>
                    <a:pt x="79" y="148"/>
                    <a:pt x="79" y="148"/>
                    <a:pt x="79" y="148"/>
                  </a:cubicBezTo>
                  <a:cubicBezTo>
                    <a:pt x="79" y="148"/>
                    <a:pt x="79" y="148"/>
                    <a:pt x="79" y="148"/>
                  </a:cubicBezTo>
                  <a:cubicBezTo>
                    <a:pt x="79" y="148"/>
                    <a:pt x="79" y="148"/>
                    <a:pt x="79" y="148"/>
                  </a:cubicBezTo>
                  <a:cubicBezTo>
                    <a:pt x="79" y="148"/>
                    <a:pt x="79" y="148"/>
                    <a:pt x="79" y="148"/>
                  </a:cubicBezTo>
                  <a:cubicBezTo>
                    <a:pt x="79" y="148"/>
                    <a:pt x="79" y="148"/>
                    <a:pt x="79" y="148"/>
                  </a:cubicBezTo>
                  <a:cubicBezTo>
                    <a:pt x="79" y="147"/>
                    <a:pt x="79" y="147"/>
                    <a:pt x="79" y="147"/>
                  </a:cubicBezTo>
                  <a:cubicBezTo>
                    <a:pt x="79" y="147"/>
                    <a:pt x="79" y="147"/>
                    <a:pt x="79" y="147"/>
                  </a:cubicBezTo>
                  <a:cubicBezTo>
                    <a:pt x="79" y="147"/>
                    <a:pt x="79" y="147"/>
                    <a:pt x="79" y="147"/>
                  </a:cubicBezTo>
                  <a:cubicBezTo>
                    <a:pt x="79" y="147"/>
                    <a:pt x="79" y="147"/>
                    <a:pt x="79" y="147"/>
                  </a:cubicBezTo>
                  <a:cubicBezTo>
                    <a:pt x="79" y="147"/>
                    <a:pt x="79" y="147"/>
                    <a:pt x="79" y="147"/>
                  </a:cubicBezTo>
                  <a:cubicBezTo>
                    <a:pt x="79" y="147"/>
                    <a:pt x="79" y="147"/>
                    <a:pt x="79" y="147"/>
                  </a:cubicBezTo>
                  <a:cubicBezTo>
                    <a:pt x="79" y="147"/>
                    <a:pt x="79" y="147"/>
                    <a:pt x="79" y="147"/>
                  </a:cubicBezTo>
                  <a:cubicBezTo>
                    <a:pt x="79" y="147"/>
                    <a:pt x="79" y="147"/>
                    <a:pt x="79" y="147"/>
                  </a:cubicBezTo>
                  <a:cubicBezTo>
                    <a:pt x="79" y="146"/>
                    <a:pt x="79" y="146"/>
                    <a:pt x="79" y="145"/>
                  </a:cubicBezTo>
                  <a:cubicBezTo>
                    <a:pt x="79" y="145"/>
                    <a:pt x="79" y="145"/>
                    <a:pt x="79" y="145"/>
                  </a:cubicBezTo>
                  <a:cubicBezTo>
                    <a:pt x="79" y="145"/>
                    <a:pt x="79" y="145"/>
                    <a:pt x="79" y="145"/>
                  </a:cubicBezTo>
                  <a:cubicBezTo>
                    <a:pt x="79" y="145"/>
                    <a:pt x="79" y="145"/>
                    <a:pt x="79" y="145"/>
                  </a:cubicBezTo>
                  <a:cubicBezTo>
                    <a:pt x="79" y="145"/>
                    <a:pt x="79" y="145"/>
                    <a:pt x="79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79" y="144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9" y="143"/>
                    <a:pt x="79" y="143"/>
                    <a:pt x="79" y="142"/>
                  </a:cubicBezTo>
                  <a:cubicBezTo>
                    <a:pt x="79" y="142"/>
                    <a:pt x="79" y="142"/>
                    <a:pt x="79" y="142"/>
                  </a:cubicBezTo>
                  <a:cubicBezTo>
                    <a:pt x="79" y="107"/>
                    <a:pt x="71" y="75"/>
                    <a:pt x="60" y="50"/>
                  </a:cubicBezTo>
                  <a:cubicBezTo>
                    <a:pt x="60" y="50"/>
                    <a:pt x="60" y="50"/>
                    <a:pt x="60" y="50"/>
                  </a:cubicBezTo>
                  <a:cubicBezTo>
                    <a:pt x="60" y="50"/>
                    <a:pt x="60" y="50"/>
                    <a:pt x="60" y="50"/>
                  </a:cubicBezTo>
                  <a:cubicBezTo>
                    <a:pt x="60" y="50"/>
                    <a:pt x="60" y="50"/>
                    <a:pt x="60" y="50"/>
                  </a:cubicBezTo>
                  <a:cubicBezTo>
                    <a:pt x="60" y="50"/>
                    <a:pt x="60" y="50"/>
                    <a:pt x="59" y="50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59" y="50"/>
                    <a:pt x="59" y="49"/>
                    <a:pt x="59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9" y="49"/>
                    <a:pt x="59" y="49"/>
                    <a:pt x="59" y="48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44" y="19"/>
                    <a:pt x="23" y="0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5" name="Freeform 238"/>
            <p:cNvSpPr/>
            <p:nvPr/>
          </p:nvSpPr>
          <p:spPr bwMode="auto">
            <a:xfrm>
              <a:off x="7333216" y="5527049"/>
              <a:ext cx="66406" cy="1105181"/>
            </a:xfrm>
            <a:custGeom>
              <a:avLst/>
              <a:gdLst>
                <a:gd name="T0" fmla="*/ 0 w 28"/>
                <a:gd name="T1" fmla="*/ 0 h 466"/>
                <a:gd name="T2" fmla="*/ 0 w 28"/>
                <a:gd name="T3" fmla="*/ 466 h 466"/>
                <a:gd name="T4" fmla="*/ 28 w 28"/>
                <a:gd name="T5" fmla="*/ 466 h 466"/>
                <a:gd name="T6" fmla="*/ 9 w 28"/>
                <a:gd name="T7" fmla="*/ 143 h 466"/>
                <a:gd name="T8" fmla="*/ 9 w 28"/>
                <a:gd name="T9" fmla="*/ 143 h 466"/>
                <a:gd name="T10" fmla="*/ 0 w 28"/>
                <a:gd name="T11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466">
                  <a:moveTo>
                    <a:pt x="0" y="0"/>
                  </a:moveTo>
                  <a:lnTo>
                    <a:pt x="0" y="466"/>
                  </a:lnTo>
                  <a:lnTo>
                    <a:pt x="28" y="466"/>
                  </a:lnTo>
                  <a:lnTo>
                    <a:pt x="9" y="143"/>
                  </a:lnTo>
                  <a:lnTo>
                    <a:pt x="9" y="1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8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693" name="Freeform 486"/>
          <p:cNvSpPr/>
          <p:nvPr/>
        </p:nvSpPr>
        <p:spPr bwMode="auto">
          <a:xfrm>
            <a:off x="-116059" y="6715211"/>
            <a:ext cx="9317160" cy="152747"/>
          </a:xfrm>
          <a:custGeom>
            <a:avLst/>
            <a:gdLst>
              <a:gd name="T0" fmla="*/ 2940 w 2940"/>
              <a:gd name="T1" fmla="*/ 18 h 36"/>
              <a:gd name="T2" fmla="*/ 2922 w 2940"/>
              <a:gd name="T3" fmla="*/ 36 h 36"/>
              <a:gd name="T4" fmla="*/ 18 w 2940"/>
              <a:gd name="T5" fmla="*/ 36 h 36"/>
              <a:gd name="T6" fmla="*/ 0 w 2940"/>
              <a:gd name="T7" fmla="*/ 18 h 36"/>
              <a:gd name="T8" fmla="*/ 18 w 2940"/>
              <a:gd name="T9" fmla="*/ 0 h 36"/>
              <a:gd name="T10" fmla="*/ 2922 w 2940"/>
              <a:gd name="T11" fmla="*/ 0 h 36"/>
              <a:gd name="T12" fmla="*/ 2940 w 2940"/>
              <a:gd name="T13" fmla="*/ 18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40" h="36">
                <a:moveTo>
                  <a:pt x="2940" y="18"/>
                </a:moveTo>
                <a:cubicBezTo>
                  <a:pt x="2940" y="28"/>
                  <a:pt x="2932" y="36"/>
                  <a:pt x="2922" y="36"/>
                </a:cubicBezTo>
                <a:cubicBezTo>
                  <a:pt x="18" y="36"/>
                  <a:pt x="18" y="36"/>
                  <a:pt x="18" y="36"/>
                </a:cubicBezTo>
                <a:cubicBezTo>
                  <a:pt x="8" y="36"/>
                  <a:pt x="0" y="28"/>
                  <a:pt x="0" y="18"/>
                </a:cubicBezTo>
                <a:cubicBezTo>
                  <a:pt x="0" y="8"/>
                  <a:pt x="8" y="0"/>
                  <a:pt x="18" y="0"/>
                </a:cubicBezTo>
                <a:cubicBezTo>
                  <a:pt x="2922" y="0"/>
                  <a:pt x="2922" y="0"/>
                  <a:pt x="2922" y="0"/>
                </a:cubicBezTo>
                <a:cubicBezTo>
                  <a:pt x="2932" y="0"/>
                  <a:pt x="2940" y="8"/>
                  <a:pt x="2940" y="18"/>
                </a:cubicBezTo>
                <a:close/>
              </a:path>
            </a:pathLst>
          </a:custGeom>
          <a:solidFill>
            <a:srgbClr val="619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196" name="图片 1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124965">
            <a:off x="8525025" y="147938"/>
            <a:ext cx="821284" cy="554132"/>
          </a:xfrm>
          <a:prstGeom prst="rect">
            <a:avLst/>
          </a:prstGeom>
        </p:spPr>
      </p:pic>
      <p:pic>
        <p:nvPicPr>
          <p:cNvPr id="26" name="Picture 4" descr="E:\GIAO AN\SGV lop 2\sgv chân trời sáng tạo lớp 2\hình minh họa giáo án\7\Captur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832779"/>
            <a:ext cx="4648200" cy="3205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ounded Rectangle 26"/>
          <p:cNvSpPr/>
          <p:nvPr/>
        </p:nvSpPr>
        <p:spPr>
          <a:xfrm>
            <a:off x="5334002" y="4224010"/>
            <a:ext cx="1158903" cy="42419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 smtClean="0">
                <a:solidFill>
                  <a:schemeClr val="tx1"/>
                </a:solidFill>
              </a:rPr>
              <a:t>Bước 1</a:t>
            </a:r>
            <a:endParaRPr lang="vi-VN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43200" y="240337"/>
            <a:ext cx="57871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latin typeface="iCiel Pony" pitchFamily="2" charset="-93"/>
              </a:rPr>
              <a:t>Cách nặn hình con mèo từ khối hình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2" y="4510809"/>
            <a:ext cx="549275" cy="226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059" y="5641898"/>
            <a:ext cx="274638" cy="1131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092" y="5580967"/>
            <a:ext cx="276506" cy="1138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Freeform 485"/>
          <p:cNvSpPr/>
          <p:nvPr/>
        </p:nvSpPr>
        <p:spPr bwMode="auto">
          <a:xfrm>
            <a:off x="-58957" y="-30520"/>
            <a:ext cx="9260059" cy="132415"/>
          </a:xfrm>
          <a:custGeom>
            <a:avLst/>
            <a:gdLst>
              <a:gd name="T0" fmla="*/ 2945 w 2951"/>
              <a:gd name="T1" fmla="*/ 22 h 60"/>
              <a:gd name="T2" fmla="*/ 2927 w 2951"/>
              <a:gd name="T3" fmla="*/ 60 h 60"/>
              <a:gd name="T4" fmla="*/ 25 w 2951"/>
              <a:gd name="T5" fmla="*/ 60 h 60"/>
              <a:gd name="T6" fmla="*/ 6 w 2951"/>
              <a:gd name="T7" fmla="*/ 18 h 60"/>
              <a:gd name="T8" fmla="*/ 5 w 2951"/>
              <a:gd name="T9" fmla="*/ 38 h 60"/>
              <a:gd name="T10" fmla="*/ 25 w 2951"/>
              <a:gd name="T11" fmla="*/ 0 h 60"/>
              <a:gd name="T12" fmla="*/ 2927 w 2951"/>
              <a:gd name="T13" fmla="*/ 0 h 60"/>
              <a:gd name="T14" fmla="*/ 2945 w 2951"/>
              <a:gd name="T15" fmla="*/ 39 h 60"/>
              <a:gd name="T16" fmla="*/ 2945 w 2951"/>
              <a:gd name="T17" fmla="*/ 22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51" h="60">
                <a:moveTo>
                  <a:pt x="2945" y="22"/>
                </a:moveTo>
                <a:cubicBezTo>
                  <a:pt x="2945" y="32"/>
                  <a:pt x="2951" y="60"/>
                  <a:pt x="2927" y="60"/>
                </a:cubicBezTo>
                <a:cubicBezTo>
                  <a:pt x="25" y="60"/>
                  <a:pt x="25" y="60"/>
                  <a:pt x="25" y="60"/>
                </a:cubicBezTo>
                <a:cubicBezTo>
                  <a:pt x="0" y="60"/>
                  <a:pt x="6" y="28"/>
                  <a:pt x="6" y="18"/>
                </a:cubicBezTo>
                <a:cubicBezTo>
                  <a:pt x="5" y="38"/>
                  <a:pt x="5" y="38"/>
                  <a:pt x="5" y="38"/>
                </a:cubicBezTo>
                <a:cubicBezTo>
                  <a:pt x="5" y="27"/>
                  <a:pt x="14" y="0"/>
                  <a:pt x="25" y="0"/>
                </a:cubicBezTo>
                <a:cubicBezTo>
                  <a:pt x="2927" y="0"/>
                  <a:pt x="2927" y="0"/>
                  <a:pt x="2927" y="0"/>
                </a:cubicBezTo>
                <a:cubicBezTo>
                  <a:pt x="2938" y="0"/>
                  <a:pt x="2945" y="28"/>
                  <a:pt x="2945" y="39"/>
                </a:cubicBezTo>
                <a:lnTo>
                  <a:pt x="2945" y="22"/>
                </a:lnTo>
                <a:close/>
              </a:path>
            </a:pathLst>
          </a:custGeom>
          <a:solidFill>
            <a:srgbClr val="4463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670" name="组合 669"/>
          <p:cNvGrpSpPr/>
          <p:nvPr/>
        </p:nvGrpSpPr>
        <p:grpSpPr>
          <a:xfrm>
            <a:off x="-1509077" y="-739762"/>
            <a:ext cx="4783773" cy="7597762"/>
            <a:chOff x="6171117" y="5479616"/>
            <a:chExt cx="967626" cy="1152613"/>
          </a:xfrm>
        </p:grpSpPr>
        <p:sp>
          <p:nvSpPr>
            <p:cNvPr id="671" name="Freeform 89"/>
            <p:cNvSpPr/>
            <p:nvPr/>
          </p:nvSpPr>
          <p:spPr bwMode="auto">
            <a:xfrm>
              <a:off x="6171117" y="5479616"/>
              <a:ext cx="967626" cy="884619"/>
            </a:xfrm>
            <a:custGeom>
              <a:avLst/>
              <a:gdLst>
                <a:gd name="T0" fmla="*/ 188 w 230"/>
                <a:gd name="T1" fmla="*/ 57 h 199"/>
                <a:gd name="T2" fmla="*/ 115 w 230"/>
                <a:gd name="T3" fmla="*/ 0 h 199"/>
                <a:gd name="T4" fmla="*/ 42 w 230"/>
                <a:gd name="T5" fmla="*/ 57 h 199"/>
                <a:gd name="T6" fmla="*/ 0 w 230"/>
                <a:gd name="T7" fmla="*/ 124 h 199"/>
                <a:gd name="T8" fmla="*/ 75 w 230"/>
                <a:gd name="T9" fmla="*/ 199 h 199"/>
                <a:gd name="T10" fmla="*/ 115 w 230"/>
                <a:gd name="T11" fmla="*/ 188 h 199"/>
                <a:gd name="T12" fmla="*/ 155 w 230"/>
                <a:gd name="T13" fmla="*/ 199 h 199"/>
                <a:gd name="T14" fmla="*/ 230 w 230"/>
                <a:gd name="T15" fmla="*/ 124 h 199"/>
                <a:gd name="T16" fmla="*/ 188 w 230"/>
                <a:gd name="T17" fmla="*/ 57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199">
                  <a:moveTo>
                    <a:pt x="188" y="57"/>
                  </a:moveTo>
                  <a:cubicBezTo>
                    <a:pt x="180" y="24"/>
                    <a:pt x="150" y="0"/>
                    <a:pt x="115" y="0"/>
                  </a:cubicBezTo>
                  <a:cubicBezTo>
                    <a:pt x="80" y="0"/>
                    <a:pt x="50" y="24"/>
                    <a:pt x="42" y="57"/>
                  </a:cubicBezTo>
                  <a:cubicBezTo>
                    <a:pt x="17" y="69"/>
                    <a:pt x="0" y="95"/>
                    <a:pt x="0" y="124"/>
                  </a:cubicBezTo>
                  <a:cubicBezTo>
                    <a:pt x="0" y="166"/>
                    <a:pt x="34" y="199"/>
                    <a:pt x="75" y="199"/>
                  </a:cubicBezTo>
                  <a:cubicBezTo>
                    <a:pt x="90" y="199"/>
                    <a:pt x="103" y="195"/>
                    <a:pt x="115" y="188"/>
                  </a:cubicBezTo>
                  <a:cubicBezTo>
                    <a:pt x="126" y="195"/>
                    <a:pt x="140" y="199"/>
                    <a:pt x="155" y="199"/>
                  </a:cubicBezTo>
                  <a:cubicBezTo>
                    <a:pt x="196" y="199"/>
                    <a:pt x="230" y="166"/>
                    <a:pt x="230" y="124"/>
                  </a:cubicBezTo>
                  <a:cubicBezTo>
                    <a:pt x="230" y="95"/>
                    <a:pt x="212" y="69"/>
                    <a:pt x="188" y="57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2" name="Freeform 90"/>
            <p:cNvSpPr/>
            <p:nvPr/>
          </p:nvSpPr>
          <p:spPr bwMode="auto">
            <a:xfrm>
              <a:off x="6474685" y="5968172"/>
              <a:ext cx="362860" cy="664057"/>
            </a:xfrm>
            <a:custGeom>
              <a:avLst/>
              <a:gdLst>
                <a:gd name="T0" fmla="*/ 153 w 153"/>
                <a:gd name="T1" fmla="*/ 66 h 280"/>
                <a:gd name="T2" fmla="*/ 87 w 153"/>
                <a:gd name="T3" fmla="*/ 107 h 280"/>
                <a:gd name="T4" fmla="*/ 76 w 153"/>
                <a:gd name="T5" fmla="*/ 0 h 280"/>
                <a:gd name="T6" fmla="*/ 66 w 153"/>
                <a:gd name="T7" fmla="*/ 107 h 280"/>
                <a:gd name="T8" fmla="*/ 0 w 153"/>
                <a:gd name="T9" fmla="*/ 66 h 280"/>
                <a:gd name="T10" fmla="*/ 60 w 153"/>
                <a:gd name="T11" fmla="*/ 143 h 280"/>
                <a:gd name="T12" fmla="*/ 53 w 153"/>
                <a:gd name="T13" fmla="*/ 280 h 280"/>
                <a:gd name="T14" fmla="*/ 99 w 153"/>
                <a:gd name="T15" fmla="*/ 280 h 280"/>
                <a:gd name="T16" fmla="*/ 92 w 153"/>
                <a:gd name="T17" fmla="*/ 143 h 280"/>
                <a:gd name="T18" fmla="*/ 153 w 153"/>
                <a:gd name="T19" fmla="*/ 6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" h="280">
                  <a:moveTo>
                    <a:pt x="153" y="66"/>
                  </a:moveTo>
                  <a:lnTo>
                    <a:pt x="87" y="107"/>
                  </a:lnTo>
                  <a:lnTo>
                    <a:pt x="76" y="0"/>
                  </a:lnTo>
                  <a:lnTo>
                    <a:pt x="66" y="107"/>
                  </a:lnTo>
                  <a:lnTo>
                    <a:pt x="0" y="66"/>
                  </a:lnTo>
                  <a:lnTo>
                    <a:pt x="60" y="143"/>
                  </a:lnTo>
                  <a:lnTo>
                    <a:pt x="53" y="280"/>
                  </a:lnTo>
                  <a:lnTo>
                    <a:pt x="99" y="280"/>
                  </a:lnTo>
                  <a:lnTo>
                    <a:pt x="92" y="143"/>
                  </a:lnTo>
                  <a:lnTo>
                    <a:pt x="153" y="66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3" name="Freeform 94"/>
            <p:cNvSpPr/>
            <p:nvPr/>
          </p:nvSpPr>
          <p:spPr bwMode="auto">
            <a:xfrm>
              <a:off x="6659673" y="5479616"/>
              <a:ext cx="479070" cy="884619"/>
            </a:xfrm>
            <a:custGeom>
              <a:avLst/>
              <a:gdLst>
                <a:gd name="T0" fmla="*/ 0 w 114"/>
                <a:gd name="T1" fmla="*/ 0 h 199"/>
                <a:gd name="T2" fmla="*/ 0 w 114"/>
                <a:gd name="T3" fmla="*/ 122 h 199"/>
                <a:gd name="T4" fmla="*/ 5 w 114"/>
                <a:gd name="T5" fmla="*/ 167 h 199"/>
                <a:gd name="T6" fmla="*/ 42 w 114"/>
                <a:gd name="T7" fmla="*/ 145 h 199"/>
                <a:gd name="T8" fmla="*/ 8 w 114"/>
                <a:gd name="T9" fmla="*/ 186 h 199"/>
                <a:gd name="T10" fmla="*/ 8 w 114"/>
                <a:gd name="T11" fmla="*/ 193 h 199"/>
                <a:gd name="T12" fmla="*/ 8 w 114"/>
                <a:gd name="T13" fmla="*/ 193 h 199"/>
                <a:gd name="T14" fmla="*/ 8 w 114"/>
                <a:gd name="T15" fmla="*/ 193 h 199"/>
                <a:gd name="T16" fmla="*/ 37 w 114"/>
                <a:gd name="T17" fmla="*/ 199 h 199"/>
                <a:gd name="T18" fmla="*/ 37 w 114"/>
                <a:gd name="T19" fmla="*/ 199 h 199"/>
                <a:gd name="T20" fmla="*/ 37 w 114"/>
                <a:gd name="T21" fmla="*/ 199 h 199"/>
                <a:gd name="T22" fmla="*/ 37 w 114"/>
                <a:gd name="T23" fmla="*/ 199 h 199"/>
                <a:gd name="T24" fmla="*/ 37 w 114"/>
                <a:gd name="T25" fmla="*/ 199 h 199"/>
                <a:gd name="T26" fmla="*/ 37 w 114"/>
                <a:gd name="T27" fmla="*/ 199 h 199"/>
                <a:gd name="T28" fmla="*/ 37 w 114"/>
                <a:gd name="T29" fmla="*/ 199 h 199"/>
                <a:gd name="T30" fmla="*/ 37 w 114"/>
                <a:gd name="T31" fmla="*/ 199 h 199"/>
                <a:gd name="T32" fmla="*/ 37 w 114"/>
                <a:gd name="T33" fmla="*/ 199 h 199"/>
                <a:gd name="T34" fmla="*/ 37 w 114"/>
                <a:gd name="T35" fmla="*/ 199 h 199"/>
                <a:gd name="T36" fmla="*/ 37 w 114"/>
                <a:gd name="T37" fmla="*/ 199 h 199"/>
                <a:gd name="T38" fmla="*/ 38 w 114"/>
                <a:gd name="T39" fmla="*/ 199 h 199"/>
                <a:gd name="T40" fmla="*/ 38 w 114"/>
                <a:gd name="T41" fmla="*/ 199 h 199"/>
                <a:gd name="T42" fmla="*/ 38 w 114"/>
                <a:gd name="T43" fmla="*/ 199 h 199"/>
                <a:gd name="T44" fmla="*/ 38 w 114"/>
                <a:gd name="T45" fmla="*/ 199 h 199"/>
                <a:gd name="T46" fmla="*/ 38 w 114"/>
                <a:gd name="T47" fmla="*/ 199 h 199"/>
                <a:gd name="T48" fmla="*/ 38 w 114"/>
                <a:gd name="T49" fmla="*/ 199 h 199"/>
                <a:gd name="T50" fmla="*/ 38 w 114"/>
                <a:gd name="T51" fmla="*/ 199 h 199"/>
                <a:gd name="T52" fmla="*/ 38 w 114"/>
                <a:gd name="T53" fmla="*/ 199 h 199"/>
                <a:gd name="T54" fmla="*/ 38 w 114"/>
                <a:gd name="T55" fmla="*/ 199 h 199"/>
                <a:gd name="T56" fmla="*/ 38 w 114"/>
                <a:gd name="T57" fmla="*/ 199 h 199"/>
                <a:gd name="T58" fmla="*/ 39 w 114"/>
                <a:gd name="T59" fmla="*/ 199 h 199"/>
                <a:gd name="T60" fmla="*/ 39 w 114"/>
                <a:gd name="T61" fmla="*/ 199 h 199"/>
                <a:gd name="T62" fmla="*/ 114 w 114"/>
                <a:gd name="T63" fmla="*/ 124 h 199"/>
                <a:gd name="T64" fmla="*/ 77 w 114"/>
                <a:gd name="T65" fmla="*/ 60 h 199"/>
                <a:gd name="T66" fmla="*/ 72 w 114"/>
                <a:gd name="T67" fmla="*/ 57 h 199"/>
                <a:gd name="T68" fmla="*/ 66 w 114"/>
                <a:gd name="T69" fmla="*/ 42 h 199"/>
                <a:gd name="T70" fmla="*/ 0 w 114"/>
                <a:gd name="T71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4" h="199">
                  <a:moveTo>
                    <a:pt x="0" y="0"/>
                  </a:moveTo>
                  <a:cubicBezTo>
                    <a:pt x="0" y="122"/>
                    <a:pt x="0" y="122"/>
                    <a:pt x="0" y="122"/>
                  </a:cubicBezTo>
                  <a:cubicBezTo>
                    <a:pt x="5" y="167"/>
                    <a:pt x="5" y="167"/>
                    <a:pt x="5" y="167"/>
                  </a:cubicBezTo>
                  <a:cubicBezTo>
                    <a:pt x="42" y="145"/>
                    <a:pt x="42" y="145"/>
                    <a:pt x="42" y="145"/>
                  </a:cubicBezTo>
                  <a:cubicBezTo>
                    <a:pt x="8" y="186"/>
                    <a:pt x="8" y="186"/>
                    <a:pt x="8" y="186"/>
                  </a:cubicBezTo>
                  <a:cubicBezTo>
                    <a:pt x="8" y="193"/>
                    <a:pt x="8" y="193"/>
                    <a:pt x="8" y="193"/>
                  </a:cubicBezTo>
                  <a:cubicBezTo>
                    <a:pt x="8" y="193"/>
                    <a:pt x="8" y="193"/>
                    <a:pt x="8" y="193"/>
                  </a:cubicBezTo>
                  <a:cubicBezTo>
                    <a:pt x="8" y="193"/>
                    <a:pt x="8" y="193"/>
                    <a:pt x="8" y="193"/>
                  </a:cubicBezTo>
                  <a:cubicBezTo>
                    <a:pt x="17" y="197"/>
                    <a:pt x="26" y="199"/>
                    <a:pt x="37" y="199"/>
                  </a:cubicBezTo>
                  <a:cubicBezTo>
                    <a:pt x="37" y="199"/>
                    <a:pt x="37" y="199"/>
                    <a:pt x="37" y="199"/>
                  </a:cubicBezTo>
                  <a:cubicBezTo>
                    <a:pt x="37" y="199"/>
                    <a:pt x="37" y="199"/>
                    <a:pt x="37" y="199"/>
                  </a:cubicBezTo>
                  <a:cubicBezTo>
                    <a:pt x="37" y="199"/>
                    <a:pt x="37" y="199"/>
                    <a:pt x="37" y="199"/>
                  </a:cubicBezTo>
                  <a:cubicBezTo>
                    <a:pt x="37" y="199"/>
                    <a:pt x="37" y="199"/>
                    <a:pt x="37" y="199"/>
                  </a:cubicBezTo>
                  <a:cubicBezTo>
                    <a:pt x="37" y="199"/>
                    <a:pt x="37" y="199"/>
                    <a:pt x="37" y="199"/>
                  </a:cubicBezTo>
                  <a:cubicBezTo>
                    <a:pt x="37" y="199"/>
                    <a:pt x="37" y="199"/>
                    <a:pt x="37" y="199"/>
                  </a:cubicBezTo>
                  <a:cubicBezTo>
                    <a:pt x="37" y="199"/>
                    <a:pt x="37" y="199"/>
                    <a:pt x="37" y="199"/>
                  </a:cubicBezTo>
                  <a:cubicBezTo>
                    <a:pt x="37" y="199"/>
                    <a:pt x="37" y="199"/>
                    <a:pt x="37" y="199"/>
                  </a:cubicBezTo>
                  <a:cubicBezTo>
                    <a:pt x="37" y="199"/>
                    <a:pt x="37" y="199"/>
                    <a:pt x="37" y="199"/>
                  </a:cubicBezTo>
                  <a:cubicBezTo>
                    <a:pt x="37" y="199"/>
                    <a:pt x="37" y="199"/>
                    <a:pt x="37" y="199"/>
                  </a:cubicBezTo>
                  <a:cubicBezTo>
                    <a:pt x="37" y="199"/>
                    <a:pt x="37" y="199"/>
                    <a:pt x="38" y="199"/>
                  </a:cubicBezTo>
                  <a:cubicBezTo>
                    <a:pt x="38" y="199"/>
                    <a:pt x="38" y="199"/>
                    <a:pt x="38" y="199"/>
                  </a:cubicBezTo>
                  <a:cubicBezTo>
                    <a:pt x="38" y="199"/>
                    <a:pt x="38" y="199"/>
                    <a:pt x="38" y="199"/>
                  </a:cubicBezTo>
                  <a:cubicBezTo>
                    <a:pt x="38" y="199"/>
                    <a:pt x="38" y="199"/>
                    <a:pt x="38" y="199"/>
                  </a:cubicBezTo>
                  <a:cubicBezTo>
                    <a:pt x="38" y="199"/>
                    <a:pt x="38" y="199"/>
                    <a:pt x="38" y="199"/>
                  </a:cubicBezTo>
                  <a:cubicBezTo>
                    <a:pt x="38" y="199"/>
                    <a:pt x="38" y="199"/>
                    <a:pt x="38" y="199"/>
                  </a:cubicBezTo>
                  <a:cubicBezTo>
                    <a:pt x="38" y="199"/>
                    <a:pt x="38" y="199"/>
                    <a:pt x="38" y="199"/>
                  </a:cubicBezTo>
                  <a:cubicBezTo>
                    <a:pt x="38" y="199"/>
                    <a:pt x="38" y="199"/>
                    <a:pt x="38" y="199"/>
                  </a:cubicBezTo>
                  <a:cubicBezTo>
                    <a:pt x="38" y="199"/>
                    <a:pt x="38" y="199"/>
                    <a:pt x="38" y="199"/>
                  </a:cubicBezTo>
                  <a:cubicBezTo>
                    <a:pt x="38" y="199"/>
                    <a:pt x="38" y="199"/>
                    <a:pt x="38" y="199"/>
                  </a:cubicBezTo>
                  <a:cubicBezTo>
                    <a:pt x="38" y="199"/>
                    <a:pt x="39" y="199"/>
                    <a:pt x="39" y="199"/>
                  </a:cubicBezTo>
                  <a:cubicBezTo>
                    <a:pt x="39" y="199"/>
                    <a:pt x="39" y="199"/>
                    <a:pt x="39" y="199"/>
                  </a:cubicBezTo>
                  <a:cubicBezTo>
                    <a:pt x="80" y="199"/>
                    <a:pt x="114" y="166"/>
                    <a:pt x="114" y="124"/>
                  </a:cubicBezTo>
                  <a:cubicBezTo>
                    <a:pt x="114" y="97"/>
                    <a:pt x="99" y="73"/>
                    <a:pt x="77" y="60"/>
                  </a:cubicBezTo>
                  <a:cubicBezTo>
                    <a:pt x="76" y="59"/>
                    <a:pt x="74" y="58"/>
                    <a:pt x="72" y="57"/>
                  </a:cubicBezTo>
                  <a:cubicBezTo>
                    <a:pt x="70" y="52"/>
                    <a:pt x="69" y="47"/>
                    <a:pt x="66" y="42"/>
                  </a:cubicBezTo>
                  <a:cubicBezTo>
                    <a:pt x="54" y="17"/>
                    <a:pt x="29" y="1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4" name="Freeform 95"/>
            <p:cNvSpPr/>
            <p:nvPr/>
          </p:nvSpPr>
          <p:spPr bwMode="auto">
            <a:xfrm>
              <a:off x="6659673" y="6022720"/>
              <a:ext cx="177872" cy="600023"/>
            </a:xfrm>
            <a:custGeom>
              <a:avLst/>
              <a:gdLst>
                <a:gd name="T0" fmla="*/ 0 w 75"/>
                <a:gd name="T1" fmla="*/ 0 h 253"/>
                <a:gd name="T2" fmla="*/ 0 w 75"/>
                <a:gd name="T3" fmla="*/ 253 h 253"/>
                <a:gd name="T4" fmla="*/ 21 w 75"/>
                <a:gd name="T5" fmla="*/ 253 h 253"/>
                <a:gd name="T6" fmla="*/ 14 w 75"/>
                <a:gd name="T7" fmla="*/ 133 h 253"/>
                <a:gd name="T8" fmla="*/ 14 w 75"/>
                <a:gd name="T9" fmla="*/ 120 h 253"/>
                <a:gd name="T10" fmla="*/ 75 w 75"/>
                <a:gd name="T11" fmla="*/ 43 h 253"/>
                <a:gd name="T12" fmla="*/ 9 w 75"/>
                <a:gd name="T13" fmla="*/ 84 h 253"/>
                <a:gd name="T14" fmla="*/ 0 w 75"/>
                <a:gd name="T15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253">
                  <a:moveTo>
                    <a:pt x="0" y="0"/>
                  </a:moveTo>
                  <a:lnTo>
                    <a:pt x="0" y="253"/>
                  </a:lnTo>
                  <a:lnTo>
                    <a:pt x="21" y="253"/>
                  </a:lnTo>
                  <a:lnTo>
                    <a:pt x="14" y="133"/>
                  </a:lnTo>
                  <a:lnTo>
                    <a:pt x="14" y="120"/>
                  </a:lnTo>
                  <a:lnTo>
                    <a:pt x="75" y="43"/>
                  </a:lnTo>
                  <a:lnTo>
                    <a:pt x="9" y="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8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1" name="组合 180"/>
          <p:cNvGrpSpPr/>
          <p:nvPr/>
        </p:nvGrpSpPr>
        <p:grpSpPr>
          <a:xfrm flipH="1">
            <a:off x="7805457" y="3731663"/>
            <a:ext cx="1242094" cy="3059921"/>
            <a:chOff x="992204" y="1036691"/>
            <a:chExt cx="1105180" cy="2041976"/>
          </a:xfrm>
        </p:grpSpPr>
        <p:sp>
          <p:nvSpPr>
            <p:cNvPr id="182" name="Freeform 128"/>
            <p:cNvSpPr/>
            <p:nvPr/>
          </p:nvSpPr>
          <p:spPr bwMode="auto">
            <a:xfrm>
              <a:off x="992204" y="1036691"/>
              <a:ext cx="1105180" cy="1472784"/>
            </a:xfrm>
            <a:custGeom>
              <a:avLst/>
              <a:gdLst>
                <a:gd name="T0" fmla="*/ 466 w 466"/>
                <a:gd name="T1" fmla="*/ 621 h 621"/>
                <a:gd name="T2" fmla="*/ 347 w 466"/>
                <a:gd name="T3" fmla="*/ 381 h 621"/>
                <a:gd name="T4" fmla="*/ 423 w 466"/>
                <a:gd name="T5" fmla="*/ 381 h 621"/>
                <a:gd name="T6" fmla="*/ 297 w 466"/>
                <a:gd name="T7" fmla="*/ 171 h 621"/>
                <a:gd name="T8" fmla="*/ 365 w 466"/>
                <a:gd name="T9" fmla="*/ 171 h 621"/>
                <a:gd name="T10" fmla="*/ 239 w 466"/>
                <a:gd name="T11" fmla="*/ 7 h 621"/>
                <a:gd name="T12" fmla="*/ 232 w 466"/>
                <a:gd name="T13" fmla="*/ 0 h 621"/>
                <a:gd name="T14" fmla="*/ 227 w 466"/>
                <a:gd name="T15" fmla="*/ 7 h 621"/>
                <a:gd name="T16" fmla="*/ 101 w 466"/>
                <a:gd name="T17" fmla="*/ 171 h 621"/>
                <a:gd name="T18" fmla="*/ 168 w 466"/>
                <a:gd name="T19" fmla="*/ 171 h 621"/>
                <a:gd name="T20" fmla="*/ 42 w 466"/>
                <a:gd name="T21" fmla="*/ 381 h 621"/>
                <a:gd name="T22" fmla="*/ 118 w 466"/>
                <a:gd name="T23" fmla="*/ 381 h 621"/>
                <a:gd name="T24" fmla="*/ 0 w 466"/>
                <a:gd name="T25" fmla="*/ 621 h 621"/>
                <a:gd name="T26" fmla="*/ 232 w 466"/>
                <a:gd name="T27" fmla="*/ 621 h 621"/>
                <a:gd name="T28" fmla="*/ 232 w 466"/>
                <a:gd name="T29" fmla="*/ 604 h 621"/>
                <a:gd name="T30" fmla="*/ 232 w 466"/>
                <a:gd name="T31" fmla="*/ 621 h 621"/>
                <a:gd name="T32" fmla="*/ 466 w 466"/>
                <a:gd name="T33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6" h="621">
                  <a:moveTo>
                    <a:pt x="466" y="621"/>
                  </a:moveTo>
                  <a:lnTo>
                    <a:pt x="347" y="381"/>
                  </a:lnTo>
                  <a:lnTo>
                    <a:pt x="423" y="381"/>
                  </a:lnTo>
                  <a:lnTo>
                    <a:pt x="297" y="171"/>
                  </a:lnTo>
                  <a:lnTo>
                    <a:pt x="365" y="171"/>
                  </a:lnTo>
                  <a:lnTo>
                    <a:pt x="239" y="7"/>
                  </a:lnTo>
                  <a:lnTo>
                    <a:pt x="232" y="0"/>
                  </a:lnTo>
                  <a:lnTo>
                    <a:pt x="227" y="7"/>
                  </a:lnTo>
                  <a:lnTo>
                    <a:pt x="101" y="171"/>
                  </a:lnTo>
                  <a:lnTo>
                    <a:pt x="168" y="171"/>
                  </a:lnTo>
                  <a:lnTo>
                    <a:pt x="42" y="381"/>
                  </a:lnTo>
                  <a:lnTo>
                    <a:pt x="118" y="381"/>
                  </a:lnTo>
                  <a:lnTo>
                    <a:pt x="0" y="621"/>
                  </a:lnTo>
                  <a:lnTo>
                    <a:pt x="232" y="621"/>
                  </a:lnTo>
                  <a:lnTo>
                    <a:pt x="232" y="604"/>
                  </a:lnTo>
                  <a:lnTo>
                    <a:pt x="232" y="621"/>
                  </a:lnTo>
                  <a:lnTo>
                    <a:pt x="466" y="621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3" name="Freeform 130"/>
            <p:cNvSpPr/>
            <p:nvPr/>
          </p:nvSpPr>
          <p:spPr bwMode="auto">
            <a:xfrm>
              <a:off x="1319489" y="2137129"/>
              <a:ext cx="450610" cy="941538"/>
            </a:xfrm>
            <a:custGeom>
              <a:avLst/>
              <a:gdLst>
                <a:gd name="T0" fmla="*/ 44 w 190"/>
                <a:gd name="T1" fmla="*/ 397 h 397"/>
                <a:gd name="T2" fmla="*/ 142 w 190"/>
                <a:gd name="T3" fmla="*/ 397 h 397"/>
                <a:gd name="T4" fmla="*/ 126 w 190"/>
                <a:gd name="T5" fmla="*/ 150 h 397"/>
                <a:gd name="T6" fmla="*/ 190 w 190"/>
                <a:gd name="T7" fmla="*/ 69 h 397"/>
                <a:gd name="T8" fmla="*/ 119 w 190"/>
                <a:gd name="T9" fmla="*/ 116 h 397"/>
                <a:gd name="T10" fmla="*/ 96 w 190"/>
                <a:gd name="T11" fmla="*/ 0 h 397"/>
                <a:gd name="T12" fmla="*/ 71 w 190"/>
                <a:gd name="T13" fmla="*/ 116 h 397"/>
                <a:gd name="T14" fmla="*/ 0 w 190"/>
                <a:gd name="T15" fmla="*/ 69 h 397"/>
                <a:gd name="T16" fmla="*/ 62 w 190"/>
                <a:gd name="T17" fmla="*/ 150 h 397"/>
                <a:gd name="T18" fmla="*/ 44 w 190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0" h="397">
                  <a:moveTo>
                    <a:pt x="44" y="397"/>
                  </a:moveTo>
                  <a:lnTo>
                    <a:pt x="142" y="397"/>
                  </a:lnTo>
                  <a:lnTo>
                    <a:pt x="126" y="150"/>
                  </a:lnTo>
                  <a:lnTo>
                    <a:pt x="190" y="69"/>
                  </a:lnTo>
                  <a:lnTo>
                    <a:pt x="119" y="116"/>
                  </a:lnTo>
                  <a:lnTo>
                    <a:pt x="96" y="0"/>
                  </a:lnTo>
                  <a:lnTo>
                    <a:pt x="71" y="116"/>
                  </a:lnTo>
                  <a:lnTo>
                    <a:pt x="0" y="69"/>
                  </a:lnTo>
                  <a:lnTo>
                    <a:pt x="62" y="150"/>
                  </a:lnTo>
                  <a:lnTo>
                    <a:pt x="44" y="397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4" name="Freeform 144"/>
            <p:cNvSpPr/>
            <p:nvPr/>
          </p:nvSpPr>
          <p:spPr bwMode="auto">
            <a:xfrm>
              <a:off x="1547166" y="1046178"/>
              <a:ext cx="545475" cy="1463297"/>
            </a:xfrm>
            <a:custGeom>
              <a:avLst/>
              <a:gdLst>
                <a:gd name="T0" fmla="*/ 1 w 230"/>
                <a:gd name="T1" fmla="*/ 0 h 617"/>
                <a:gd name="T2" fmla="*/ 0 w 230"/>
                <a:gd name="T3" fmla="*/ 463 h 617"/>
                <a:gd name="T4" fmla="*/ 23 w 230"/>
                <a:gd name="T5" fmla="*/ 576 h 617"/>
                <a:gd name="T6" fmla="*/ 94 w 230"/>
                <a:gd name="T7" fmla="*/ 529 h 617"/>
                <a:gd name="T8" fmla="*/ 30 w 230"/>
                <a:gd name="T9" fmla="*/ 610 h 617"/>
                <a:gd name="T10" fmla="*/ 32 w 230"/>
                <a:gd name="T11" fmla="*/ 617 h 617"/>
                <a:gd name="T12" fmla="*/ 32 w 230"/>
                <a:gd name="T13" fmla="*/ 617 h 617"/>
                <a:gd name="T14" fmla="*/ 32 w 230"/>
                <a:gd name="T15" fmla="*/ 615 h 617"/>
                <a:gd name="T16" fmla="*/ 230 w 230"/>
                <a:gd name="T17" fmla="*/ 615 h 617"/>
                <a:gd name="T18" fmla="*/ 136 w 230"/>
                <a:gd name="T19" fmla="*/ 426 h 617"/>
                <a:gd name="T20" fmla="*/ 115 w 230"/>
                <a:gd name="T21" fmla="*/ 383 h 617"/>
                <a:gd name="T22" fmla="*/ 113 w 230"/>
                <a:gd name="T23" fmla="*/ 377 h 617"/>
                <a:gd name="T24" fmla="*/ 113 w 230"/>
                <a:gd name="T25" fmla="*/ 377 h 617"/>
                <a:gd name="T26" fmla="*/ 113 w 230"/>
                <a:gd name="T27" fmla="*/ 375 h 617"/>
                <a:gd name="T28" fmla="*/ 188 w 230"/>
                <a:gd name="T29" fmla="*/ 375 h 617"/>
                <a:gd name="T30" fmla="*/ 177 w 230"/>
                <a:gd name="T31" fmla="*/ 358 h 617"/>
                <a:gd name="T32" fmla="*/ 154 w 230"/>
                <a:gd name="T33" fmla="*/ 317 h 617"/>
                <a:gd name="T34" fmla="*/ 152 w 230"/>
                <a:gd name="T35" fmla="*/ 315 h 617"/>
                <a:gd name="T36" fmla="*/ 115 w 230"/>
                <a:gd name="T37" fmla="*/ 251 h 617"/>
                <a:gd name="T38" fmla="*/ 63 w 230"/>
                <a:gd name="T39" fmla="*/ 167 h 617"/>
                <a:gd name="T40" fmla="*/ 65 w 230"/>
                <a:gd name="T41" fmla="*/ 167 h 617"/>
                <a:gd name="T42" fmla="*/ 65 w 230"/>
                <a:gd name="T43" fmla="*/ 167 h 617"/>
                <a:gd name="T44" fmla="*/ 102 w 230"/>
                <a:gd name="T45" fmla="*/ 167 h 617"/>
                <a:gd name="T46" fmla="*/ 131 w 230"/>
                <a:gd name="T47" fmla="*/ 167 h 617"/>
                <a:gd name="T48" fmla="*/ 5 w 230"/>
                <a:gd name="T49" fmla="*/ 3 h 617"/>
                <a:gd name="T50" fmla="*/ 1 w 230"/>
                <a:gd name="T51" fmla="*/ 0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0" h="617">
                  <a:moveTo>
                    <a:pt x="1" y="0"/>
                  </a:moveTo>
                  <a:lnTo>
                    <a:pt x="0" y="463"/>
                  </a:lnTo>
                  <a:lnTo>
                    <a:pt x="23" y="576"/>
                  </a:lnTo>
                  <a:lnTo>
                    <a:pt x="94" y="529"/>
                  </a:lnTo>
                  <a:lnTo>
                    <a:pt x="30" y="610"/>
                  </a:lnTo>
                  <a:lnTo>
                    <a:pt x="32" y="617"/>
                  </a:lnTo>
                  <a:lnTo>
                    <a:pt x="32" y="617"/>
                  </a:lnTo>
                  <a:lnTo>
                    <a:pt x="32" y="615"/>
                  </a:lnTo>
                  <a:lnTo>
                    <a:pt x="230" y="615"/>
                  </a:lnTo>
                  <a:lnTo>
                    <a:pt x="136" y="426"/>
                  </a:lnTo>
                  <a:lnTo>
                    <a:pt x="115" y="383"/>
                  </a:lnTo>
                  <a:lnTo>
                    <a:pt x="113" y="377"/>
                  </a:lnTo>
                  <a:lnTo>
                    <a:pt x="113" y="377"/>
                  </a:lnTo>
                  <a:lnTo>
                    <a:pt x="113" y="375"/>
                  </a:lnTo>
                  <a:lnTo>
                    <a:pt x="188" y="375"/>
                  </a:lnTo>
                  <a:lnTo>
                    <a:pt x="177" y="358"/>
                  </a:lnTo>
                  <a:lnTo>
                    <a:pt x="154" y="317"/>
                  </a:lnTo>
                  <a:lnTo>
                    <a:pt x="152" y="315"/>
                  </a:lnTo>
                  <a:lnTo>
                    <a:pt x="115" y="251"/>
                  </a:lnTo>
                  <a:lnTo>
                    <a:pt x="63" y="167"/>
                  </a:lnTo>
                  <a:lnTo>
                    <a:pt x="65" y="167"/>
                  </a:lnTo>
                  <a:lnTo>
                    <a:pt x="65" y="167"/>
                  </a:lnTo>
                  <a:lnTo>
                    <a:pt x="102" y="167"/>
                  </a:lnTo>
                  <a:lnTo>
                    <a:pt x="131" y="167"/>
                  </a:lnTo>
                  <a:lnTo>
                    <a:pt x="5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5" name="Freeform 146"/>
            <p:cNvSpPr/>
            <p:nvPr/>
          </p:nvSpPr>
          <p:spPr bwMode="auto">
            <a:xfrm>
              <a:off x="1547166" y="2144243"/>
              <a:ext cx="222933" cy="934423"/>
            </a:xfrm>
            <a:custGeom>
              <a:avLst/>
              <a:gdLst>
                <a:gd name="T0" fmla="*/ 0 w 94"/>
                <a:gd name="T1" fmla="*/ 0 h 394"/>
                <a:gd name="T2" fmla="*/ 0 w 94"/>
                <a:gd name="T3" fmla="*/ 394 h 394"/>
                <a:gd name="T4" fmla="*/ 46 w 94"/>
                <a:gd name="T5" fmla="*/ 394 h 394"/>
                <a:gd name="T6" fmla="*/ 32 w 94"/>
                <a:gd name="T7" fmla="*/ 154 h 394"/>
                <a:gd name="T8" fmla="*/ 30 w 94"/>
                <a:gd name="T9" fmla="*/ 147 h 394"/>
                <a:gd name="T10" fmla="*/ 94 w 94"/>
                <a:gd name="T11" fmla="*/ 66 h 394"/>
                <a:gd name="T12" fmla="*/ 23 w 94"/>
                <a:gd name="T13" fmla="*/ 113 h 394"/>
                <a:gd name="T14" fmla="*/ 0 w 94"/>
                <a:gd name="T15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394">
                  <a:moveTo>
                    <a:pt x="0" y="0"/>
                  </a:moveTo>
                  <a:lnTo>
                    <a:pt x="0" y="394"/>
                  </a:lnTo>
                  <a:lnTo>
                    <a:pt x="46" y="394"/>
                  </a:lnTo>
                  <a:lnTo>
                    <a:pt x="32" y="154"/>
                  </a:lnTo>
                  <a:lnTo>
                    <a:pt x="30" y="147"/>
                  </a:lnTo>
                  <a:lnTo>
                    <a:pt x="94" y="66"/>
                  </a:lnTo>
                  <a:lnTo>
                    <a:pt x="23" y="1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8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6" name="组合 185"/>
          <p:cNvGrpSpPr/>
          <p:nvPr/>
        </p:nvGrpSpPr>
        <p:grpSpPr>
          <a:xfrm>
            <a:off x="5394888" y="4843873"/>
            <a:ext cx="950164" cy="1929123"/>
            <a:chOff x="6109556" y="1810070"/>
            <a:chExt cx="1043518" cy="1588994"/>
          </a:xfrm>
        </p:grpSpPr>
        <p:sp>
          <p:nvSpPr>
            <p:cNvPr id="187" name="Freeform 80"/>
            <p:cNvSpPr/>
            <p:nvPr/>
          </p:nvSpPr>
          <p:spPr bwMode="auto">
            <a:xfrm>
              <a:off x="6109556" y="1810070"/>
              <a:ext cx="1043518" cy="1100437"/>
            </a:xfrm>
            <a:custGeom>
              <a:avLst/>
              <a:gdLst>
                <a:gd name="T0" fmla="*/ 181 w 248"/>
                <a:gd name="T1" fmla="*/ 80 h 247"/>
                <a:gd name="T2" fmla="*/ 124 w 248"/>
                <a:gd name="T3" fmla="*/ 0 h 247"/>
                <a:gd name="T4" fmla="*/ 68 w 248"/>
                <a:gd name="T5" fmla="*/ 80 h 247"/>
                <a:gd name="T6" fmla="*/ 123 w 248"/>
                <a:gd name="T7" fmla="*/ 247 h 247"/>
                <a:gd name="T8" fmla="*/ 123 w 248"/>
                <a:gd name="T9" fmla="*/ 247 h 247"/>
                <a:gd name="T10" fmla="*/ 125 w 248"/>
                <a:gd name="T11" fmla="*/ 247 h 247"/>
                <a:gd name="T12" fmla="*/ 127 w 248"/>
                <a:gd name="T13" fmla="*/ 247 h 247"/>
                <a:gd name="T14" fmla="*/ 127 w 248"/>
                <a:gd name="T15" fmla="*/ 247 h 247"/>
                <a:gd name="T16" fmla="*/ 181 w 248"/>
                <a:gd name="T17" fmla="*/ 8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8" h="247">
                  <a:moveTo>
                    <a:pt x="181" y="80"/>
                  </a:moveTo>
                  <a:cubicBezTo>
                    <a:pt x="153" y="35"/>
                    <a:pt x="124" y="0"/>
                    <a:pt x="124" y="0"/>
                  </a:cubicBezTo>
                  <a:cubicBezTo>
                    <a:pt x="124" y="0"/>
                    <a:pt x="98" y="36"/>
                    <a:pt x="68" y="80"/>
                  </a:cubicBezTo>
                  <a:cubicBezTo>
                    <a:pt x="0" y="182"/>
                    <a:pt x="75" y="243"/>
                    <a:pt x="123" y="247"/>
                  </a:cubicBezTo>
                  <a:cubicBezTo>
                    <a:pt x="123" y="247"/>
                    <a:pt x="123" y="247"/>
                    <a:pt x="123" y="247"/>
                  </a:cubicBezTo>
                  <a:cubicBezTo>
                    <a:pt x="123" y="247"/>
                    <a:pt x="124" y="247"/>
                    <a:pt x="125" y="247"/>
                  </a:cubicBezTo>
                  <a:cubicBezTo>
                    <a:pt x="126" y="247"/>
                    <a:pt x="123" y="247"/>
                    <a:pt x="127" y="247"/>
                  </a:cubicBezTo>
                  <a:cubicBezTo>
                    <a:pt x="127" y="247"/>
                    <a:pt x="127" y="247"/>
                    <a:pt x="127" y="247"/>
                  </a:cubicBezTo>
                  <a:cubicBezTo>
                    <a:pt x="171" y="243"/>
                    <a:pt x="248" y="189"/>
                    <a:pt x="181" y="80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8" name="Freeform 81"/>
            <p:cNvSpPr/>
            <p:nvPr/>
          </p:nvSpPr>
          <p:spPr bwMode="auto">
            <a:xfrm>
              <a:off x="6451071" y="2417208"/>
              <a:ext cx="360488" cy="981856"/>
            </a:xfrm>
            <a:custGeom>
              <a:avLst/>
              <a:gdLst>
                <a:gd name="T0" fmla="*/ 152 w 152"/>
                <a:gd name="T1" fmla="*/ 65 h 414"/>
                <a:gd name="T2" fmla="*/ 87 w 152"/>
                <a:gd name="T3" fmla="*/ 105 h 414"/>
                <a:gd name="T4" fmla="*/ 76 w 152"/>
                <a:gd name="T5" fmla="*/ 0 h 414"/>
                <a:gd name="T6" fmla="*/ 65 w 152"/>
                <a:gd name="T7" fmla="*/ 105 h 414"/>
                <a:gd name="T8" fmla="*/ 0 w 152"/>
                <a:gd name="T9" fmla="*/ 65 h 414"/>
                <a:gd name="T10" fmla="*/ 60 w 152"/>
                <a:gd name="T11" fmla="*/ 139 h 414"/>
                <a:gd name="T12" fmla="*/ 44 w 152"/>
                <a:gd name="T13" fmla="*/ 414 h 414"/>
                <a:gd name="T14" fmla="*/ 112 w 152"/>
                <a:gd name="T15" fmla="*/ 414 h 414"/>
                <a:gd name="T16" fmla="*/ 92 w 152"/>
                <a:gd name="T17" fmla="*/ 139 h 414"/>
                <a:gd name="T18" fmla="*/ 152 w 152"/>
                <a:gd name="T19" fmla="*/ 6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2" h="414">
                  <a:moveTo>
                    <a:pt x="152" y="65"/>
                  </a:moveTo>
                  <a:lnTo>
                    <a:pt x="87" y="105"/>
                  </a:lnTo>
                  <a:lnTo>
                    <a:pt x="76" y="0"/>
                  </a:lnTo>
                  <a:lnTo>
                    <a:pt x="65" y="105"/>
                  </a:lnTo>
                  <a:lnTo>
                    <a:pt x="0" y="65"/>
                  </a:lnTo>
                  <a:lnTo>
                    <a:pt x="60" y="139"/>
                  </a:lnTo>
                  <a:lnTo>
                    <a:pt x="44" y="414"/>
                  </a:lnTo>
                  <a:lnTo>
                    <a:pt x="112" y="414"/>
                  </a:lnTo>
                  <a:lnTo>
                    <a:pt x="92" y="139"/>
                  </a:lnTo>
                  <a:lnTo>
                    <a:pt x="152" y="65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9" name="Freeform 87"/>
            <p:cNvSpPr/>
            <p:nvPr/>
          </p:nvSpPr>
          <p:spPr bwMode="auto">
            <a:xfrm>
              <a:off x="6631315" y="1814813"/>
              <a:ext cx="455353" cy="1090951"/>
            </a:xfrm>
            <a:custGeom>
              <a:avLst/>
              <a:gdLst>
                <a:gd name="T0" fmla="*/ 0 w 108"/>
                <a:gd name="T1" fmla="*/ 0 h 245"/>
                <a:gd name="T2" fmla="*/ 0 w 108"/>
                <a:gd name="T3" fmla="*/ 0 h 245"/>
                <a:gd name="T4" fmla="*/ 0 w 108"/>
                <a:gd name="T5" fmla="*/ 136 h 245"/>
                <a:gd name="T6" fmla="*/ 6 w 108"/>
                <a:gd name="T7" fmla="*/ 191 h 245"/>
                <a:gd name="T8" fmla="*/ 43 w 108"/>
                <a:gd name="T9" fmla="*/ 170 h 245"/>
                <a:gd name="T10" fmla="*/ 9 w 108"/>
                <a:gd name="T11" fmla="*/ 209 h 245"/>
                <a:gd name="T12" fmla="*/ 11 w 108"/>
                <a:gd name="T13" fmla="*/ 245 h 245"/>
                <a:gd name="T14" fmla="*/ 32 w 108"/>
                <a:gd name="T15" fmla="*/ 237 h 245"/>
                <a:gd name="T16" fmla="*/ 37 w 108"/>
                <a:gd name="T17" fmla="*/ 235 h 245"/>
                <a:gd name="T18" fmla="*/ 57 w 108"/>
                <a:gd name="T19" fmla="*/ 79 h 245"/>
                <a:gd name="T20" fmla="*/ 0 w 108"/>
                <a:gd name="T21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24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6" y="191"/>
                    <a:pt x="6" y="191"/>
                    <a:pt x="6" y="191"/>
                  </a:cubicBezTo>
                  <a:cubicBezTo>
                    <a:pt x="43" y="170"/>
                    <a:pt x="43" y="170"/>
                    <a:pt x="43" y="170"/>
                  </a:cubicBezTo>
                  <a:cubicBezTo>
                    <a:pt x="9" y="209"/>
                    <a:pt x="9" y="209"/>
                    <a:pt x="9" y="209"/>
                  </a:cubicBezTo>
                  <a:cubicBezTo>
                    <a:pt x="11" y="245"/>
                    <a:pt x="11" y="245"/>
                    <a:pt x="11" y="245"/>
                  </a:cubicBezTo>
                  <a:cubicBezTo>
                    <a:pt x="18" y="243"/>
                    <a:pt x="25" y="241"/>
                    <a:pt x="32" y="237"/>
                  </a:cubicBezTo>
                  <a:cubicBezTo>
                    <a:pt x="34" y="237"/>
                    <a:pt x="35" y="236"/>
                    <a:pt x="37" y="235"/>
                  </a:cubicBezTo>
                  <a:cubicBezTo>
                    <a:pt x="75" y="214"/>
                    <a:pt x="108" y="163"/>
                    <a:pt x="57" y="79"/>
                  </a:cubicBezTo>
                  <a:cubicBezTo>
                    <a:pt x="30" y="35"/>
                    <a:pt x="2" y="1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0" name="Freeform 88"/>
            <p:cNvSpPr/>
            <p:nvPr/>
          </p:nvSpPr>
          <p:spPr bwMode="auto">
            <a:xfrm>
              <a:off x="6631315" y="2419579"/>
              <a:ext cx="180244" cy="979484"/>
            </a:xfrm>
            <a:custGeom>
              <a:avLst/>
              <a:gdLst>
                <a:gd name="T0" fmla="*/ 0 w 43"/>
                <a:gd name="T1" fmla="*/ 0 h 220"/>
                <a:gd name="T2" fmla="*/ 0 w 43"/>
                <a:gd name="T3" fmla="*/ 220 h 220"/>
                <a:gd name="T4" fmla="*/ 20 w 43"/>
                <a:gd name="T5" fmla="*/ 220 h 220"/>
                <a:gd name="T6" fmla="*/ 9 w 43"/>
                <a:gd name="T7" fmla="*/ 109 h 220"/>
                <a:gd name="T8" fmla="*/ 11 w 43"/>
                <a:gd name="T9" fmla="*/ 109 h 220"/>
                <a:gd name="T10" fmla="*/ 11 w 43"/>
                <a:gd name="T11" fmla="*/ 109 h 220"/>
                <a:gd name="T12" fmla="*/ 9 w 43"/>
                <a:gd name="T13" fmla="*/ 73 h 220"/>
                <a:gd name="T14" fmla="*/ 43 w 43"/>
                <a:gd name="T15" fmla="*/ 34 h 220"/>
                <a:gd name="T16" fmla="*/ 6 w 43"/>
                <a:gd name="T17" fmla="*/ 55 h 220"/>
                <a:gd name="T18" fmla="*/ 0 w 43"/>
                <a:gd name="T19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220">
                  <a:moveTo>
                    <a:pt x="0" y="0"/>
                  </a:moveTo>
                  <a:cubicBezTo>
                    <a:pt x="0" y="220"/>
                    <a:pt x="0" y="220"/>
                    <a:pt x="0" y="220"/>
                  </a:cubicBezTo>
                  <a:cubicBezTo>
                    <a:pt x="20" y="220"/>
                    <a:pt x="20" y="220"/>
                    <a:pt x="20" y="220"/>
                  </a:cubicBezTo>
                  <a:cubicBezTo>
                    <a:pt x="9" y="109"/>
                    <a:pt x="9" y="109"/>
                    <a:pt x="9" y="109"/>
                  </a:cubicBezTo>
                  <a:cubicBezTo>
                    <a:pt x="10" y="109"/>
                    <a:pt x="11" y="109"/>
                    <a:pt x="11" y="109"/>
                  </a:cubicBezTo>
                  <a:cubicBezTo>
                    <a:pt x="11" y="109"/>
                    <a:pt x="11" y="109"/>
                    <a:pt x="11" y="109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18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91" name="组合 190"/>
          <p:cNvGrpSpPr/>
          <p:nvPr/>
        </p:nvGrpSpPr>
        <p:grpSpPr>
          <a:xfrm>
            <a:off x="7255793" y="4574121"/>
            <a:ext cx="546930" cy="2257540"/>
            <a:chOff x="6996444" y="4561795"/>
            <a:chExt cx="668800" cy="2070435"/>
          </a:xfrm>
        </p:grpSpPr>
        <p:sp>
          <p:nvSpPr>
            <p:cNvPr id="192" name="Oval 233"/>
            <p:cNvSpPr>
              <a:spLocks noChangeArrowheads="1"/>
            </p:cNvSpPr>
            <p:nvPr/>
          </p:nvSpPr>
          <p:spPr bwMode="auto">
            <a:xfrm>
              <a:off x="6996444" y="4561795"/>
              <a:ext cx="668800" cy="1304398"/>
            </a:xfrm>
            <a:prstGeom prst="ellipse">
              <a:avLst/>
            </a:pr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3" name="Freeform 234"/>
            <p:cNvSpPr/>
            <p:nvPr/>
          </p:nvSpPr>
          <p:spPr bwMode="auto">
            <a:xfrm>
              <a:off x="7273925" y="5323089"/>
              <a:ext cx="125696" cy="1309141"/>
            </a:xfrm>
            <a:custGeom>
              <a:avLst/>
              <a:gdLst>
                <a:gd name="T0" fmla="*/ 19 w 53"/>
                <a:gd name="T1" fmla="*/ 0 h 552"/>
                <a:gd name="T2" fmla="*/ 0 w 53"/>
                <a:gd name="T3" fmla="*/ 552 h 552"/>
                <a:gd name="T4" fmla="*/ 53 w 53"/>
                <a:gd name="T5" fmla="*/ 552 h 552"/>
                <a:gd name="T6" fmla="*/ 19 w 53"/>
                <a:gd name="T7" fmla="*/ 0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52">
                  <a:moveTo>
                    <a:pt x="19" y="0"/>
                  </a:moveTo>
                  <a:lnTo>
                    <a:pt x="0" y="552"/>
                  </a:lnTo>
                  <a:lnTo>
                    <a:pt x="53" y="55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4" name="Freeform 237"/>
            <p:cNvSpPr/>
            <p:nvPr/>
          </p:nvSpPr>
          <p:spPr bwMode="auto">
            <a:xfrm>
              <a:off x="7333216" y="4561795"/>
              <a:ext cx="332028" cy="1304398"/>
            </a:xfrm>
            <a:custGeom>
              <a:avLst/>
              <a:gdLst>
                <a:gd name="T0" fmla="*/ 0 w 79"/>
                <a:gd name="T1" fmla="*/ 217 h 293"/>
                <a:gd name="T2" fmla="*/ 79 w 79"/>
                <a:gd name="T3" fmla="*/ 155 h 293"/>
                <a:gd name="T4" fmla="*/ 79 w 79"/>
                <a:gd name="T5" fmla="*/ 155 h 293"/>
                <a:gd name="T6" fmla="*/ 79 w 79"/>
                <a:gd name="T7" fmla="*/ 152 h 293"/>
                <a:gd name="T8" fmla="*/ 79 w 79"/>
                <a:gd name="T9" fmla="*/ 152 h 293"/>
                <a:gd name="T10" fmla="*/ 79 w 79"/>
                <a:gd name="T11" fmla="*/ 151 h 293"/>
                <a:gd name="T12" fmla="*/ 79 w 79"/>
                <a:gd name="T13" fmla="*/ 151 h 293"/>
                <a:gd name="T14" fmla="*/ 79 w 79"/>
                <a:gd name="T15" fmla="*/ 151 h 293"/>
                <a:gd name="T16" fmla="*/ 79 w 79"/>
                <a:gd name="T17" fmla="*/ 151 h 293"/>
                <a:gd name="T18" fmla="*/ 79 w 79"/>
                <a:gd name="T19" fmla="*/ 151 h 293"/>
                <a:gd name="T20" fmla="*/ 79 w 79"/>
                <a:gd name="T21" fmla="*/ 150 h 293"/>
                <a:gd name="T22" fmla="*/ 79 w 79"/>
                <a:gd name="T23" fmla="*/ 150 h 293"/>
                <a:gd name="T24" fmla="*/ 79 w 79"/>
                <a:gd name="T25" fmla="*/ 150 h 293"/>
                <a:gd name="T26" fmla="*/ 79 w 79"/>
                <a:gd name="T27" fmla="*/ 150 h 293"/>
                <a:gd name="T28" fmla="*/ 79 w 79"/>
                <a:gd name="T29" fmla="*/ 149 h 293"/>
                <a:gd name="T30" fmla="*/ 79 w 79"/>
                <a:gd name="T31" fmla="*/ 149 h 293"/>
                <a:gd name="T32" fmla="*/ 79 w 79"/>
                <a:gd name="T33" fmla="*/ 149 h 293"/>
                <a:gd name="T34" fmla="*/ 79 w 79"/>
                <a:gd name="T35" fmla="*/ 149 h 293"/>
                <a:gd name="T36" fmla="*/ 79 w 79"/>
                <a:gd name="T37" fmla="*/ 149 h 293"/>
                <a:gd name="T38" fmla="*/ 79 w 79"/>
                <a:gd name="T39" fmla="*/ 148 h 293"/>
                <a:gd name="T40" fmla="*/ 79 w 79"/>
                <a:gd name="T41" fmla="*/ 148 h 293"/>
                <a:gd name="T42" fmla="*/ 79 w 79"/>
                <a:gd name="T43" fmla="*/ 148 h 293"/>
                <a:gd name="T44" fmla="*/ 79 w 79"/>
                <a:gd name="T45" fmla="*/ 148 h 293"/>
                <a:gd name="T46" fmla="*/ 79 w 79"/>
                <a:gd name="T47" fmla="*/ 147 h 293"/>
                <a:gd name="T48" fmla="*/ 79 w 79"/>
                <a:gd name="T49" fmla="*/ 147 h 293"/>
                <a:gd name="T50" fmla="*/ 79 w 79"/>
                <a:gd name="T51" fmla="*/ 147 h 293"/>
                <a:gd name="T52" fmla="*/ 79 w 79"/>
                <a:gd name="T53" fmla="*/ 147 h 293"/>
                <a:gd name="T54" fmla="*/ 79 w 79"/>
                <a:gd name="T55" fmla="*/ 145 h 293"/>
                <a:gd name="T56" fmla="*/ 79 w 79"/>
                <a:gd name="T57" fmla="*/ 145 h 293"/>
                <a:gd name="T58" fmla="*/ 79 w 79"/>
                <a:gd name="T59" fmla="*/ 144 h 293"/>
                <a:gd name="T60" fmla="*/ 79 w 79"/>
                <a:gd name="T61" fmla="*/ 144 h 293"/>
                <a:gd name="T62" fmla="*/ 79 w 79"/>
                <a:gd name="T63" fmla="*/ 143 h 293"/>
                <a:gd name="T64" fmla="*/ 79 w 79"/>
                <a:gd name="T65" fmla="*/ 142 h 293"/>
                <a:gd name="T66" fmla="*/ 60 w 79"/>
                <a:gd name="T67" fmla="*/ 50 h 293"/>
                <a:gd name="T68" fmla="*/ 60 w 79"/>
                <a:gd name="T69" fmla="*/ 50 h 293"/>
                <a:gd name="T70" fmla="*/ 59 w 79"/>
                <a:gd name="T71" fmla="*/ 50 h 293"/>
                <a:gd name="T72" fmla="*/ 59 w 79"/>
                <a:gd name="T73" fmla="*/ 50 h 293"/>
                <a:gd name="T74" fmla="*/ 59 w 79"/>
                <a:gd name="T75" fmla="*/ 49 h 293"/>
                <a:gd name="T76" fmla="*/ 59 w 79"/>
                <a:gd name="T77" fmla="*/ 49 h 293"/>
                <a:gd name="T78" fmla="*/ 59 w 79"/>
                <a:gd name="T79" fmla="*/ 49 h 293"/>
                <a:gd name="T80" fmla="*/ 59 w 79"/>
                <a:gd name="T81" fmla="*/ 49 h 293"/>
                <a:gd name="T82" fmla="*/ 59 w 79"/>
                <a:gd name="T83" fmla="*/ 49 h 293"/>
                <a:gd name="T84" fmla="*/ 59 w 79"/>
                <a:gd name="T85" fmla="*/ 49 h 293"/>
                <a:gd name="T86" fmla="*/ 59 w 79"/>
                <a:gd name="T87" fmla="*/ 48 h 293"/>
                <a:gd name="T88" fmla="*/ 59 w 79"/>
                <a:gd name="T89" fmla="*/ 48 h 293"/>
                <a:gd name="T90" fmla="*/ 59 w 79"/>
                <a:gd name="T91" fmla="*/ 48 h 293"/>
                <a:gd name="T92" fmla="*/ 59 w 79"/>
                <a:gd name="T93" fmla="*/ 48 h 293"/>
                <a:gd name="T94" fmla="*/ 0 w 79"/>
                <a:gd name="T95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9" h="293">
                  <a:moveTo>
                    <a:pt x="0" y="0"/>
                  </a:moveTo>
                  <a:cubicBezTo>
                    <a:pt x="0" y="217"/>
                    <a:pt x="0" y="217"/>
                    <a:pt x="0" y="217"/>
                  </a:cubicBezTo>
                  <a:cubicBezTo>
                    <a:pt x="5" y="293"/>
                    <a:pt x="5" y="293"/>
                    <a:pt x="5" y="293"/>
                  </a:cubicBezTo>
                  <a:cubicBezTo>
                    <a:pt x="45" y="288"/>
                    <a:pt x="77" y="229"/>
                    <a:pt x="79" y="155"/>
                  </a:cubicBezTo>
                  <a:cubicBezTo>
                    <a:pt x="79" y="155"/>
                    <a:pt x="79" y="155"/>
                    <a:pt x="79" y="155"/>
                  </a:cubicBezTo>
                  <a:cubicBezTo>
                    <a:pt x="79" y="155"/>
                    <a:pt x="79" y="155"/>
                    <a:pt x="79" y="155"/>
                  </a:cubicBezTo>
                  <a:cubicBezTo>
                    <a:pt x="79" y="155"/>
                    <a:pt x="79" y="155"/>
                    <a:pt x="79" y="155"/>
                  </a:cubicBezTo>
                  <a:cubicBezTo>
                    <a:pt x="79" y="154"/>
                    <a:pt x="79" y="153"/>
                    <a:pt x="79" y="152"/>
                  </a:cubicBezTo>
                  <a:cubicBezTo>
                    <a:pt x="79" y="152"/>
                    <a:pt x="79" y="152"/>
                    <a:pt x="79" y="152"/>
                  </a:cubicBezTo>
                  <a:cubicBezTo>
                    <a:pt x="79" y="152"/>
                    <a:pt x="79" y="152"/>
                    <a:pt x="79" y="152"/>
                  </a:cubicBezTo>
                  <a:cubicBezTo>
                    <a:pt x="79" y="152"/>
                    <a:pt x="79" y="152"/>
                    <a:pt x="79" y="152"/>
                  </a:cubicBezTo>
                  <a:cubicBezTo>
                    <a:pt x="79" y="152"/>
                    <a:pt x="79" y="152"/>
                    <a:pt x="79" y="151"/>
                  </a:cubicBezTo>
                  <a:cubicBezTo>
                    <a:pt x="79" y="151"/>
                    <a:pt x="79" y="151"/>
                    <a:pt x="79" y="151"/>
                  </a:cubicBezTo>
                  <a:cubicBezTo>
                    <a:pt x="79" y="151"/>
                    <a:pt x="79" y="151"/>
                    <a:pt x="79" y="151"/>
                  </a:cubicBezTo>
                  <a:cubicBezTo>
                    <a:pt x="79" y="151"/>
                    <a:pt x="79" y="151"/>
                    <a:pt x="79" y="151"/>
                  </a:cubicBezTo>
                  <a:cubicBezTo>
                    <a:pt x="79" y="151"/>
                    <a:pt x="79" y="151"/>
                    <a:pt x="79" y="151"/>
                  </a:cubicBezTo>
                  <a:cubicBezTo>
                    <a:pt x="79" y="151"/>
                    <a:pt x="79" y="151"/>
                    <a:pt x="79" y="151"/>
                  </a:cubicBezTo>
                  <a:cubicBezTo>
                    <a:pt x="79" y="151"/>
                    <a:pt x="79" y="151"/>
                    <a:pt x="79" y="151"/>
                  </a:cubicBezTo>
                  <a:cubicBezTo>
                    <a:pt x="79" y="151"/>
                    <a:pt x="79" y="151"/>
                    <a:pt x="79" y="151"/>
                  </a:cubicBezTo>
                  <a:cubicBezTo>
                    <a:pt x="79" y="151"/>
                    <a:pt x="79" y="151"/>
                    <a:pt x="79" y="151"/>
                  </a:cubicBezTo>
                  <a:cubicBezTo>
                    <a:pt x="79" y="151"/>
                    <a:pt x="79" y="151"/>
                    <a:pt x="79" y="151"/>
                  </a:cubicBezTo>
                  <a:cubicBezTo>
                    <a:pt x="79" y="150"/>
                    <a:pt x="79" y="150"/>
                    <a:pt x="79" y="150"/>
                  </a:cubicBezTo>
                  <a:cubicBezTo>
                    <a:pt x="79" y="150"/>
                    <a:pt x="79" y="150"/>
                    <a:pt x="79" y="150"/>
                  </a:cubicBezTo>
                  <a:cubicBezTo>
                    <a:pt x="79" y="150"/>
                    <a:pt x="79" y="150"/>
                    <a:pt x="79" y="150"/>
                  </a:cubicBezTo>
                  <a:cubicBezTo>
                    <a:pt x="79" y="150"/>
                    <a:pt x="79" y="150"/>
                    <a:pt x="79" y="150"/>
                  </a:cubicBezTo>
                  <a:cubicBezTo>
                    <a:pt x="79" y="150"/>
                    <a:pt x="79" y="150"/>
                    <a:pt x="79" y="150"/>
                  </a:cubicBezTo>
                  <a:cubicBezTo>
                    <a:pt x="79" y="150"/>
                    <a:pt x="79" y="150"/>
                    <a:pt x="79" y="150"/>
                  </a:cubicBezTo>
                  <a:cubicBezTo>
                    <a:pt x="79" y="150"/>
                    <a:pt x="79" y="150"/>
                    <a:pt x="79" y="150"/>
                  </a:cubicBezTo>
                  <a:cubicBezTo>
                    <a:pt x="79" y="150"/>
                    <a:pt x="79" y="150"/>
                    <a:pt x="79" y="150"/>
                  </a:cubicBezTo>
                  <a:cubicBezTo>
                    <a:pt x="79" y="150"/>
                    <a:pt x="79" y="150"/>
                    <a:pt x="79" y="149"/>
                  </a:cubicBezTo>
                  <a:cubicBezTo>
                    <a:pt x="79" y="149"/>
                    <a:pt x="79" y="149"/>
                    <a:pt x="79" y="149"/>
                  </a:cubicBezTo>
                  <a:cubicBezTo>
                    <a:pt x="79" y="149"/>
                    <a:pt x="79" y="149"/>
                    <a:pt x="79" y="149"/>
                  </a:cubicBezTo>
                  <a:cubicBezTo>
                    <a:pt x="79" y="149"/>
                    <a:pt x="79" y="149"/>
                    <a:pt x="79" y="149"/>
                  </a:cubicBezTo>
                  <a:cubicBezTo>
                    <a:pt x="79" y="149"/>
                    <a:pt x="79" y="149"/>
                    <a:pt x="79" y="149"/>
                  </a:cubicBezTo>
                  <a:cubicBezTo>
                    <a:pt x="79" y="149"/>
                    <a:pt x="79" y="149"/>
                    <a:pt x="79" y="149"/>
                  </a:cubicBezTo>
                  <a:cubicBezTo>
                    <a:pt x="79" y="149"/>
                    <a:pt x="79" y="149"/>
                    <a:pt x="79" y="149"/>
                  </a:cubicBezTo>
                  <a:cubicBezTo>
                    <a:pt x="79" y="149"/>
                    <a:pt x="79" y="149"/>
                    <a:pt x="79" y="149"/>
                  </a:cubicBezTo>
                  <a:cubicBezTo>
                    <a:pt x="79" y="149"/>
                    <a:pt x="79" y="149"/>
                    <a:pt x="79" y="149"/>
                  </a:cubicBezTo>
                  <a:cubicBezTo>
                    <a:pt x="79" y="149"/>
                    <a:pt x="79" y="148"/>
                    <a:pt x="79" y="148"/>
                  </a:cubicBezTo>
                  <a:cubicBezTo>
                    <a:pt x="79" y="148"/>
                    <a:pt x="79" y="148"/>
                    <a:pt x="79" y="148"/>
                  </a:cubicBezTo>
                  <a:cubicBezTo>
                    <a:pt x="79" y="148"/>
                    <a:pt x="79" y="148"/>
                    <a:pt x="79" y="148"/>
                  </a:cubicBezTo>
                  <a:cubicBezTo>
                    <a:pt x="79" y="148"/>
                    <a:pt x="79" y="148"/>
                    <a:pt x="79" y="148"/>
                  </a:cubicBezTo>
                  <a:cubicBezTo>
                    <a:pt x="79" y="148"/>
                    <a:pt x="79" y="148"/>
                    <a:pt x="79" y="148"/>
                  </a:cubicBezTo>
                  <a:cubicBezTo>
                    <a:pt x="79" y="148"/>
                    <a:pt x="79" y="148"/>
                    <a:pt x="79" y="148"/>
                  </a:cubicBezTo>
                  <a:cubicBezTo>
                    <a:pt x="79" y="148"/>
                    <a:pt x="79" y="148"/>
                    <a:pt x="79" y="148"/>
                  </a:cubicBezTo>
                  <a:cubicBezTo>
                    <a:pt x="79" y="148"/>
                    <a:pt x="79" y="148"/>
                    <a:pt x="79" y="148"/>
                  </a:cubicBezTo>
                  <a:cubicBezTo>
                    <a:pt x="79" y="148"/>
                    <a:pt x="79" y="148"/>
                    <a:pt x="79" y="148"/>
                  </a:cubicBezTo>
                  <a:cubicBezTo>
                    <a:pt x="79" y="147"/>
                    <a:pt x="79" y="147"/>
                    <a:pt x="79" y="147"/>
                  </a:cubicBezTo>
                  <a:cubicBezTo>
                    <a:pt x="79" y="147"/>
                    <a:pt x="79" y="147"/>
                    <a:pt x="79" y="147"/>
                  </a:cubicBezTo>
                  <a:cubicBezTo>
                    <a:pt x="79" y="147"/>
                    <a:pt x="79" y="147"/>
                    <a:pt x="79" y="147"/>
                  </a:cubicBezTo>
                  <a:cubicBezTo>
                    <a:pt x="79" y="147"/>
                    <a:pt x="79" y="147"/>
                    <a:pt x="79" y="147"/>
                  </a:cubicBezTo>
                  <a:cubicBezTo>
                    <a:pt x="79" y="147"/>
                    <a:pt x="79" y="147"/>
                    <a:pt x="79" y="147"/>
                  </a:cubicBezTo>
                  <a:cubicBezTo>
                    <a:pt x="79" y="147"/>
                    <a:pt x="79" y="147"/>
                    <a:pt x="79" y="147"/>
                  </a:cubicBezTo>
                  <a:cubicBezTo>
                    <a:pt x="79" y="147"/>
                    <a:pt x="79" y="147"/>
                    <a:pt x="79" y="147"/>
                  </a:cubicBezTo>
                  <a:cubicBezTo>
                    <a:pt x="79" y="147"/>
                    <a:pt x="79" y="147"/>
                    <a:pt x="79" y="147"/>
                  </a:cubicBezTo>
                  <a:cubicBezTo>
                    <a:pt x="79" y="146"/>
                    <a:pt x="79" y="146"/>
                    <a:pt x="79" y="145"/>
                  </a:cubicBezTo>
                  <a:cubicBezTo>
                    <a:pt x="79" y="145"/>
                    <a:pt x="79" y="145"/>
                    <a:pt x="79" y="145"/>
                  </a:cubicBezTo>
                  <a:cubicBezTo>
                    <a:pt x="79" y="145"/>
                    <a:pt x="79" y="145"/>
                    <a:pt x="79" y="145"/>
                  </a:cubicBezTo>
                  <a:cubicBezTo>
                    <a:pt x="79" y="145"/>
                    <a:pt x="79" y="145"/>
                    <a:pt x="79" y="145"/>
                  </a:cubicBezTo>
                  <a:cubicBezTo>
                    <a:pt x="79" y="145"/>
                    <a:pt x="79" y="145"/>
                    <a:pt x="79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79" y="144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9" y="143"/>
                    <a:pt x="79" y="143"/>
                    <a:pt x="79" y="142"/>
                  </a:cubicBezTo>
                  <a:cubicBezTo>
                    <a:pt x="79" y="142"/>
                    <a:pt x="79" y="142"/>
                    <a:pt x="79" y="142"/>
                  </a:cubicBezTo>
                  <a:cubicBezTo>
                    <a:pt x="79" y="107"/>
                    <a:pt x="71" y="75"/>
                    <a:pt x="60" y="50"/>
                  </a:cubicBezTo>
                  <a:cubicBezTo>
                    <a:pt x="60" y="50"/>
                    <a:pt x="60" y="50"/>
                    <a:pt x="60" y="50"/>
                  </a:cubicBezTo>
                  <a:cubicBezTo>
                    <a:pt x="60" y="50"/>
                    <a:pt x="60" y="50"/>
                    <a:pt x="60" y="50"/>
                  </a:cubicBezTo>
                  <a:cubicBezTo>
                    <a:pt x="60" y="50"/>
                    <a:pt x="60" y="50"/>
                    <a:pt x="60" y="50"/>
                  </a:cubicBezTo>
                  <a:cubicBezTo>
                    <a:pt x="60" y="50"/>
                    <a:pt x="60" y="50"/>
                    <a:pt x="59" y="50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59" y="50"/>
                    <a:pt x="59" y="49"/>
                    <a:pt x="59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9" y="49"/>
                    <a:pt x="59" y="49"/>
                    <a:pt x="59" y="48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44" y="19"/>
                    <a:pt x="23" y="0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5" name="Freeform 238"/>
            <p:cNvSpPr/>
            <p:nvPr/>
          </p:nvSpPr>
          <p:spPr bwMode="auto">
            <a:xfrm>
              <a:off x="7333216" y="5527049"/>
              <a:ext cx="66406" cy="1105181"/>
            </a:xfrm>
            <a:custGeom>
              <a:avLst/>
              <a:gdLst>
                <a:gd name="T0" fmla="*/ 0 w 28"/>
                <a:gd name="T1" fmla="*/ 0 h 466"/>
                <a:gd name="T2" fmla="*/ 0 w 28"/>
                <a:gd name="T3" fmla="*/ 466 h 466"/>
                <a:gd name="T4" fmla="*/ 28 w 28"/>
                <a:gd name="T5" fmla="*/ 466 h 466"/>
                <a:gd name="T6" fmla="*/ 9 w 28"/>
                <a:gd name="T7" fmla="*/ 143 h 466"/>
                <a:gd name="T8" fmla="*/ 9 w 28"/>
                <a:gd name="T9" fmla="*/ 143 h 466"/>
                <a:gd name="T10" fmla="*/ 0 w 28"/>
                <a:gd name="T11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466">
                  <a:moveTo>
                    <a:pt x="0" y="0"/>
                  </a:moveTo>
                  <a:lnTo>
                    <a:pt x="0" y="466"/>
                  </a:lnTo>
                  <a:lnTo>
                    <a:pt x="28" y="466"/>
                  </a:lnTo>
                  <a:lnTo>
                    <a:pt x="9" y="143"/>
                  </a:lnTo>
                  <a:lnTo>
                    <a:pt x="9" y="1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8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693" name="Freeform 486"/>
          <p:cNvSpPr/>
          <p:nvPr/>
        </p:nvSpPr>
        <p:spPr bwMode="auto">
          <a:xfrm>
            <a:off x="-116059" y="6715211"/>
            <a:ext cx="9317160" cy="152747"/>
          </a:xfrm>
          <a:custGeom>
            <a:avLst/>
            <a:gdLst>
              <a:gd name="T0" fmla="*/ 2940 w 2940"/>
              <a:gd name="T1" fmla="*/ 18 h 36"/>
              <a:gd name="T2" fmla="*/ 2922 w 2940"/>
              <a:gd name="T3" fmla="*/ 36 h 36"/>
              <a:gd name="T4" fmla="*/ 18 w 2940"/>
              <a:gd name="T5" fmla="*/ 36 h 36"/>
              <a:gd name="T6" fmla="*/ 0 w 2940"/>
              <a:gd name="T7" fmla="*/ 18 h 36"/>
              <a:gd name="T8" fmla="*/ 18 w 2940"/>
              <a:gd name="T9" fmla="*/ 0 h 36"/>
              <a:gd name="T10" fmla="*/ 2922 w 2940"/>
              <a:gd name="T11" fmla="*/ 0 h 36"/>
              <a:gd name="T12" fmla="*/ 2940 w 2940"/>
              <a:gd name="T13" fmla="*/ 18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40" h="36">
                <a:moveTo>
                  <a:pt x="2940" y="18"/>
                </a:moveTo>
                <a:cubicBezTo>
                  <a:pt x="2940" y="28"/>
                  <a:pt x="2932" y="36"/>
                  <a:pt x="2922" y="36"/>
                </a:cubicBezTo>
                <a:cubicBezTo>
                  <a:pt x="18" y="36"/>
                  <a:pt x="18" y="36"/>
                  <a:pt x="18" y="36"/>
                </a:cubicBezTo>
                <a:cubicBezTo>
                  <a:pt x="8" y="36"/>
                  <a:pt x="0" y="28"/>
                  <a:pt x="0" y="18"/>
                </a:cubicBezTo>
                <a:cubicBezTo>
                  <a:pt x="0" y="8"/>
                  <a:pt x="8" y="0"/>
                  <a:pt x="18" y="0"/>
                </a:cubicBezTo>
                <a:cubicBezTo>
                  <a:pt x="2922" y="0"/>
                  <a:pt x="2922" y="0"/>
                  <a:pt x="2922" y="0"/>
                </a:cubicBezTo>
                <a:cubicBezTo>
                  <a:pt x="2932" y="0"/>
                  <a:pt x="2940" y="8"/>
                  <a:pt x="2940" y="18"/>
                </a:cubicBezTo>
                <a:close/>
              </a:path>
            </a:pathLst>
          </a:custGeom>
          <a:solidFill>
            <a:srgbClr val="619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196" name="图片 1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124965">
            <a:off x="8525025" y="147938"/>
            <a:ext cx="821284" cy="554132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5257802" y="4224010"/>
            <a:ext cx="1158903" cy="42419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 smtClean="0">
                <a:solidFill>
                  <a:prstClr val="black"/>
                </a:solidFill>
              </a:rPr>
              <a:t>Bước </a:t>
            </a:r>
            <a:r>
              <a:rPr lang="en-US" altLang="vi-VN" b="1" dirty="0" smtClean="0">
                <a:solidFill>
                  <a:prstClr val="black"/>
                </a:solidFill>
              </a:rPr>
              <a:t>2</a:t>
            </a:r>
          </a:p>
        </p:txBody>
      </p:sp>
      <p:pic>
        <p:nvPicPr>
          <p:cNvPr id="28" name="Picture 27" descr="E:\GIAO AN\SGV lop 2\sgv chân trời sáng tạo lớp 2\hình minh họa giáo án\7\v ncv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610115"/>
            <a:ext cx="4412362" cy="33522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060" y="4443925"/>
            <a:ext cx="549275" cy="226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27" y="5404217"/>
            <a:ext cx="328636" cy="1353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Freeform 485"/>
          <p:cNvSpPr/>
          <p:nvPr/>
        </p:nvSpPr>
        <p:spPr bwMode="auto">
          <a:xfrm>
            <a:off x="-58957" y="-30520"/>
            <a:ext cx="9260059" cy="132415"/>
          </a:xfrm>
          <a:custGeom>
            <a:avLst/>
            <a:gdLst>
              <a:gd name="T0" fmla="*/ 2945 w 2951"/>
              <a:gd name="T1" fmla="*/ 22 h 60"/>
              <a:gd name="T2" fmla="*/ 2927 w 2951"/>
              <a:gd name="T3" fmla="*/ 60 h 60"/>
              <a:gd name="T4" fmla="*/ 25 w 2951"/>
              <a:gd name="T5" fmla="*/ 60 h 60"/>
              <a:gd name="T6" fmla="*/ 6 w 2951"/>
              <a:gd name="T7" fmla="*/ 18 h 60"/>
              <a:gd name="T8" fmla="*/ 5 w 2951"/>
              <a:gd name="T9" fmla="*/ 38 h 60"/>
              <a:gd name="T10" fmla="*/ 25 w 2951"/>
              <a:gd name="T11" fmla="*/ 0 h 60"/>
              <a:gd name="T12" fmla="*/ 2927 w 2951"/>
              <a:gd name="T13" fmla="*/ 0 h 60"/>
              <a:gd name="T14" fmla="*/ 2945 w 2951"/>
              <a:gd name="T15" fmla="*/ 39 h 60"/>
              <a:gd name="T16" fmla="*/ 2945 w 2951"/>
              <a:gd name="T17" fmla="*/ 22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51" h="60">
                <a:moveTo>
                  <a:pt x="2945" y="22"/>
                </a:moveTo>
                <a:cubicBezTo>
                  <a:pt x="2945" y="32"/>
                  <a:pt x="2951" y="60"/>
                  <a:pt x="2927" y="60"/>
                </a:cubicBezTo>
                <a:cubicBezTo>
                  <a:pt x="25" y="60"/>
                  <a:pt x="25" y="60"/>
                  <a:pt x="25" y="60"/>
                </a:cubicBezTo>
                <a:cubicBezTo>
                  <a:pt x="0" y="60"/>
                  <a:pt x="6" y="28"/>
                  <a:pt x="6" y="18"/>
                </a:cubicBezTo>
                <a:cubicBezTo>
                  <a:pt x="5" y="38"/>
                  <a:pt x="5" y="38"/>
                  <a:pt x="5" y="38"/>
                </a:cubicBezTo>
                <a:cubicBezTo>
                  <a:pt x="5" y="27"/>
                  <a:pt x="14" y="0"/>
                  <a:pt x="25" y="0"/>
                </a:cubicBezTo>
                <a:cubicBezTo>
                  <a:pt x="2927" y="0"/>
                  <a:pt x="2927" y="0"/>
                  <a:pt x="2927" y="0"/>
                </a:cubicBezTo>
                <a:cubicBezTo>
                  <a:pt x="2938" y="0"/>
                  <a:pt x="2945" y="28"/>
                  <a:pt x="2945" y="39"/>
                </a:cubicBezTo>
                <a:lnTo>
                  <a:pt x="2945" y="22"/>
                </a:lnTo>
                <a:close/>
              </a:path>
            </a:pathLst>
          </a:custGeom>
          <a:solidFill>
            <a:srgbClr val="4463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670" name="组合 669"/>
          <p:cNvGrpSpPr/>
          <p:nvPr/>
        </p:nvGrpSpPr>
        <p:grpSpPr>
          <a:xfrm>
            <a:off x="-1509077" y="-739762"/>
            <a:ext cx="4783773" cy="7597762"/>
            <a:chOff x="6171117" y="5479616"/>
            <a:chExt cx="967626" cy="1152613"/>
          </a:xfrm>
        </p:grpSpPr>
        <p:sp>
          <p:nvSpPr>
            <p:cNvPr id="671" name="Freeform 89"/>
            <p:cNvSpPr/>
            <p:nvPr/>
          </p:nvSpPr>
          <p:spPr bwMode="auto">
            <a:xfrm>
              <a:off x="6171117" y="5479616"/>
              <a:ext cx="967626" cy="884619"/>
            </a:xfrm>
            <a:custGeom>
              <a:avLst/>
              <a:gdLst>
                <a:gd name="T0" fmla="*/ 188 w 230"/>
                <a:gd name="T1" fmla="*/ 57 h 199"/>
                <a:gd name="T2" fmla="*/ 115 w 230"/>
                <a:gd name="T3" fmla="*/ 0 h 199"/>
                <a:gd name="T4" fmla="*/ 42 w 230"/>
                <a:gd name="T5" fmla="*/ 57 h 199"/>
                <a:gd name="T6" fmla="*/ 0 w 230"/>
                <a:gd name="T7" fmla="*/ 124 h 199"/>
                <a:gd name="T8" fmla="*/ 75 w 230"/>
                <a:gd name="T9" fmla="*/ 199 h 199"/>
                <a:gd name="T10" fmla="*/ 115 w 230"/>
                <a:gd name="T11" fmla="*/ 188 h 199"/>
                <a:gd name="T12" fmla="*/ 155 w 230"/>
                <a:gd name="T13" fmla="*/ 199 h 199"/>
                <a:gd name="T14" fmla="*/ 230 w 230"/>
                <a:gd name="T15" fmla="*/ 124 h 199"/>
                <a:gd name="T16" fmla="*/ 188 w 230"/>
                <a:gd name="T17" fmla="*/ 57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199">
                  <a:moveTo>
                    <a:pt x="188" y="57"/>
                  </a:moveTo>
                  <a:cubicBezTo>
                    <a:pt x="180" y="24"/>
                    <a:pt x="150" y="0"/>
                    <a:pt x="115" y="0"/>
                  </a:cubicBezTo>
                  <a:cubicBezTo>
                    <a:pt x="80" y="0"/>
                    <a:pt x="50" y="24"/>
                    <a:pt x="42" y="57"/>
                  </a:cubicBezTo>
                  <a:cubicBezTo>
                    <a:pt x="17" y="69"/>
                    <a:pt x="0" y="95"/>
                    <a:pt x="0" y="124"/>
                  </a:cubicBezTo>
                  <a:cubicBezTo>
                    <a:pt x="0" y="166"/>
                    <a:pt x="34" y="199"/>
                    <a:pt x="75" y="199"/>
                  </a:cubicBezTo>
                  <a:cubicBezTo>
                    <a:pt x="90" y="199"/>
                    <a:pt x="103" y="195"/>
                    <a:pt x="115" y="188"/>
                  </a:cubicBezTo>
                  <a:cubicBezTo>
                    <a:pt x="126" y="195"/>
                    <a:pt x="140" y="199"/>
                    <a:pt x="155" y="199"/>
                  </a:cubicBezTo>
                  <a:cubicBezTo>
                    <a:pt x="196" y="199"/>
                    <a:pt x="230" y="166"/>
                    <a:pt x="230" y="124"/>
                  </a:cubicBezTo>
                  <a:cubicBezTo>
                    <a:pt x="230" y="95"/>
                    <a:pt x="212" y="69"/>
                    <a:pt x="188" y="57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2" name="Freeform 90"/>
            <p:cNvSpPr/>
            <p:nvPr/>
          </p:nvSpPr>
          <p:spPr bwMode="auto">
            <a:xfrm>
              <a:off x="6474685" y="5968172"/>
              <a:ext cx="362860" cy="664057"/>
            </a:xfrm>
            <a:custGeom>
              <a:avLst/>
              <a:gdLst>
                <a:gd name="T0" fmla="*/ 153 w 153"/>
                <a:gd name="T1" fmla="*/ 66 h 280"/>
                <a:gd name="T2" fmla="*/ 87 w 153"/>
                <a:gd name="T3" fmla="*/ 107 h 280"/>
                <a:gd name="T4" fmla="*/ 76 w 153"/>
                <a:gd name="T5" fmla="*/ 0 h 280"/>
                <a:gd name="T6" fmla="*/ 66 w 153"/>
                <a:gd name="T7" fmla="*/ 107 h 280"/>
                <a:gd name="T8" fmla="*/ 0 w 153"/>
                <a:gd name="T9" fmla="*/ 66 h 280"/>
                <a:gd name="T10" fmla="*/ 60 w 153"/>
                <a:gd name="T11" fmla="*/ 143 h 280"/>
                <a:gd name="T12" fmla="*/ 53 w 153"/>
                <a:gd name="T13" fmla="*/ 280 h 280"/>
                <a:gd name="T14" fmla="*/ 99 w 153"/>
                <a:gd name="T15" fmla="*/ 280 h 280"/>
                <a:gd name="T16" fmla="*/ 92 w 153"/>
                <a:gd name="T17" fmla="*/ 143 h 280"/>
                <a:gd name="T18" fmla="*/ 153 w 153"/>
                <a:gd name="T19" fmla="*/ 6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" h="280">
                  <a:moveTo>
                    <a:pt x="153" y="66"/>
                  </a:moveTo>
                  <a:lnTo>
                    <a:pt x="87" y="107"/>
                  </a:lnTo>
                  <a:lnTo>
                    <a:pt x="76" y="0"/>
                  </a:lnTo>
                  <a:lnTo>
                    <a:pt x="66" y="107"/>
                  </a:lnTo>
                  <a:lnTo>
                    <a:pt x="0" y="66"/>
                  </a:lnTo>
                  <a:lnTo>
                    <a:pt x="60" y="143"/>
                  </a:lnTo>
                  <a:lnTo>
                    <a:pt x="53" y="280"/>
                  </a:lnTo>
                  <a:lnTo>
                    <a:pt x="99" y="280"/>
                  </a:lnTo>
                  <a:lnTo>
                    <a:pt x="92" y="143"/>
                  </a:lnTo>
                  <a:lnTo>
                    <a:pt x="153" y="66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3" name="Freeform 94"/>
            <p:cNvSpPr/>
            <p:nvPr/>
          </p:nvSpPr>
          <p:spPr bwMode="auto">
            <a:xfrm>
              <a:off x="6659673" y="5479616"/>
              <a:ext cx="479070" cy="884619"/>
            </a:xfrm>
            <a:custGeom>
              <a:avLst/>
              <a:gdLst>
                <a:gd name="T0" fmla="*/ 0 w 114"/>
                <a:gd name="T1" fmla="*/ 0 h 199"/>
                <a:gd name="T2" fmla="*/ 0 w 114"/>
                <a:gd name="T3" fmla="*/ 122 h 199"/>
                <a:gd name="T4" fmla="*/ 5 w 114"/>
                <a:gd name="T5" fmla="*/ 167 h 199"/>
                <a:gd name="T6" fmla="*/ 42 w 114"/>
                <a:gd name="T7" fmla="*/ 145 h 199"/>
                <a:gd name="T8" fmla="*/ 8 w 114"/>
                <a:gd name="T9" fmla="*/ 186 h 199"/>
                <a:gd name="T10" fmla="*/ 8 w 114"/>
                <a:gd name="T11" fmla="*/ 193 h 199"/>
                <a:gd name="T12" fmla="*/ 8 w 114"/>
                <a:gd name="T13" fmla="*/ 193 h 199"/>
                <a:gd name="T14" fmla="*/ 8 w 114"/>
                <a:gd name="T15" fmla="*/ 193 h 199"/>
                <a:gd name="T16" fmla="*/ 37 w 114"/>
                <a:gd name="T17" fmla="*/ 199 h 199"/>
                <a:gd name="T18" fmla="*/ 37 w 114"/>
                <a:gd name="T19" fmla="*/ 199 h 199"/>
                <a:gd name="T20" fmla="*/ 37 w 114"/>
                <a:gd name="T21" fmla="*/ 199 h 199"/>
                <a:gd name="T22" fmla="*/ 37 w 114"/>
                <a:gd name="T23" fmla="*/ 199 h 199"/>
                <a:gd name="T24" fmla="*/ 37 w 114"/>
                <a:gd name="T25" fmla="*/ 199 h 199"/>
                <a:gd name="T26" fmla="*/ 37 w 114"/>
                <a:gd name="T27" fmla="*/ 199 h 199"/>
                <a:gd name="T28" fmla="*/ 37 w 114"/>
                <a:gd name="T29" fmla="*/ 199 h 199"/>
                <a:gd name="T30" fmla="*/ 37 w 114"/>
                <a:gd name="T31" fmla="*/ 199 h 199"/>
                <a:gd name="T32" fmla="*/ 37 w 114"/>
                <a:gd name="T33" fmla="*/ 199 h 199"/>
                <a:gd name="T34" fmla="*/ 37 w 114"/>
                <a:gd name="T35" fmla="*/ 199 h 199"/>
                <a:gd name="T36" fmla="*/ 37 w 114"/>
                <a:gd name="T37" fmla="*/ 199 h 199"/>
                <a:gd name="T38" fmla="*/ 38 w 114"/>
                <a:gd name="T39" fmla="*/ 199 h 199"/>
                <a:gd name="T40" fmla="*/ 38 w 114"/>
                <a:gd name="T41" fmla="*/ 199 h 199"/>
                <a:gd name="T42" fmla="*/ 38 w 114"/>
                <a:gd name="T43" fmla="*/ 199 h 199"/>
                <a:gd name="T44" fmla="*/ 38 w 114"/>
                <a:gd name="T45" fmla="*/ 199 h 199"/>
                <a:gd name="T46" fmla="*/ 38 w 114"/>
                <a:gd name="T47" fmla="*/ 199 h 199"/>
                <a:gd name="T48" fmla="*/ 38 w 114"/>
                <a:gd name="T49" fmla="*/ 199 h 199"/>
                <a:gd name="T50" fmla="*/ 38 w 114"/>
                <a:gd name="T51" fmla="*/ 199 h 199"/>
                <a:gd name="T52" fmla="*/ 38 w 114"/>
                <a:gd name="T53" fmla="*/ 199 h 199"/>
                <a:gd name="T54" fmla="*/ 38 w 114"/>
                <a:gd name="T55" fmla="*/ 199 h 199"/>
                <a:gd name="T56" fmla="*/ 38 w 114"/>
                <a:gd name="T57" fmla="*/ 199 h 199"/>
                <a:gd name="T58" fmla="*/ 39 w 114"/>
                <a:gd name="T59" fmla="*/ 199 h 199"/>
                <a:gd name="T60" fmla="*/ 39 w 114"/>
                <a:gd name="T61" fmla="*/ 199 h 199"/>
                <a:gd name="T62" fmla="*/ 114 w 114"/>
                <a:gd name="T63" fmla="*/ 124 h 199"/>
                <a:gd name="T64" fmla="*/ 77 w 114"/>
                <a:gd name="T65" fmla="*/ 60 h 199"/>
                <a:gd name="T66" fmla="*/ 72 w 114"/>
                <a:gd name="T67" fmla="*/ 57 h 199"/>
                <a:gd name="T68" fmla="*/ 66 w 114"/>
                <a:gd name="T69" fmla="*/ 42 h 199"/>
                <a:gd name="T70" fmla="*/ 0 w 114"/>
                <a:gd name="T71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4" h="199">
                  <a:moveTo>
                    <a:pt x="0" y="0"/>
                  </a:moveTo>
                  <a:cubicBezTo>
                    <a:pt x="0" y="122"/>
                    <a:pt x="0" y="122"/>
                    <a:pt x="0" y="122"/>
                  </a:cubicBezTo>
                  <a:cubicBezTo>
                    <a:pt x="5" y="167"/>
                    <a:pt x="5" y="167"/>
                    <a:pt x="5" y="167"/>
                  </a:cubicBezTo>
                  <a:cubicBezTo>
                    <a:pt x="42" y="145"/>
                    <a:pt x="42" y="145"/>
                    <a:pt x="42" y="145"/>
                  </a:cubicBezTo>
                  <a:cubicBezTo>
                    <a:pt x="8" y="186"/>
                    <a:pt x="8" y="186"/>
                    <a:pt x="8" y="186"/>
                  </a:cubicBezTo>
                  <a:cubicBezTo>
                    <a:pt x="8" y="193"/>
                    <a:pt x="8" y="193"/>
                    <a:pt x="8" y="193"/>
                  </a:cubicBezTo>
                  <a:cubicBezTo>
                    <a:pt x="8" y="193"/>
                    <a:pt x="8" y="193"/>
                    <a:pt x="8" y="193"/>
                  </a:cubicBezTo>
                  <a:cubicBezTo>
                    <a:pt x="8" y="193"/>
                    <a:pt x="8" y="193"/>
                    <a:pt x="8" y="193"/>
                  </a:cubicBezTo>
                  <a:cubicBezTo>
                    <a:pt x="17" y="197"/>
                    <a:pt x="26" y="199"/>
                    <a:pt x="37" y="199"/>
                  </a:cubicBezTo>
                  <a:cubicBezTo>
                    <a:pt x="37" y="199"/>
                    <a:pt x="37" y="199"/>
                    <a:pt x="37" y="199"/>
                  </a:cubicBezTo>
                  <a:cubicBezTo>
                    <a:pt x="37" y="199"/>
                    <a:pt x="37" y="199"/>
                    <a:pt x="37" y="199"/>
                  </a:cubicBezTo>
                  <a:cubicBezTo>
                    <a:pt x="37" y="199"/>
                    <a:pt x="37" y="199"/>
                    <a:pt x="37" y="199"/>
                  </a:cubicBezTo>
                  <a:cubicBezTo>
                    <a:pt x="37" y="199"/>
                    <a:pt x="37" y="199"/>
                    <a:pt x="37" y="199"/>
                  </a:cubicBezTo>
                  <a:cubicBezTo>
                    <a:pt x="37" y="199"/>
                    <a:pt x="37" y="199"/>
                    <a:pt x="37" y="199"/>
                  </a:cubicBezTo>
                  <a:cubicBezTo>
                    <a:pt x="37" y="199"/>
                    <a:pt x="37" y="199"/>
                    <a:pt x="37" y="199"/>
                  </a:cubicBezTo>
                  <a:cubicBezTo>
                    <a:pt x="37" y="199"/>
                    <a:pt x="37" y="199"/>
                    <a:pt x="37" y="199"/>
                  </a:cubicBezTo>
                  <a:cubicBezTo>
                    <a:pt x="37" y="199"/>
                    <a:pt x="37" y="199"/>
                    <a:pt x="37" y="199"/>
                  </a:cubicBezTo>
                  <a:cubicBezTo>
                    <a:pt x="37" y="199"/>
                    <a:pt x="37" y="199"/>
                    <a:pt x="37" y="199"/>
                  </a:cubicBezTo>
                  <a:cubicBezTo>
                    <a:pt x="37" y="199"/>
                    <a:pt x="37" y="199"/>
                    <a:pt x="37" y="199"/>
                  </a:cubicBezTo>
                  <a:cubicBezTo>
                    <a:pt x="37" y="199"/>
                    <a:pt x="37" y="199"/>
                    <a:pt x="38" y="199"/>
                  </a:cubicBezTo>
                  <a:cubicBezTo>
                    <a:pt x="38" y="199"/>
                    <a:pt x="38" y="199"/>
                    <a:pt x="38" y="199"/>
                  </a:cubicBezTo>
                  <a:cubicBezTo>
                    <a:pt x="38" y="199"/>
                    <a:pt x="38" y="199"/>
                    <a:pt x="38" y="199"/>
                  </a:cubicBezTo>
                  <a:cubicBezTo>
                    <a:pt x="38" y="199"/>
                    <a:pt x="38" y="199"/>
                    <a:pt x="38" y="199"/>
                  </a:cubicBezTo>
                  <a:cubicBezTo>
                    <a:pt x="38" y="199"/>
                    <a:pt x="38" y="199"/>
                    <a:pt x="38" y="199"/>
                  </a:cubicBezTo>
                  <a:cubicBezTo>
                    <a:pt x="38" y="199"/>
                    <a:pt x="38" y="199"/>
                    <a:pt x="38" y="199"/>
                  </a:cubicBezTo>
                  <a:cubicBezTo>
                    <a:pt x="38" y="199"/>
                    <a:pt x="38" y="199"/>
                    <a:pt x="38" y="199"/>
                  </a:cubicBezTo>
                  <a:cubicBezTo>
                    <a:pt x="38" y="199"/>
                    <a:pt x="38" y="199"/>
                    <a:pt x="38" y="199"/>
                  </a:cubicBezTo>
                  <a:cubicBezTo>
                    <a:pt x="38" y="199"/>
                    <a:pt x="38" y="199"/>
                    <a:pt x="38" y="199"/>
                  </a:cubicBezTo>
                  <a:cubicBezTo>
                    <a:pt x="38" y="199"/>
                    <a:pt x="38" y="199"/>
                    <a:pt x="38" y="199"/>
                  </a:cubicBezTo>
                  <a:cubicBezTo>
                    <a:pt x="38" y="199"/>
                    <a:pt x="39" y="199"/>
                    <a:pt x="39" y="199"/>
                  </a:cubicBezTo>
                  <a:cubicBezTo>
                    <a:pt x="39" y="199"/>
                    <a:pt x="39" y="199"/>
                    <a:pt x="39" y="199"/>
                  </a:cubicBezTo>
                  <a:cubicBezTo>
                    <a:pt x="80" y="199"/>
                    <a:pt x="114" y="166"/>
                    <a:pt x="114" y="124"/>
                  </a:cubicBezTo>
                  <a:cubicBezTo>
                    <a:pt x="114" y="97"/>
                    <a:pt x="99" y="73"/>
                    <a:pt x="77" y="60"/>
                  </a:cubicBezTo>
                  <a:cubicBezTo>
                    <a:pt x="76" y="59"/>
                    <a:pt x="74" y="58"/>
                    <a:pt x="72" y="57"/>
                  </a:cubicBezTo>
                  <a:cubicBezTo>
                    <a:pt x="70" y="52"/>
                    <a:pt x="69" y="47"/>
                    <a:pt x="66" y="42"/>
                  </a:cubicBezTo>
                  <a:cubicBezTo>
                    <a:pt x="54" y="17"/>
                    <a:pt x="29" y="1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4" name="Freeform 95"/>
            <p:cNvSpPr/>
            <p:nvPr/>
          </p:nvSpPr>
          <p:spPr bwMode="auto">
            <a:xfrm>
              <a:off x="6659673" y="6022720"/>
              <a:ext cx="177872" cy="600023"/>
            </a:xfrm>
            <a:custGeom>
              <a:avLst/>
              <a:gdLst>
                <a:gd name="T0" fmla="*/ 0 w 75"/>
                <a:gd name="T1" fmla="*/ 0 h 253"/>
                <a:gd name="T2" fmla="*/ 0 w 75"/>
                <a:gd name="T3" fmla="*/ 253 h 253"/>
                <a:gd name="T4" fmla="*/ 21 w 75"/>
                <a:gd name="T5" fmla="*/ 253 h 253"/>
                <a:gd name="T6" fmla="*/ 14 w 75"/>
                <a:gd name="T7" fmla="*/ 133 h 253"/>
                <a:gd name="T8" fmla="*/ 14 w 75"/>
                <a:gd name="T9" fmla="*/ 120 h 253"/>
                <a:gd name="T10" fmla="*/ 75 w 75"/>
                <a:gd name="T11" fmla="*/ 43 h 253"/>
                <a:gd name="T12" fmla="*/ 9 w 75"/>
                <a:gd name="T13" fmla="*/ 84 h 253"/>
                <a:gd name="T14" fmla="*/ 0 w 75"/>
                <a:gd name="T15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253">
                  <a:moveTo>
                    <a:pt x="0" y="0"/>
                  </a:moveTo>
                  <a:lnTo>
                    <a:pt x="0" y="253"/>
                  </a:lnTo>
                  <a:lnTo>
                    <a:pt x="21" y="253"/>
                  </a:lnTo>
                  <a:lnTo>
                    <a:pt x="14" y="133"/>
                  </a:lnTo>
                  <a:lnTo>
                    <a:pt x="14" y="120"/>
                  </a:lnTo>
                  <a:lnTo>
                    <a:pt x="75" y="43"/>
                  </a:lnTo>
                  <a:lnTo>
                    <a:pt x="9" y="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8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1" name="组合 180"/>
          <p:cNvGrpSpPr/>
          <p:nvPr/>
        </p:nvGrpSpPr>
        <p:grpSpPr>
          <a:xfrm flipH="1">
            <a:off x="7805457" y="3731663"/>
            <a:ext cx="1242094" cy="3059921"/>
            <a:chOff x="992204" y="1036691"/>
            <a:chExt cx="1105180" cy="2041976"/>
          </a:xfrm>
        </p:grpSpPr>
        <p:sp>
          <p:nvSpPr>
            <p:cNvPr id="182" name="Freeform 128"/>
            <p:cNvSpPr/>
            <p:nvPr/>
          </p:nvSpPr>
          <p:spPr bwMode="auto">
            <a:xfrm>
              <a:off x="992204" y="1036691"/>
              <a:ext cx="1105180" cy="1472784"/>
            </a:xfrm>
            <a:custGeom>
              <a:avLst/>
              <a:gdLst>
                <a:gd name="T0" fmla="*/ 466 w 466"/>
                <a:gd name="T1" fmla="*/ 621 h 621"/>
                <a:gd name="T2" fmla="*/ 347 w 466"/>
                <a:gd name="T3" fmla="*/ 381 h 621"/>
                <a:gd name="T4" fmla="*/ 423 w 466"/>
                <a:gd name="T5" fmla="*/ 381 h 621"/>
                <a:gd name="T6" fmla="*/ 297 w 466"/>
                <a:gd name="T7" fmla="*/ 171 h 621"/>
                <a:gd name="T8" fmla="*/ 365 w 466"/>
                <a:gd name="T9" fmla="*/ 171 h 621"/>
                <a:gd name="T10" fmla="*/ 239 w 466"/>
                <a:gd name="T11" fmla="*/ 7 h 621"/>
                <a:gd name="T12" fmla="*/ 232 w 466"/>
                <a:gd name="T13" fmla="*/ 0 h 621"/>
                <a:gd name="T14" fmla="*/ 227 w 466"/>
                <a:gd name="T15" fmla="*/ 7 h 621"/>
                <a:gd name="T16" fmla="*/ 101 w 466"/>
                <a:gd name="T17" fmla="*/ 171 h 621"/>
                <a:gd name="T18" fmla="*/ 168 w 466"/>
                <a:gd name="T19" fmla="*/ 171 h 621"/>
                <a:gd name="T20" fmla="*/ 42 w 466"/>
                <a:gd name="T21" fmla="*/ 381 h 621"/>
                <a:gd name="T22" fmla="*/ 118 w 466"/>
                <a:gd name="T23" fmla="*/ 381 h 621"/>
                <a:gd name="T24" fmla="*/ 0 w 466"/>
                <a:gd name="T25" fmla="*/ 621 h 621"/>
                <a:gd name="T26" fmla="*/ 232 w 466"/>
                <a:gd name="T27" fmla="*/ 621 h 621"/>
                <a:gd name="T28" fmla="*/ 232 w 466"/>
                <a:gd name="T29" fmla="*/ 604 h 621"/>
                <a:gd name="T30" fmla="*/ 232 w 466"/>
                <a:gd name="T31" fmla="*/ 621 h 621"/>
                <a:gd name="T32" fmla="*/ 466 w 466"/>
                <a:gd name="T33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6" h="621">
                  <a:moveTo>
                    <a:pt x="466" y="621"/>
                  </a:moveTo>
                  <a:lnTo>
                    <a:pt x="347" y="381"/>
                  </a:lnTo>
                  <a:lnTo>
                    <a:pt x="423" y="381"/>
                  </a:lnTo>
                  <a:lnTo>
                    <a:pt x="297" y="171"/>
                  </a:lnTo>
                  <a:lnTo>
                    <a:pt x="365" y="171"/>
                  </a:lnTo>
                  <a:lnTo>
                    <a:pt x="239" y="7"/>
                  </a:lnTo>
                  <a:lnTo>
                    <a:pt x="232" y="0"/>
                  </a:lnTo>
                  <a:lnTo>
                    <a:pt x="227" y="7"/>
                  </a:lnTo>
                  <a:lnTo>
                    <a:pt x="101" y="171"/>
                  </a:lnTo>
                  <a:lnTo>
                    <a:pt x="168" y="171"/>
                  </a:lnTo>
                  <a:lnTo>
                    <a:pt x="42" y="381"/>
                  </a:lnTo>
                  <a:lnTo>
                    <a:pt x="118" y="381"/>
                  </a:lnTo>
                  <a:lnTo>
                    <a:pt x="0" y="621"/>
                  </a:lnTo>
                  <a:lnTo>
                    <a:pt x="232" y="621"/>
                  </a:lnTo>
                  <a:lnTo>
                    <a:pt x="232" y="604"/>
                  </a:lnTo>
                  <a:lnTo>
                    <a:pt x="232" y="621"/>
                  </a:lnTo>
                  <a:lnTo>
                    <a:pt x="466" y="621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3" name="Freeform 130"/>
            <p:cNvSpPr/>
            <p:nvPr/>
          </p:nvSpPr>
          <p:spPr bwMode="auto">
            <a:xfrm>
              <a:off x="1319489" y="2137129"/>
              <a:ext cx="450610" cy="941538"/>
            </a:xfrm>
            <a:custGeom>
              <a:avLst/>
              <a:gdLst>
                <a:gd name="T0" fmla="*/ 44 w 190"/>
                <a:gd name="T1" fmla="*/ 397 h 397"/>
                <a:gd name="T2" fmla="*/ 142 w 190"/>
                <a:gd name="T3" fmla="*/ 397 h 397"/>
                <a:gd name="T4" fmla="*/ 126 w 190"/>
                <a:gd name="T5" fmla="*/ 150 h 397"/>
                <a:gd name="T6" fmla="*/ 190 w 190"/>
                <a:gd name="T7" fmla="*/ 69 h 397"/>
                <a:gd name="T8" fmla="*/ 119 w 190"/>
                <a:gd name="T9" fmla="*/ 116 h 397"/>
                <a:gd name="T10" fmla="*/ 96 w 190"/>
                <a:gd name="T11" fmla="*/ 0 h 397"/>
                <a:gd name="T12" fmla="*/ 71 w 190"/>
                <a:gd name="T13" fmla="*/ 116 h 397"/>
                <a:gd name="T14" fmla="*/ 0 w 190"/>
                <a:gd name="T15" fmla="*/ 69 h 397"/>
                <a:gd name="T16" fmla="*/ 62 w 190"/>
                <a:gd name="T17" fmla="*/ 150 h 397"/>
                <a:gd name="T18" fmla="*/ 44 w 190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0" h="397">
                  <a:moveTo>
                    <a:pt x="44" y="397"/>
                  </a:moveTo>
                  <a:lnTo>
                    <a:pt x="142" y="397"/>
                  </a:lnTo>
                  <a:lnTo>
                    <a:pt x="126" y="150"/>
                  </a:lnTo>
                  <a:lnTo>
                    <a:pt x="190" y="69"/>
                  </a:lnTo>
                  <a:lnTo>
                    <a:pt x="119" y="116"/>
                  </a:lnTo>
                  <a:lnTo>
                    <a:pt x="96" y="0"/>
                  </a:lnTo>
                  <a:lnTo>
                    <a:pt x="71" y="116"/>
                  </a:lnTo>
                  <a:lnTo>
                    <a:pt x="0" y="69"/>
                  </a:lnTo>
                  <a:lnTo>
                    <a:pt x="62" y="150"/>
                  </a:lnTo>
                  <a:lnTo>
                    <a:pt x="44" y="397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4" name="Freeform 144"/>
            <p:cNvSpPr/>
            <p:nvPr/>
          </p:nvSpPr>
          <p:spPr bwMode="auto">
            <a:xfrm>
              <a:off x="1547166" y="1046178"/>
              <a:ext cx="545475" cy="1463297"/>
            </a:xfrm>
            <a:custGeom>
              <a:avLst/>
              <a:gdLst>
                <a:gd name="T0" fmla="*/ 1 w 230"/>
                <a:gd name="T1" fmla="*/ 0 h 617"/>
                <a:gd name="T2" fmla="*/ 0 w 230"/>
                <a:gd name="T3" fmla="*/ 463 h 617"/>
                <a:gd name="T4" fmla="*/ 23 w 230"/>
                <a:gd name="T5" fmla="*/ 576 h 617"/>
                <a:gd name="T6" fmla="*/ 94 w 230"/>
                <a:gd name="T7" fmla="*/ 529 h 617"/>
                <a:gd name="T8" fmla="*/ 30 w 230"/>
                <a:gd name="T9" fmla="*/ 610 h 617"/>
                <a:gd name="T10" fmla="*/ 32 w 230"/>
                <a:gd name="T11" fmla="*/ 617 h 617"/>
                <a:gd name="T12" fmla="*/ 32 w 230"/>
                <a:gd name="T13" fmla="*/ 617 h 617"/>
                <a:gd name="T14" fmla="*/ 32 w 230"/>
                <a:gd name="T15" fmla="*/ 615 h 617"/>
                <a:gd name="T16" fmla="*/ 230 w 230"/>
                <a:gd name="T17" fmla="*/ 615 h 617"/>
                <a:gd name="T18" fmla="*/ 136 w 230"/>
                <a:gd name="T19" fmla="*/ 426 h 617"/>
                <a:gd name="T20" fmla="*/ 115 w 230"/>
                <a:gd name="T21" fmla="*/ 383 h 617"/>
                <a:gd name="T22" fmla="*/ 113 w 230"/>
                <a:gd name="T23" fmla="*/ 377 h 617"/>
                <a:gd name="T24" fmla="*/ 113 w 230"/>
                <a:gd name="T25" fmla="*/ 377 h 617"/>
                <a:gd name="T26" fmla="*/ 113 w 230"/>
                <a:gd name="T27" fmla="*/ 375 h 617"/>
                <a:gd name="T28" fmla="*/ 188 w 230"/>
                <a:gd name="T29" fmla="*/ 375 h 617"/>
                <a:gd name="T30" fmla="*/ 177 w 230"/>
                <a:gd name="T31" fmla="*/ 358 h 617"/>
                <a:gd name="T32" fmla="*/ 154 w 230"/>
                <a:gd name="T33" fmla="*/ 317 h 617"/>
                <a:gd name="T34" fmla="*/ 152 w 230"/>
                <a:gd name="T35" fmla="*/ 315 h 617"/>
                <a:gd name="T36" fmla="*/ 115 w 230"/>
                <a:gd name="T37" fmla="*/ 251 h 617"/>
                <a:gd name="T38" fmla="*/ 63 w 230"/>
                <a:gd name="T39" fmla="*/ 167 h 617"/>
                <a:gd name="T40" fmla="*/ 65 w 230"/>
                <a:gd name="T41" fmla="*/ 167 h 617"/>
                <a:gd name="T42" fmla="*/ 65 w 230"/>
                <a:gd name="T43" fmla="*/ 167 h 617"/>
                <a:gd name="T44" fmla="*/ 102 w 230"/>
                <a:gd name="T45" fmla="*/ 167 h 617"/>
                <a:gd name="T46" fmla="*/ 131 w 230"/>
                <a:gd name="T47" fmla="*/ 167 h 617"/>
                <a:gd name="T48" fmla="*/ 5 w 230"/>
                <a:gd name="T49" fmla="*/ 3 h 617"/>
                <a:gd name="T50" fmla="*/ 1 w 230"/>
                <a:gd name="T51" fmla="*/ 0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0" h="617">
                  <a:moveTo>
                    <a:pt x="1" y="0"/>
                  </a:moveTo>
                  <a:lnTo>
                    <a:pt x="0" y="463"/>
                  </a:lnTo>
                  <a:lnTo>
                    <a:pt x="23" y="576"/>
                  </a:lnTo>
                  <a:lnTo>
                    <a:pt x="94" y="529"/>
                  </a:lnTo>
                  <a:lnTo>
                    <a:pt x="30" y="610"/>
                  </a:lnTo>
                  <a:lnTo>
                    <a:pt x="32" y="617"/>
                  </a:lnTo>
                  <a:lnTo>
                    <a:pt x="32" y="617"/>
                  </a:lnTo>
                  <a:lnTo>
                    <a:pt x="32" y="615"/>
                  </a:lnTo>
                  <a:lnTo>
                    <a:pt x="230" y="615"/>
                  </a:lnTo>
                  <a:lnTo>
                    <a:pt x="136" y="426"/>
                  </a:lnTo>
                  <a:lnTo>
                    <a:pt x="115" y="383"/>
                  </a:lnTo>
                  <a:lnTo>
                    <a:pt x="113" y="377"/>
                  </a:lnTo>
                  <a:lnTo>
                    <a:pt x="113" y="377"/>
                  </a:lnTo>
                  <a:lnTo>
                    <a:pt x="113" y="375"/>
                  </a:lnTo>
                  <a:lnTo>
                    <a:pt x="188" y="375"/>
                  </a:lnTo>
                  <a:lnTo>
                    <a:pt x="177" y="358"/>
                  </a:lnTo>
                  <a:lnTo>
                    <a:pt x="154" y="317"/>
                  </a:lnTo>
                  <a:lnTo>
                    <a:pt x="152" y="315"/>
                  </a:lnTo>
                  <a:lnTo>
                    <a:pt x="115" y="251"/>
                  </a:lnTo>
                  <a:lnTo>
                    <a:pt x="63" y="167"/>
                  </a:lnTo>
                  <a:lnTo>
                    <a:pt x="65" y="167"/>
                  </a:lnTo>
                  <a:lnTo>
                    <a:pt x="65" y="167"/>
                  </a:lnTo>
                  <a:lnTo>
                    <a:pt x="102" y="167"/>
                  </a:lnTo>
                  <a:lnTo>
                    <a:pt x="131" y="167"/>
                  </a:lnTo>
                  <a:lnTo>
                    <a:pt x="5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5" name="Freeform 146"/>
            <p:cNvSpPr/>
            <p:nvPr/>
          </p:nvSpPr>
          <p:spPr bwMode="auto">
            <a:xfrm>
              <a:off x="1547166" y="2144243"/>
              <a:ext cx="222933" cy="934423"/>
            </a:xfrm>
            <a:custGeom>
              <a:avLst/>
              <a:gdLst>
                <a:gd name="T0" fmla="*/ 0 w 94"/>
                <a:gd name="T1" fmla="*/ 0 h 394"/>
                <a:gd name="T2" fmla="*/ 0 w 94"/>
                <a:gd name="T3" fmla="*/ 394 h 394"/>
                <a:gd name="T4" fmla="*/ 46 w 94"/>
                <a:gd name="T5" fmla="*/ 394 h 394"/>
                <a:gd name="T6" fmla="*/ 32 w 94"/>
                <a:gd name="T7" fmla="*/ 154 h 394"/>
                <a:gd name="T8" fmla="*/ 30 w 94"/>
                <a:gd name="T9" fmla="*/ 147 h 394"/>
                <a:gd name="T10" fmla="*/ 94 w 94"/>
                <a:gd name="T11" fmla="*/ 66 h 394"/>
                <a:gd name="T12" fmla="*/ 23 w 94"/>
                <a:gd name="T13" fmla="*/ 113 h 394"/>
                <a:gd name="T14" fmla="*/ 0 w 94"/>
                <a:gd name="T15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394">
                  <a:moveTo>
                    <a:pt x="0" y="0"/>
                  </a:moveTo>
                  <a:lnTo>
                    <a:pt x="0" y="394"/>
                  </a:lnTo>
                  <a:lnTo>
                    <a:pt x="46" y="394"/>
                  </a:lnTo>
                  <a:lnTo>
                    <a:pt x="32" y="154"/>
                  </a:lnTo>
                  <a:lnTo>
                    <a:pt x="30" y="147"/>
                  </a:lnTo>
                  <a:lnTo>
                    <a:pt x="94" y="66"/>
                  </a:lnTo>
                  <a:lnTo>
                    <a:pt x="23" y="1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8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6" name="组合 185"/>
          <p:cNvGrpSpPr/>
          <p:nvPr/>
        </p:nvGrpSpPr>
        <p:grpSpPr>
          <a:xfrm>
            <a:off x="5394888" y="4843873"/>
            <a:ext cx="950164" cy="1929123"/>
            <a:chOff x="6109556" y="1810070"/>
            <a:chExt cx="1043518" cy="1588994"/>
          </a:xfrm>
        </p:grpSpPr>
        <p:sp>
          <p:nvSpPr>
            <p:cNvPr id="187" name="Freeform 80"/>
            <p:cNvSpPr/>
            <p:nvPr/>
          </p:nvSpPr>
          <p:spPr bwMode="auto">
            <a:xfrm>
              <a:off x="6109556" y="1810070"/>
              <a:ext cx="1043518" cy="1100437"/>
            </a:xfrm>
            <a:custGeom>
              <a:avLst/>
              <a:gdLst>
                <a:gd name="T0" fmla="*/ 181 w 248"/>
                <a:gd name="T1" fmla="*/ 80 h 247"/>
                <a:gd name="T2" fmla="*/ 124 w 248"/>
                <a:gd name="T3" fmla="*/ 0 h 247"/>
                <a:gd name="T4" fmla="*/ 68 w 248"/>
                <a:gd name="T5" fmla="*/ 80 h 247"/>
                <a:gd name="T6" fmla="*/ 123 w 248"/>
                <a:gd name="T7" fmla="*/ 247 h 247"/>
                <a:gd name="T8" fmla="*/ 123 w 248"/>
                <a:gd name="T9" fmla="*/ 247 h 247"/>
                <a:gd name="T10" fmla="*/ 125 w 248"/>
                <a:gd name="T11" fmla="*/ 247 h 247"/>
                <a:gd name="T12" fmla="*/ 127 w 248"/>
                <a:gd name="T13" fmla="*/ 247 h 247"/>
                <a:gd name="T14" fmla="*/ 127 w 248"/>
                <a:gd name="T15" fmla="*/ 247 h 247"/>
                <a:gd name="T16" fmla="*/ 181 w 248"/>
                <a:gd name="T17" fmla="*/ 8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8" h="247">
                  <a:moveTo>
                    <a:pt x="181" y="80"/>
                  </a:moveTo>
                  <a:cubicBezTo>
                    <a:pt x="153" y="35"/>
                    <a:pt x="124" y="0"/>
                    <a:pt x="124" y="0"/>
                  </a:cubicBezTo>
                  <a:cubicBezTo>
                    <a:pt x="124" y="0"/>
                    <a:pt x="98" y="36"/>
                    <a:pt x="68" y="80"/>
                  </a:cubicBezTo>
                  <a:cubicBezTo>
                    <a:pt x="0" y="182"/>
                    <a:pt x="75" y="243"/>
                    <a:pt x="123" y="247"/>
                  </a:cubicBezTo>
                  <a:cubicBezTo>
                    <a:pt x="123" y="247"/>
                    <a:pt x="123" y="247"/>
                    <a:pt x="123" y="247"/>
                  </a:cubicBezTo>
                  <a:cubicBezTo>
                    <a:pt x="123" y="247"/>
                    <a:pt x="124" y="247"/>
                    <a:pt x="125" y="247"/>
                  </a:cubicBezTo>
                  <a:cubicBezTo>
                    <a:pt x="126" y="247"/>
                    <a:pt x="123" y="247"/>
                    <a:pt x="127" y="247"/>
                  </a:cubicBezTo>
                  <a:cubicBezTo>
                    <a:pt x="127" y="247"/>
                    <a:pt x="127" y="247"/>
                    <a:pt x="127" y="247"/>
                  </a:cubicBezTo>
                  <a:cubicBezTo>
                    <a:pt x="171" y="243"/>
                    <a:pt x="248" y="189"/>
                    <a:pt x="181" y="80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8" name="Freeform 81"/>
            <p:cNvSpPr/>
            <p:nvPr/>
          </p:nvSpPr>
          <p:spPr bwMode="auto">
            <a:xfrm>
              <a:off x="6451071" y="2417208"/>
              <a:ext cx="360488" cy="981856"/>
            </a:xfrm>
            <a:custGeom>
              <a:avLst/>
              <a:gdLst>
                <a:gd name="T0" fmla="*/ 152 w 152"/>
                <a:gd name="T1" fmla="*/ 65 h 414"/>
                <a:gd name="T2" fmla="*/ 87 w 152"/>
                <a:gd name="T3" fmla="*/ 105 h 414"/>
                <a:gd name="T4" fmla="*/ 76 w 152"/>
                <a:gd name="T5" fmla="*/ 0 h 414"/>
                <a:gd name="T6" fmla="*/ 65 w 152"/>
                <a:gd name="T7" fmla="*/ 105 h 414"/>
                <a:gd name="T8" fmla="*/ 0 w 152"/>
                <a:gd name="T9" fmla="*/ 65 h 414"/>
                <a:gd name="T10" fmla="*/ 60 w 152"/>
                <a:gd name="T11" fmla="*/ 139 h 414"/>
                <a:gd name="T12" fmla="*/ 44 w 152"/>
                <a:gd name="T13" fmla="*/ 414 h 414"/>
                <a:gd name="T14" fmla="*/ 112 w 152"/>
                <a:gd name="T15" fmla="*/ 414 h 414"/>
                <a:gd name="T16" fmla="*/ 92 w 152"/>
                <a:gd name="T17" fmla="*/ 139 h 414"/>
                <a:gd name="T18" fmla="*/ 152 w 152"/>
                <a:gd name="T19" fmla="*/ 6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2" h="414">
                  <a:moveTo>
                    <a:pt x="152" y="65"/>
                  </a:moveTo>
                  <a:lnTo>
                    <a:pt x="87" y="105"/>
                  </a:lnTo>
                  <a:lnTo>
                    <a:pt x="76" y="0"/>
                  </a:lnTo>
                  <a:lnTo>
                    <a:pt x="65" y="105"/>
                  </a:lnTo>
                  <a:lnTo>
                    <a:pt x="0" y="65"/>
                  </a:lnTo>
                  <a:lnTo>
                    <a:pt x="60" y="139"/>
                  </a:lnTo>
                  <a:lnTo>
                    <a:pt x="44" y="414"/>
                  </a:lnTo>
                  <a:lnTo>
                    <a:pt x="112" y="414"/>
                  </a:lnTo>
                  <a:lnTo>
                    <a:pt x="92" y="139"/>
                  </a:lnTo>
                  <a:lnTo>
                    <a:pt x="152" y="65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9" name="Freeform 87"/>
            <p:cNvSpPr/>
            <p:nvPr/>
          </p:nvSpPr>
          <p:spPr bwMode="auto">
            <a:xfrm>
              <a:off x="6631315" y="1814813"/>
              <a:ext cx="455353" cy="1090951"/>
            </a:xfrm>
            <a:custGeom>
              <a:avLst/>
              <a:gdLst>
                <a:gd name="T0" fmla="*/ 0 w 108"/>
                <a:gd name="T1" fmla="*/ 0 h 245"/>
                <a:gd name="T2" fmla="*/ 0 w 108"/>
                <a:gd name="T3" fmla="*/ 0 h 245"/>
                <a:gd name="T4" fmla="*/ 0 w 108"/>
                <a:gd name="T5" fmla="*/ 136 h 245"/>
                <a:gd name="T6" fmla="*/ 6 w 108"/>
                <a:gd name="T7" fmla="*/ 191 h 245"/>
                <a:gd name="T8" fmla="*/ 43 w 108"/>
                <a:gd name="T9" fmla="*/ 170 h 245"/>
                <a:gd name="T10" fmla="*/ 9 w 108"/>
                <a:gd name="T11" fmla="*/ 209 h 245"/>
                <a:gd name="T12" fmla="*/ 11 w 108"/>
                <a:gd name="T13" fmla="*/ 245 h 245"/>
                <a:gd name="T14" fmla="*/ 32 w 108"/>
                <a:gd name="T15" fmla="*/ 237 h 245"/>
                <a:gd name="T16" fmla="*/ 37 w 108"/>
                <a:gd name="T17" fmla="*/ 235 h 245"/>
                <a:gd name="T18" fmla="*/ 57 w 108"/>
                <a:gd name="T19" fmla="*/ 79 h 245"/>
                <a:gd name="T20" fmla="*/ 0 w 108"/>
                <a:gd name="T21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24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6" y="191"/>
                    <a:pt x="6" y="191"/>
                    <a:pt x="6" y="191"/>
                  </a:cubicBezTo>
                  <a:cubicBezTo>
                    <a:pt x="43" y="170"/>
                    <a:pt x="43" y="170"/>
                    <a:pt x="43" y="170"/>
                  </a:cubicBezTo>
                  <a:cubicBezTo>
                    <a:pt x="9" y="209"/>
                    <a:pt x="9" y="209"/>
                    <a:pt x="9" y="209"/>
                  </a:cubicBezTo>
                  <a:cubicBezTo>
                    <a:pt x="11" y="245"/>
                    <a:pt x="11" y="245"/>
                    <a:pt x="11" y="245"/>
                  </a:cubicBezTo>
                  <a:cubicBezTo>
                    <a:pt x="18" y="243"/>
                    <a:pt x="25" y="241"/>
                    <a:pt x="32" y="237"/>
                  </a:cubicBezTo>
                  <a:cubicBezTo>
                    <a:pt x="34" y="237"/>
                    <a:pt x="35" y="236"/>
                    <a:pt x="37" y="235"/>
                  </a:cubicBezTo>
                  <a:cubicBezTo>
                    <a:pt x="75" y="214"/>
                    <a:pt x="108" y="163"/>
                    <a:pt x="57" y="79"/>
                  </a:cubicBezTo>
                  <a:cubicBezTo>
                    <a:pt x="30" y="35"/>
                    <a:pt x="2" y="1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0" name="Freeform 88"/>
            <p:cNvSpPr/>
            <p:nvPr/>
          </p:nvSpPr>
          <p:spPr bwMode="auto">
            <a:xfrm>
              <a:off x="6631315" y="2419579"/>
              <a:ext cx="180244" cy="979484"/>
            </a:xfrm>
            <a:custGeom>
              <a:avLst/>
              <a:gdLst>
                <a:gd name="T0" fmla="*/ 0 w 43"/>
                <a:gd name="T1" fmla="*/ 0 h 220"/>
                <a:gd name="T2" fmla="*/ 0 w 43"/>
                <a:gd name="T3" fmla="*/ 220 h 220"/>
                <a:gd name="T4" fmla="*/ 20 w 43"/>
                <a:gd name="T5" fmla="*/ 220 h 220"/>
                <a:gd name="T6" fmla="*/ 9 w 43"/>
                <a:gd name="T7" fmla="*/ 109 h 220"/>
                <a:gd name="T8" fmla="*/ 11 w 43"/>
                <a:gd name="T9" fmla="*/ 109 h 220"/>
                <a:gd name="T10" fmla="*/ 11 w 43"/>
                <a:gd name="T11" fmla="*/ 109 h 220"/>
                <a:gd name="T12" fmla="*/ 9 w 43"/>
                <a:gd name="T13" fmla="*/ 73 h 220"/>
                <a:gd name="T14" fmla="*/ 43 w 43"/>
                <a:gd name="T15" fmla="*/ 34 h 220"/>
                <a:gd name="T16" fmla="*/ 6 w 43"/>
                <a:gd name="T17" fmla="*/ 55 h 220"/>
                <a:gd name="T18" fmla="*/ 0 w 43"/>
                <a:gd name="T19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220">
                  <a:moveTo>
                    <a:pt x="0" y="0"/>
                  </a:moveTo>
                  <a:cubicBezTo>
                    <a:pt x="0" y="220"/>
                    <a:pt x="0" y="220"/>
                    <a:pt x="0" y="220"/>
                  </a:cubicBezTo>
                  <a:cubicBezTo>
                    <a:pt x="20" y="220"/>
                    <a:pt x="20" y="220"/>
                    <a:pt x="20" y="220"/>
                  </a:cubicBezTo>
                  <a:cubicBezTo>
                    <a:pt x="9" y="109"/>
                    <a:pt x="9" y="109"/>
                    <a:pt x="9" y="109"/>
                  </a:cubicBezTo>
                  <a:cubicBezTo>
                    <a:pt x="10" y="109"/>
                    <a:pt x="11" y="109"/>
                    <a:pt x="11" y="109"/>
                  </a:cubicBezTo>
                  <a:cubicBezTo>
                    <a:pt x="11" y="109"/>
                    <a:pt x="11" y="109"/>
                    <a:pt x="11" y="109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18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91" name="组合 190"/>
          <p:cNvGrpSpPr/>
          <p:nvPr/>
        </p:nvGrpSpPr>
        <p:grpSpPr>
          <a:xfrm>
            <a:off x="7255793" y="4574121"/>
            <a:ext cx="546930" cy="2257540"/>
            <a:chOff x="6996444" y="4561795"/>
            <a:chExt cx="668800" cy="2070435"/>
          </a:xfrm>
        </p:grpSpPr>
        <p:sp>
          <p:nvSpPr>
            <p:cNvPr id="192" name="Oval 233"/>
            <p:cNvSpPr>
              <a:spLocks noChangeArrowheads="1"/>
            </p:cNvSpPr>
            <p:nvPr/>
          </p:nvSpPr>
          <p:spPr bwMode="auto">
            <a:xfrm>
              <a:off x="6996444" y="4561795"/>
              <a:ext cx="668800" cy="1304398"/>
            </a:xfrm>
            <a:prstGeom prst="ellipse">
              <a:avLst/>
            </a:pr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3" name="Freeform 234"/>
            <p:cNvSpPr/>
            <p:nvPr/>
          </p:nvSpPr>
          <p:spPr bwMode="auto">
            <a:xfrm>
              <a:off x="7273925" y="5323089"/>
              <a:ext cx="125696" cy="1309141"/>
            </a:xfrm>
            <a:custGeom>
              <a:avLst/>
              <a:gdLst>
                <a:gd name="T0" fmla="*/ 19 w 53"/>
                <a:gd name="T1" fmla="*/ 0 h 552"/>
                <a:gd name="T2" fmla="*/ 0 w 53"/>
                <a:gd name="T3" fmla="*/ 552 h 552"/>
                <a:gd name="T4" fmla="*/ 53 w 53"/>
                <a:gd name="T5" fmla="*/ 552 h 552"/>
                <a:gd name="T6" fmla="*/ 19 w 53"/>
                <a:gd name="T7" fmla="*/ 0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52">
                  <a:moveTo>
                    <a:pt x="19" y="0"/>
                  </a:moveTo>
                  <a:lnTo>
                    <a:pt x="0" y="552"/>
                  </a:lnTo>
                  <a:lnTo>
                    <a:pt x="53" y="55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4" name="Freeform 237"/>
            <p:cNvSpPr/>
            <p:nvPr/>
          </p:nvSpPr>
          <p:spPr bwMode="auto">
            <a:xfrm>
              <a:off x="7333216" y="4561795"/>
              <a:ext cx="332028" cy="1304398"/>
            </a:xfrm>
            <a:custGeom>
              <a:avLst/>
              <a:gdLst>
                <a:gd name="T0" fmla="*/ 0 w 79"/>
                <a:gd name="T1" fmla="*/ 217 h 293"/>
                <a:gd name="T2" fmla="*/ 79 w 79"/>
                <a:gd name="T3" fmla="*/ 155 h 293"/>
                <a:gd name="T4" fmla="*/ 79 w 79"/>
                <a:gd name="T5" fmla="*/ 155 h 293"/>
                <a:gd name="T6" fmla="*/ 79 w 79"/>
                <a:gd name="T7" fmla="*/ 152 h 293"/>
                <a:gd name="T8" fmla="*/ 79 w 79"/>
                <a:gd name="T9" fmla="*/ 152 h 293"/>
                <a:gd name="T10" fmla="*/ 79 w 79"/>
                <a:gd name="T11" fmla="*/ 151 h 293"/>
                <a:gd name="T12" fmla="*/ 79 w 79"/>
                <a:gd name="T13" fmla="*/ 151 h 293"/>
                <a:gd name="T14" fmla="*/ 79 w 79"/>
                <a:gd name="T15" fmla="*/ 151 h 293"/>
                <a:gd name="T16" fmla="*/ 79 w 79"/>
                <a:gd name="T17" fmla="*/ 151 h 293"/>
                <a:gd name="T18" fmla="*/ 79 w 79"/>
                <a:gd name="T19" fmla="*/ 151 h 293"/>
                <a:gd name="T20" fmla="*/ 79 w 79"/>
                <a:gd name="T21" fmla="*/ 150 h 293"/>
                <a:gd name="T22" fmla="*/ 79 w 79"/>
                <a:gd name="T23" fmla="*/ 150 h 293"/>
                <a:gd name="T24" fmla="*/ 79 w 79"/>
                <a:gd name="T25" fmla="*/ 150 h 293"/>
                <a:gd name="T26" fmla="*/ 79 w 79"/>
                <a:gd name="T27" fmla="*/ 150 h 293"/>
                <a:gd name="T28" fmla="*/ 79 w 79"/>
                <a:gd name="T29" fmla="*/ 149 h 293"/>
                <a:gd name="T30" fmla="*/ 79 w 79"/>
                <a:gd name="T31" fmla="*/ 149 h 293"/>
                <a:gd name="T32" fmla="*/ 79 w 79"/>
                <a:gd name="T33" fmla="*/ 149 h 293"/>
                <a:gd name="T34" fmla="*/ 79 w 79"/>
                <a:gd name="T35" fmla="*/ 149 h 293"/>
                <a:gd name="T36" fmla="*/ 79 w 79"/>
                <a:gd name="T37" fmla="*/ 149 h 293"/>
                <a:gd name="T38" fmla="*/ 79 w 79"/>
                <a:gd name="T39" fmla="*/ 148 h 293"/>
                <a:gd name="T40" fmla="*/ 79 w 79"/>
                <a:gd name="T41" fmla="*/ 148 h 293"/>
                <a:gd name="T42" fmla="*/ 79 w 79"/>
                <a:gd name="T43" fmla="*/ 148 h 293"/>
                <a:gd name="T44" fmla="*/ 79 w 79"/>
                <a:gd name="T45" fmla="*/ 148 h 293"/>
                <a:gd name="T46" fmla="*/ 79 w 79"/>
                <a:gd name="T47" fmla="*/ 147 h 293"/>
                <a:gd name="T48" fmla="*/ 79 w 79"/>
                <a:gd name="T49" fmla="*/ 147 h 293"/>
                <a:gd name="T50" fmla="*/ 79 w 79"/>
                <a:gd name="T51" fmla="*/ 147 h 293"/>
                <a:gd name="T52" fmla="*/ 79 w 79"/>
                <a:gd name="T53" fmla="*/ 147 h 293"/>
                <a:gd name="T54" fmla="*/ 79 w 79"/>
                <a:gd name="T55" fmla="*/ 145 h 293"/>
                <a:gd name="T56" fmla="*/ 79 w 79"/>
                <a:gd name="T57" fmla="*/ 145 h 293"/>
                <a:gd name="T58" fmla="*/ 79 w 79"/>
                <a:gd name="T59" fmla="*/ 144 h 293"/>
                <a:gd name="T60" fmla="*/ 79 w 79"/>
                <a:gd name="T61" fmla="*/ 144 h 293"/>
                <a:gd name="T62" fmla="*/ 79 w 79"/>
                <a:gd name="T63" fmla="*/ 143 h 293"/>
                <a:gd name="T64" fmla="*/ 79 w 79"/>
                <a:gd name="T65" fmla="*/ 142 h 293"/>
                <a:gd name="T66" fmla="*/ 60 w 79"/>
                <a:gd name="T67" fmla="*/ 50 h 293"/>
                <a:gd name="T68" fmla="*/ 60 w 79"/>
                <a:gd name="T69" fmla="*/ 50 h 293"/>
                <a:gd name="T70" fmla="*/ 59 w 79"/>
                <a:gd name="T71" fmla="*/ 50 h 293"/>
                <a:gd name="T72" fmla="*/ 59 w 79"/>
                <a:gd name="T73" fmla="*/ 50 h 293"/>
                <a:gd name="T74" fmla="*/ 59 w 79"/>
                <a:gd name="T75" fmla="*/ 49 h 293"/>
                <a:gd name="T76" fmla="*/ 59 w 79"/>
                <a:gd name="T77" fmla="*/ 49 h 293"/>
                <a:gd name="T78" fmla="*/ 59 w 79"/>
                <a:gd name="T79" fmla="*/ 49 h 293"/>
                <a:gd name="T80" fmla="*/ 59 w 79"/>
                <a:gd name="T81" fmla="*/ 49 h 293"/>
                <a:gd name="T82" fmla="*/ 59 w 79"/>
                <a:gd name="T83" fmla="*/ 49 h 293"/>
                <a:gd name="T84" fmla="*/ 59 w 79"/>
                <a:gd name="T85" fmla="*/ 49 h 293"/>
                <a:gd name="T86" fmla="*/ 59 w 79"/>
                <a:gd name="T87" fmla="*/ 48 h 293"/>
                <a:gd name="T88" fmla="*/ 59 w 79"/>
                <a:gd name="T89" fmla="*/ 48 h 293"/>
                <a:gd name="T90" fmla="*/ 59 w 79"/>
                <a:gd name="T91" fmla="*/ 48 h 293"/>
                <a:gd name="T92" fmla="*/ 59 w 79"/>
                <a:gd name="T93" fmla="*/ 48 h 293"/>
                <a:gd name="T94" fmla="*/ 0 w 79"/>
                <a:gd name="T95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9" h="293">
                  <a:moveTo>
                    <a:pt x="0" y="0"/>
                  </a:moveTo>
                  <a:cubicBezTo>
                    <a:pt x="0" y="217"/>
                    <a:pt x="0" y="217"/>
                    <a:pt x="0" y="217"/>
                  </a:cubicBezTo>
                  <a:cubicBezTo>
                    <a:pt x="5" y="293"/>
                    <a:pt x="5" y="293"/>
                    <a:pt x="5" y="293"/>
                  </a:cubicBezTo>
                  <a:cubicBezTo>
                    <a:pt x="45" y="288"/>
                    <a:pt x="77" y="229"/>
                    <a:pt x="79" y="155"/>
                  </a:cubicBezTo>
                  <a:cubicBezTo>
                    <a:pt x="79" y="155"/>
                    <a:pt x="79" y="155"/>
                    <a:pt x="79" y="155"/>
                  </a:cubicBezTo>
                  <a:cubicBezTo>
                    <a:pt x="79" y="155"/>
                    <a:pt x="79" y="155"/>
                    <a:pt x="79" y="155"/>
                  </a:cubicBezTo>
                  <a:cubicBezTo>
                    <a:pt x="79" y="155"/>
                    <a:pt x="79" y="155"/>
                    <a:pt x="79" y="155"/>
                  </a:cubicBezTo>
                  <a:cubicBezTo>
                    <a:pt x="79" y="154"/>
                    <a:pt x="79" y="153"/>
                    <a:pt x="79" y="152"/>
                  </a:cubicBezTo>
                  <a:cubicBezTo>
                    <a:pt x="79" y="152"/>
                    <a:pt x="79" y="152"/>
                    <a:pt x="79" y="152"/>
                  </a:cubicBezTo>
                  <a:cubicBezTo>
                    <a:pt x="79" y="152"/>
                    <a:pt x="79" y="152"/>
                    <a:pt x="79" y="152"/>
                  </a:cubicBezTo>
                  <a:cubicBezTo>
                    <a:pt x="79" y="152"/>
                    <a:pt x="79" y="152"/>
                    <a:pt x="79" y="152"/>
                  </a:cubicBezTo>
                  <a:cubicBezTo>
                    <a:pt x="79" y="152"/>
                    <a:pt x="79" y="152"/>
                    <a:pt x="79" y="151"/>
                  </a:cubicBezTo>
                  <a:cubicBezTo>
                    <a:pt x="79" y="151"/>
                    <a:pt x="79" y="151"/>
                    <a:pt x="79" y="151"/>
                  </a:cubicBezTo>
                  <a:cubicBezTo>
                    <a:pt x="79" y="151"/>
                    <a:pt x="79" y="151"/>
                    <a:pt x="79" y="151"/>
                  </a:cubicBezTo>
                  <a:cubicBezTo>
                    <a:pt x="79" y="151"/>
                    <a:pt x="79" y="151"/>
                    <a:pt x="79" y="151"/>
                  </a:cubicBezTo>
                  <a:cubicBezTo>
                    <a:pt x="79" y="151"/>
                    <a:pt x="79" y="151"/>
                    <a:pt x="79" y="151"/>
                  </a:cubicBezTo>
                  <a:cubicBezTo>
                    <a:pt x="79" y="151"/>
                    <a:pt x="79" y="151"/>
                    <a:pt x="79" y="151"/>
                  </a:cubicBezTo>
                  <a:cubicBezTo>
                    <a:pt x="79" y="151"/>
                    <a:pt x="79" y="151"/>
                    <a:pt x="79" y="151"/>
                  </a:cubicBezTo>
                  <a:cubicBezTo>
                    <a:pt x="79" y="151"/>
                    <a:pt x="79" y="151"/>
                    <a:pt x="79" y="151"/>
                  </a:cubicBezTo>
                  <a:cubicBezTo>
                    <a:pt x="79" y="151"/>
                    <a:pt x="79" y="151"/>
                    <a:pt x="79" y="151"/>
                  </a:cubicBezTo>
                  <a:cubicBezTo>
                    <a:pt x="79" y="151"/>
                    <a:pt x="79" y="151"/>
                    <a:pt x="79" y="151"/>
                  </a:cubicBezTo>
                  <a:cubicBezTo>
                    <a:pt x="79" y="150"/>
                    <a:pt x="79" y="150"/>
                    <a:pt x="79" y="150"/>
                  </a:cubicBezTo>
                  <a:cubicBezTo>
                    <a:pt x="79" y="150"/>
                    <a:pt x="79" y="150"/>
                    <a:pt x="79" y="150"/>
                  </a:cubicBezTo>
                  <a:cubicBezTo>
                    <a:pt x="79" y="150"/>
                    <a:pt x="79" y="150"/>
                    <a:pt x="79" y="150"/>
                  </a:cubicBezTo>
                  <a:cubicBezTo>
                    <a:pt x="79" y="150"/>
                    <a:pt x="79" y="150"/>
                    <a:pt x="79" y="150"/>
                  </a:cubicBezTo>
                  <a:cubicBezTo>
                    <a:pt x="79" y="150"/>
                    <a:pt x="79" y="150"/>
                    <a:pt x="79" y="150"/>
                  </a:cubicBezTo>
                  <a:cubicBezTo>
                    <a:pt x="79" y="150"/>
                    <a:pt x="79" y="150"/>
                    <a:pt x="79" y="150"/>
                  </a:cubicBezTo>
                  <a:cubicBezTo>
                    <a:pt x="79" y="150"/>
                    <a:pt x="79" y="150"/>
                    <a:pt x="79" y="150"/>
                  </a:cubicBezTo>
                  <a:cubicBezTo>
                    <a:pt x="79" y="150"/>
                    <a:pt x="79" y="150"/>
                    <a:pt x="79" y="150"/>
                  </a:cubicBezTo>
                  <a:cubicBezTo>
                    <a:pt x="79" y="150"/>
                    <a:pt x="79" y="150"/>
                    <a:pt x="79" y="149"/>
                  </a:cubicBezTo>
                  <a:cubicBezTo>
                    <a:pt x="79" y="149"/>
                    <a:pt x="79" y="149"/>
                    <a:pt x="79" y="149"/>
                  </a:cubicBezTo>
                  <a:cubicBezTo>
                    <a:pt x="79" y="149"/>
                    <a:pt x="79" y="149"/>
                    <a:pt x="79" y="149"/>
                  </a:cubicBezTo>
                  <a:cubicBezTo>
                    <a:pt x="79" y="149"/>
                    <a:pt x="79" y="149"/>
                    <a:pt x="79" y="149"/>
                  </a:cubicBezTo>
                  <a:cubicBezTo>
                    <a:pt x="79" y="149"/>
                    <a:pt x="79" y="149"/>
                    <a:pt x="79" y="149"/>
                  </a:cubicBezTo>
                  <a:cubicBezTo>
                    <a:pt x="79" y="149"/>
                    <a:pt x="79" y="149"/>
                    <a:pt x="79" y="149"/>
                  </a:cubicBezTo>
                  <a:cubicBezTo>
                    <a:pt x="79" y="149"/>
                    <a:pt x="79" y="149"/>
                    <a:pt x="79" y="149"/>
                  </a:cubicBezTo>
                  <a:cubicBezTo>
                    <a:pt x="79" y="149"/>
                    <a:pt x="79" y="149"/>
                    <a:pt x="79" y="149"/>
                  </a:cubicBezTo>
                  <a:cubicBezTo>
                    <a:pt x="79" y="149"/>
                    <a:pt x="79" y="149"/>
                    <a:pt x="79" y="149"/>
                  </a:cubicBezTo>
                  <a:cubicBezTo>
                    <a:pt x="79" y="149"/>
                    <a:pt x="79" y="148"/>
                    <a:pt x="79" y="148"/>
                  </a:cubicBezTo>
                  <a:cubicBezTo>
                    <a:pt x="79" y="148"/>
                    <a:pt x="79" y="148"/>
                    <a:pt x="79" y="148"/>
                  </a:cubicBezTo>
                  <a:cubicBezTo>
                    <a:pt x="79" y="148"/>
                    <a:pt x="79" y="148"/>
                    <a:pt x="79" y="148"/>
                  </a:cubicBezTo>
                  <a:cubicBezTo>
                    <a:pt x="79" y="148"/>
                    <a:pt x="79" y="148"/>
                    <a:pt x="79" y="148"/>
                  </a:cubicBezTo>
                  <a:cubicBezTo>
                    <a:pt x="79" y="148"/>
                    <a:pt x="79" y="148"/>
                    <a:pt x="79" y="148"/>
                  </a:cubicBezTo>
                  <a:cubicBezTo>
                    <a:pt x="79" y="148"/>
                    <a:pt x="79" y="148"/>
                    <a:pt x="79" y="148"/>
                  </a:cubicBezTo>
                  <a:cubicBezTo>
                    <a:pt x="79" y="148"/>
                    <a:pt x="79" y="148"/>
                    <a:pt x="79" y="148"/>
                  </a:cubicBezTo>
                  <a:cubicBezTo>
                    <a:pt x="79" y="148"/>
                    <a:pt x="79" y="148"/>
                    <a:pt x="79" y="148"/>
                  </a:cubicBezTo>
                  <a:cubicBezTo>
                    <a:pt x="79" y="148"/>
                    <a:pt x="79" y="148"/>
                    <a:pt x="79" y="148"/>
                  </a:cubicBezTo>
                  <a:cubicBezTo>
                    <a:pt x="79" y="147"/>
                    <a:pt x="79" y="147"/>
                    <a:pt x="79" y="147"/>
                  </a:cubicBezTo>
                  <a:cubicBezTo>
                    <a:pt x="79" y="147"/>
                    <a:pt x="79" y="147"/>
                    <a:pt x="79" y="147"/>
                  </a:cubicBezTo>
                  <a:cubicBezTo>
                    <a:pt x="79" y="147"/>
                    <a:pt x="79" y="147"/>
                    <a:pt x="79" y="147"/>
                  </a:cubicBezTo>
                  <a:cubicBezTo>
                    <a:pt x="79" y="147"/>
                    <a:pt x="79" y="147"/>
                    <a:pt x="79" y="147"/>
                  </a:cubicBezTo>
                  <a:cubicBezTo>
                    <a:pt x="79" y="147"/>
                    <a:pt x="79" y="147"/>
                    <a:pt x="79" y="147"/>
                  </a:cubicBezTo>
                  <a:cubicBezTo>
                    <a:pt x="79" y="147"/>
                    <a:pt x="79" y="147"/>
                    <a:pt x="79" y="147"/>
                  </a:cubicBezTo>
                  <a:cubicBezTo>
                    <a:pt x="79" y="147"/>
                    <a:pt x="79" y="147"/>
                    <a:pt x="79" y="147"/>
                  </a:cubicBezTo>
                  <a:cubicBezTo>
                    <a:pt x="79" y="147"/>
                    <a:pt x="79" y="147"/>
                    <a:pt x="79" y="147"/>
                  </a:cubicBezTo>
                  <a:cubicBezTo>
                    <a:pt x="79" y="146"/>
                    <a:pt x="79" y="146"/>
                    <a:pt x="79" y="145"/>
                  </a:cubicBezTo>
                  <a:cubicBezTo>
                    <a:pt x="79" y="145"/>
                    <a:pt x="79" y="145"/>
                    <a:pt x="79" y="145"/>
                  </a:cubicBezTo>
                  <a:cubicBezTo>
                    <a:pt x="79" y="145"/>
                    <a:pt x="79" y="145"/>
                    <a:pt x="79" y="145"/>
                  </a:cubicBezTo>
                  <a:cubicBezTo>
                    <a:pt x="79" y="145"/>
                    <a:pt x="79" y="145"/>
                    <a:pt x="79" y="145"/>
                  </a:cubicBezTo>
                  <a:cubicBezTo>
                    <a:pt x="79" y="145"/>
                    <a:pt x="79" y="145"/>
                    <a:pt x="79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79" y="144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9" y="143"/>
                    <a:pt x="79" y="143"/>
                    <a:pt x="79" y="142"/>
                  </a:cubicBezTo>
                  <a:cubicBezTo>
                    <a:pt x="79" y="142"/>
                    <a:pt x="79" y="142"/>
                    <a:pt x="79" y="142"/>
                  </a:cubicBezTo>
                  <a:cubicBezTo>
                    <a:pt x="79" y="107"/>
                    <a:pt x="71" y="75"/>
                    <a:pt x="60" y="50"/>
                  </a:cubicBezTo>
                  <a:cubicBezTo>
                    <a:pt x="60" y="50"/>
                    <a:pt x="60" y="50"/>
                    <a:pt x="60" y="50"/>
                  </a:cubicBezTo>
                  <a:cubicBezTo>
                    <a:pt x="60" y="50"/>
                    <a:pt x="60" y="50"/>
                    <a:pt x="60" y="50"/>
                  </a:cubicBezTo>
                  <a:cubicBezTo>
                    <a:pt x="60" y="50"/>
                    <a:pt x="60" y="50"/>
                    <a:pt x="60" y="50"/>
                  </a:cubicBezTo>
                  <a:cubicBezTo>
                    <a:pt x="60" y="50"/>
                    <a:pt x="60" y="50"/>
                    <a:pt x="59" y="50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59" y="50"/>
                    <a:pt x="59" y="49"/>
                    <a:pt x="59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9" y="49"/>
                    <a:pt x="59" y="49"/>
                    <a:pt x="59" y="48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44" y="19"/>
                    <a:pt x="23" y="0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5" name="Freeform 238"/>
            <p:cNvSpPr/>
            <p:nvPr/>
          </p:nvSpPr>
          <p:spPr bwMode="auto">
            <a:xfrm>
              <a:off x="7333216" y="5527049"/>
              <a:ext cx="66406" cy="1105181"/>
            </a:xfrm>
            <a:custGeom>
              <a:avLst/>
              <a:gdLst>
                <a:gd name="T0" fmla="*/ 0 w 28"/>
                <a:gd name="T1" fmla="*/ 0 h 466"/>
                <a:gd name="T2" fmla="*/ 0 w 28"/>
                <a:gd name="T3" fmla="*/ 466 h 466"/>
                <a:gd name="T4" fmla="*/ 28 w 28"/>
                <a:gd name="T5" fmla="*/ 466 h 466"/>
                <a:gd name="T6" fmla="*/ 9 w 28"/>
                <a:gd name="T7" fmla="*/ 143 h 466"/>
                <a:gd name="T8" fmla="*/ 9 w 28"/>
                <a:gd name="T9" fmla="*/ 143 h 466"/>
                <a:gd name="T10" fmla="*/ 0 w 28"/>
                <a:gd name="T11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466">
                  <a:moveTo>
                    <a:pt x="0" y="0"/>
                  </a:moveTo>
                  <a:lnTo>
                    <a:pt x="0" y="466"/>
                  </a:lnTo>
                  <a:lnTo>
                    <a:pt x="28" y="466"/>
                  </a:lnTo>
                  <a:lnTo>
                    <a:pt x="9" y="143"/>
                  </a:lnTo>
                  <a:lnTo>
                    <a:pt x="9" y="1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8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693" name="Freeform 486"/>
          <p:cNvSpPr/>
          <p:nvPr/>
        </p:nvSpPr>
        <p:spPr bwMode="auto">
          <a:xfrm>
            <a:off x="-116059" y="6715211"/>
            <a:ext cx="9317160" cy="152747"/>
          </a:xfrm>
          <a:custGeom>
            <a:avLst/>
            <a:gdLst>
              <a:gd name="T0" fmla="*/ 2940 w 2940"/>
              <a:gd name="T1" fmla="*/ 18 h 36"/>
              <a:gd name="T2" fmla="*/ 2922 w 2940"/>
              <a:gd name="T3" fmla="*/ 36 h 36"/>
              <a:gd name="T4" fmla="*/ 18 w 2940"/>
              <a:gd name="T5" fmla="*/ 36 h 36"/>
              <a:gd name="T6" fmla="*/ 0 w 2940"/>
              <a:gd name="T7" fmla="*/ 18 h 36"/>
              <a:gd name="T8" fmla="*/ 18 w 2940"/>
              <a:gd name="T9" fmla="*/ 0 h 36"/>
              <a:gd name="T10" fmla="*/ 2922 w 2940"/>
              <a:gd name="T11" fmla="*/ 0 h 36"/>
              <a:gd name="T12" fmla="*/ 2940 w 2940"/>
              <a:gd name="T13" fmla="*/ 18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40" h="36">
                <a:moveTo>
                  <a:pt x="2940" y="18"/>
                </a:moveTo>
                <a:cubicBezTo>
                  <a:pt x="2940" y="28"/>
                  <a:pt x="2932" y="36"/>
                  <a:pt x="2922" y="36"/>
                </a:cubicBezTo>
                <a:cubicBezTo>
                  <a:pt x="18" y="36"/>
                  <a:pt x="18" y="36"/>
                  <a:pt x="18" y="36"/>
                </a:cubicBezTo>
                <a:cubicBezTo>
                  <a:pt x="8" y="36"/>
                  <a:pt x="0" y="28"/>
                  <a:pt x="0" y="18"/>
                </a:cubicBezTo>
                <a:cubicBezTo>
                  <a:pt x="0" y="8"/>
                  <a:pt x="8" y="0"/>
                  <a:pt x="18" y="0"/>
                </a:cubicBezTo>
                <a:cubicBezTo>
                  <a:pt x="2922" y="0"/>
                  <a:pt x="2922" y="0"/>
                  <a:pt x="2922" y="0"/>
                </a:cubicBezTo>
                <a:cubicBezTo>
                  <a:pt x="2932" y="0"/>
                  <a:pt x="2940" y="8"/>
                  <a:pt x="2940" y="18"/>
                </a:cubicBezTo>
                <a:close/>
              </a:path>
            </a:pathLst>
          </a:custGeom>
          <a:solidFill>
            <a:srgbClr val="619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196" name="图片 1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124965">
            <a:off x="8525025" y="147938"/>
            <a:ext cx="821284" cy="554132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5497826" y="3886200"/>
            <a:ext cx="1158903" cy="42419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 smtClean="0">
                <a:solidFill>
                  <a:prstClr val="black"/>
                </a:solidFill>
              </a:rPr>
              <a:t>Bước </a:t>
            </a:r>
            <a:r>
              <a:rPr lang="en-US" altLang="vi-VN" b="1" dirty="0" smtClean="0">
                <a:solidFill>
                  <a:prstClr val="black"/>
                </a:solidFill>
              </a:rPr>
              <a:t>3</a:t>
            </a:r>
          </a:p>
        </p:txBody>
      </p:sp>
      <p:pic>
        <p:nvPicPr>
          <p:cNvPr id="28" name="Picture 3" descr="E:\GIAO AN\SGV lop 2\sgv chân trời sáng tạo lớp 2\hình minh họa giáo án\7\nvncv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890" y="381000"/>
            <a:ext cx="4140499" cy="3200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5425884"/>
            <a:ext cx="310724" cy="1279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2" y="3334509"/>
            <a:ext cx="818525" cy="3371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189" y="4987808"/>
            <a:ext cx="429813" cy="1770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4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.黑体-韩语"/>
        <a:cs typeface=""/>
      </a:majorFont>
      <a:minorFont>
        <a:latin typeface="Arial"/>
        <a:ea typeface=".黑体-韩语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英语ppt定制要求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英语ppt定制要求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5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.黑体-韩语"/>
        <a:cs typeface=""/>
      </a:majorFont>
      <a:minorFont>
        <a:latin typeface="Arial"/>
        <a:ea typeface=".黑体-韩语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.黑体-韩语"/>
        <a:cs typeface=""/>
      </a:majorFont>
      <a:minorFont>
        <a:latin typeface="Arial"/>
        <a:ea typeface=".黑体-韩语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225</Words>
  <Application>Microsoft Office PowerPoint</Application>
  <PresentationFormat>On-screen Show (4:3)</PresentationFormat>
  <Paragraphs>57</Paragraphs>
  <Slides>19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19</vt:i4>
      </vt:variant>
    </vt:vector>
  </HeadingPairs>
  <TitlesOfParts>
    <vt:vector size="44" baseType="lpstr">
      <vt:lpstr>Microsoft YaHei</vt:lpstr>
      <vt:lpstr>Microsoft YaHei</vt:lpstr>
      <vt:lpstr>宋体</vt:lpstr>
      <vt:lpstr>.黑体-日本?</vt:lpstr>
      <vt:lpstr>.黑体-韩语</vt:lpstr>
      <vt:lpstr>Arial</vt:lpstr>
      <vt:lpstr>Calibri</vt:lpstr>
      <vt:lpstr>DFPOP1-W9</vt:lpstr>
      <vt:lpstr>iCiel Cadena</vt:lpstr>
      <vt:lpstr>iCiel Pony</vt:lpstr>
      <vt:lpstr>iCiel Soup of Justice</vt:lpstr>
      <vt:lpstr>Sosa</vt:lpstr>
      <vt:lpstr>Times New Roman</vt:lpstr>
      <vt:lpstr>华康少女文字W5</vt:lpstr>
      <vt:lpstr>迷你简少儿</vt:lpstr>
      <vt:lpstr>Office Theme</vt:lpstr>
      <vt:lpstr>Office 主题</vt:lpstr>
      <vt:lpstr>11_Office Theme</vt:lpstr>
      <vt:lpstr>Office 主题​​</vt:lpstr>
      <vt:lpstr>1_Office 主题​​</vt:lpstr>
      <vt:lpstr>12_Office Theme</vt:lpstr>
      <vt:lpstr>5_Office Theme</vt:lpstr>
      <vt:lpstr>5_Office 主题​​</vt:lpstr>
      <vt:lpstr>3_Office 主题​​</vt:lpstr>
      <vt:lpstr>4_Office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Mr. Hoi</cp:lastModifiedBy>
  <cp:revision>290</cp:revision>
  <dcterms:created xsi:type="dcterms:W3CDTF">2020-08-13T08:18:00Z</dcterms:created>
  <dcterms:modified xsi:type="dcterms:W3CDTF">2024-12-08T13:22:06Z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640F92E17E0641068972651CA1507F1E</vt:lpwstr>
  </property>
  <property fmtid="{D5CDD505-2E9C-101B-9397-08002B2CF9AE}" pid="3" name="KSOProductBuildVer">
    <vt:lpwstr>1033-11.2.0.11380</vt:lpwstr>
  </property>
</Properties>
</file>