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2"/>
  </p:notesMasterIdLst>
  <p:sldIdLst>
    <p:sldId id="473" r:id="rId3"/>
    <p:sldId id="410" r:id="rId4"/>
    <p:sldId id="257" r:id="rId5"/>
    <p:sldId id="449" r:id="rId6"/>
    <p:sldId id="469" r:id="rId7"/>
    <p:sldId id="431" r:id="rId8"/>
    <p:sldId id="442" r:id="rId9"/>
    <p:sldId id="443" r:id="rId10"/>
    <p:sldId id="41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00FF99"/>
    <a:srgbClr val="0000CC"/>
    <a:srgbClr val="FFFF66"/>
    <a:srgbClr val="0033CC"/>
    <a:srgbClr val="FFFF00"/>
    <a:srgbClr val="FFFFFF"/>
    <a:srgbClr val="FF9933"/>
    <a:srgbClr val="3366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1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58021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10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554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125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520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500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340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3ACF1D7-ED57-45EF-B1CA-4BD9810B426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114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42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040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70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1641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71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3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97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71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714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81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322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602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7698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2290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7356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5033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764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350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027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3ACF1D7-ED57-45EF-B1CA-4BD9810B426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72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29" Type="http://schemas.openxmlformats.org/officeDocument/2006/relationships/slide" Target="slide6.xml"/><Relationship Id="rId1" Type="http://schemas.openxmlformats.org/officeDocument/2006/relationships/slideLayout" Target="../slideLayouts/slideLayout22.xml"/><Relationship Id="rId32" Type="http://schemas.openxmlformats.org/officeDocument/2006/relationships/slide" Target="slide9.xml"/><Relationship Id="rId28" Type="http://schemas.openxmlformats.org/officeDocument/2006/relationships/slide" Target="slide4.xml"/><Relationship Id="rId31" Type="http://schemas.openxmlformats.org/officeDocument/2006/relationships/slide" Target="slide8.xml"/><Relationship Id="rId27" Type="http://schemas.openxmlformats.org/officeDocument/2006/relationships/image" Target="../media/image25.png"/><Relationship Id="rId30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5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6" Type="http://schemas.openxmlformats.org/officeDocument/2006/relationships/slide" Target="slide3.xml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33" Type="http://schemas.openxmlformats.org/officeDocument/2006/relationships/image" Target="../media/image36.png"/><Relationship Id="rId2" Type="http://schemas.openxmlformats.org/officeDocument/2006/relationships/audio" Target="../media/media1.mp3"/><Relationship Id="rId29" Type="http://schemas.openxmlformats.org/officeDocument/2006/relationships/slide" Target="slide3.xml"/><Relationship Id="rId1" Type="http://schemas.microsoft.com/office/2007/relationships/media" Target="../media/media1.mp3"/><Relationship Id="rId32" Type="http://schemas.openxmlformats.org/officeDocument/2006/relationships/image" Target="../media/image35.png"/><Relationship Id="rId28" Type="http://schemas.openxmlformats.org/officeDocument/2006/relationships/image" Target="../media/image34.jpeg"/><Relationship Id="rId31" Type="http://schemas.microsoft.com/office/2007/relationships/hdphoto" Target="../media/hdphoto1.wdp"/><Relationship Id="rId4" Type="http://schemas.openxmlformats.org/officeDocument/2006/relationships/customXml" Target="../ink/ink2.xml"/><Relationship Id="rId27" Type="http://schemas.openxmlformats.org/officeDocument/2006/relationships/image" Target="../media/image25.png"/><Relationship Id="rId30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33" Type="http://schemas.openxmlformats.org/officeDocument/2006/relationships/image" Target="../media/image36.png"/><Relationship Id="rId2" Type="http://schemas.openxmlformats.org/officeDocument/2006/relationships/audio" Target="../media/media2.mp3"/><Relationship Id="rId29" Type="http://schemas.openxmlformats.org/officeDocument/2006/relationships/slide" Target="slide3.xml"/><Relationship Id="rId1" Type="http://schemas.microsoft.com/office/2007/relationships/media" Target="../media/media2.mp3"/><Relationship Id="rId32" Type="http://schemas.openxmlformats.org/officeDocument/2006/relationships/image" Target="../media/image37.png"/><Relationship Id="rId28" Type="http://schemas.openxmlformats.org/officeDocument/2006/relationships/image" Target="../media/image34.jpeg"/><Relationship Id="rId31" Type="http://schemas.microsoft.com/office/2007/relationships/hdphoto" Target="../media/hdphoto1.wdp"/><Relationship Id="rId4" Type="http://schemas.openxmlformats.org/officeDocument/2006/relationships/customXml" Target="../ink/ink3.xml"/><Relationship Id="rId27" Type="http://schemas.openxmlformats.org/officeDocument/2006/relationships/image" Target="../media/image25.png"/><Relationship Id="rId30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33" Type="http://schemas.openxmlformats.org/officeDocument/2006/relationships/image" Target="../media/image36.png"/><Relationship Id="rId2" Type="http://schemas.openxmlformats.org/officeDocument/2006/relationships/audio" Target="../media/media3.mp3"/><Relationship Id="rId29" Type="http://schemas.openxmlformats.org/officeDocument/2006/relationships/slide" Target="slide3.xml"/><Relationship Id="rId1" Type="http://schemas.microsoft.com/office/2007/relationships/media" Target="../media/media3.mp3"/><Relationship Id="rId32" Type="http://schemas.openxmlformats.org/officeDocument/2006/relationships/image" Target="../media/image38.png"/><Relationship Id="rId28" Type="http://schemas.openxmlformats.org/officeDocument/2006/relationships/image" Target="../media/image34.jpeg"/><Relationship Id="rId31" Type="http://schemas.microsoft.com/office/2007/relationships/hdphoto" Target="../media/hdphoto1.wdp"/><Relationship Id="rId4" Type="http://schemas.openxmlformats.org/officeDocument/2006/relationships/customXml" Target="../ink/ink4.xml"/><Relationship Id="rId27" Type="http://schemas.openxmlformats.org/officeDocument/2006/relationships/image" Target="../media/image25.png"/><Relationship Id="rId30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DEDE"/>
              </a:solidFill>
              <a:latin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44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ort Day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3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– PERIOD 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5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2160900" y="336300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0238" y="2626506"/>
            <a:ext cx="7020905" cy="39724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830" y="5644878"/>
            <a:ext cx="2801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Date: 18/03/2025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Rectangle 79">
            <a:extLst>
              <a:ext uri="{FF2B5EF4-FFF2-40B4-BE49-F238E27FC236}">
                <a16:creationId xmlns:a16="http://schemas.microsoft.com/office/drawing/2014/main" id="{39FE4F1F-F992-4055-A700-E7E18FB8FE9D}"/>
              </a:ext>
            </a:extLst>
          </p:cNvPr>
          <p:cNvSpPr/>
          <p:nvPr/>
        </p:nvSpPr>
        <p:spPr>
          <a:xfrm>
            <a:off x="1585913" y="50021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75" name="Isosceles Triangle 19">
            <a:extLst>
              <a:ext uri="{FF2B5EF4-FFF2-40B4-BE49-F238E27FC236}">
                <a16:creationId xmlns:a16="http://schemas.microsoft.com/office/drawing/2014/main" id="{70B89397-46A6-427B-9A2F-C2E9AF84FD2D}"/>
              </a:ext>
            </a:extLst>
          </p:cNvPr>
          <p:cNvSpPr/>
          <p:nvPr/>
        </p:nvSpPr>
        <p:spPr>
          <a:xfrm rot="5400000">
            <a:off x="5342558" y="-2056572"/>
            <a:ext cx="1396058" cy="12081165"/>
          </a:xfrm>
          <a:custGeom>
            <a:avLst/>
            <a:gdLst>
              <a:gd name="connsiteX0" fmla="*/ 0 w 566224"/>
              <a:gd name="connsiteY0" fmla="*/ 10747719 h 10747719"/>
              <a:gd name="connsiteX1" fmla="*/ 283112 w 566224"/>
              <a:gd name="connsiteY1" fmla="*/ 0 h 10747719"/>
              <a:gd name="connsiteX2" fmla="*/ 566224 w 566224"/>
              <a:gd name="connsiteY2" fmla="*/ 10747719 h 10747719"/>
              <a:gd name="connsiteX3" fmla="*/ 0 w 566224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637759"/>
              <a:gd name="connsiteY0" fmla="*/ 10747719 h 10747719"/>
              <a:gd name="connsiteX1" fmla="*/ 1148381 w 1637759"/>
              <a:gd name="connsiteY1" fmla="*/ 0 h 10747719"/>
              <a:gd name="connsiteX2" fmla="*/ 1431493 w 1637759"/>
              <a:gd name="connsiteY2" fmla="*/ 10747719 h 10747719"/>
              <a:gd name="connsiteX3" fmla="*/ 865269 w 1637759"/>
              <a:gd name="connsiteY3" fmla="*/ 10747719 h 10747719"/>
              <a:gd name="connsiteX0" fmla="*/ 623568 w 1396058"/>
              <a:gd name="connsiteY0" fmla="*/ 10747719 h 10747719"/>
              <a:gd name="connsiteX1" fmla="*/ 906680 w 1396058"/>
              <a:gd name="connsiteY1" fmla="*/ 0 h 10747719"/>
              <a:gd name="connsiteX2" fmla="*/ 1189792 w 1396058"/>
              <a:gd name="connsiteY2" fmla="*/ 10747719 h 10747719"/>
              <a:gd name="connsiteX3" fmla="*/ 623568 w 1396058"/>
              <a:gd name="connsiteY3" fmla="*/ 10747719 h 1074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058" h="10747719">
                <a:moveTo>
                  <a:pt x="623568" y="10747719"/>
                </a:moveTo>
                <a:cubicBezTo>
                  <a:pt x="-1434415" y="7474635"/>
                  <a:pt x="2387891" y="3455963"/>
                  <a:pt x="906680" y="0"/>
                </a:cubicBezTo>
                <a:cubicBezTo>
                  <a:pt x="2632904" y="3230881"/>
                  <a:pt x="-930327" y="7727854"/>
                  <a:pt x="1189792" y="10747719"/>
                </a:cubicBezTo>
                <a:lnTo>
                  <a:pt x="623568" y="10747719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33">
            <a:extLst>
              <a:ext uri="{FF2B5EF4-FFF2-40B4-BE49-F238E27FC236}">
                <a16:creationId xmlns:a16="http://schemas.microsoft.com/office/drawing/2014/main" id="{07A16E74-ED86-4DBB-BD0A-0DCCE613B98C}"/>
              </a:ext>
            </a:extLst>
          </p:cNvPr>
          <p:cNvSpPr/>
          <p:nvPr/>
        </p:nvSpPr>
        <p:spPr>
          <a:xfrm rot="2476386">
            <a:off x="2785777" y="253715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33">
            <a:extLst>
              <a:ext uri="{FF2B5EF4-FFF2-40B4-BE49-F238E27FC236}">
                <a16:creationId xmlns:a16="http://schemas.microsoft.com/office/drawing/2014/main" id="{677DCB51-FA1E-4C3B-9715-29D64EABAD29}"/>
              </a:ext>
            </a:extLst>
          </p:cNvPr>
          <p:cNvSpPr/>
          <p:nvPr/>
        </p:nvSpPr>
        <p:spPr>
          <a:xfrm rot="19123614" flipV="1">
            <a:off x="1055332" y="3803959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33">
            <a:extLst>
              <a:ext uri="{FF2B5EF4-FFF2-40B4-BE49-F238E27FC236}">
                <a16:creationId xmlns:a16="http://schemas.microsoft.com/office/drawing/2014/main" id="{D3CCEFD5-2434-42EA-B2FB-09200A4D7FE7}"/>
              </a:ext>
            </a:extLst>
          </p:cNvPr>
          <p:cNvSpPr/>
          <p:nvPr/>
        </p:nvSpPr>
        <p:spPr>
          <a:xfrm rot="19123614" flipV="1">
            <a:off x="5238818" y="376031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33">
            <a:extLst>
              <a:ext uri="{FF2B5EF4-FFF2-40B4-BE49-F238E27FC236}">
                <a16:creationId xmlns:a16="http://schemas.microsoft.com/office/drawing/2014/main" id="{C2453799-03F2-47FC-BF5D-5ECDAEFA7BB5}"/>
              </a:ext>
            </a:extLst>
          </p:cNvPr>
          <p:cNvSpPr/>
          <p:nvPr/>
        </p:nvSpPr>
        <p:spPr>
          <a:xfrm rot="19123614" flipV="1">
            <a:off x="8580332" y="4419298"/>
            <a:ext cx="161239" cy="90146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Isosceles Triangle 33">
            <a:extLst>
              <a:ext uri="{FF2B5EF4-FFF2-40B4-BE49-F238E27FC236}">
                <a16:creationId xmlns:a16="http://schemas.microsoft.com/office/drawing/2014/main" id="{ECDC95A2-A9F9-4E84-AF20-DA99CBB56CAB}"/>
              </a:ext>
            </a:extLst>
          </p:cNvPr>
          <p:cNvSpPr/>
          <p:nvPr/>
        </p:nvSpPr>
        <p:spPr>
          <a:xfrm rot="2476386">
            <a:off x="4014223" y="263198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Isosceles Triangle 33">
            <a:extLst>
              <a:ext uri="{FF2B5EF4-FFF2-40B4-BE49-F238E27FC236}">
                <a16:creationId xmlns:a16="http://schemas.microsoft.com/office/drawing/2014/main" id="{A30C66E6-1A01-4F8A-AE1E-768A6217CFA0}"/>
              </a:ext>
            </a:extLst>
          </p:cNvPr>
          <p:cNvSpPr/>
          <p:nvPr/>
        </p:nvSpPr>
        <p:spPr>
          <a:xfrm rot="2476386">
            <a:off x="6988005" y="3250400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Isosceles Triangle 33">
            <a:extLst>
              <a:ext uri="{FF2B5EF4-FFF2-40B4-BE49-F238E27FC236}">
                <a16:creationId xmlns:a16="http://schemas.microsoft.com/office/drawing/2014/main" id="{3EE22C05-6FE8-4A9D-94D9-DC65C2E485D0}"/>
              </a:ext>
            </a:extLst>
          </p:cNvPr>
          <p:cNvSpPr/>
          <p:nvPr/>
        </p:nvSpPr>
        <p:spPr>
          <a:xfrm rot="2476386">
            <a:off x="8029522" y="3745337"/>
            <a:ext cx="257499" cy="78317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178DD59-758C-4C3C-A547-5CDEBD527D81}"/>
              </a:ext>
            </a:extLst>
          </p:cNvPr>
          <p:cNvGrpSpPr/>
          <p:nvPr/>
        </p:nvGrpSpPr>
        <p:grpSpPr>
          <a:xfrm rot="20836786">
            <a:off x="2476299" y="1708940"/>
            <a:ext cx="790278" cy="1257486"/>
            <a:chOff x="3644701" y="634423"/>
            <a:chExt cx="1014192" cy="1613777"/>
          </a:xfrm>
        </p:grpSpPr>
        <p:sp>
          <p:nvSpPr>
            <p:cNvPr id="94" name="Freeform: Shape 40">
              <a:extLst>
                <a:ext uri="{FF2B5EF4-FFF2-40B4-BE49-F238E27FC236}">
                  <a16:creationId xmlns:a16="http://schemas.microsoft.com/office/drawing/2014/main" id="{B05165D6-7FFB-41B2-B368-D9F24F69301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43">
              <a:extLst>
                <a:ext uri="{FF2B5EF4-FFF2-40B4-BE49-F238E27FC236}">
                  <a16:creationId xmlns:a16="http://schemas.microsoft.com/office/drawing/2014/main" id="{164AA982-60DA-40A2-92EE-3942FBC6B98A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46">
              <a:extLst>
                <a:ext uri="{FF2B5EF4-FFF2-40B4-BE49-F238E27FC236}">
                  <a16:creationId xmlns:a16="http://schemas.microsoft.com/office/drawing/2014/main" id="{40506C55-5BE8-47A4-B8BA-77FE50CBB709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8EFC754-EE40-448C-AA35-84B69306D7E1}"/>
              </a:ext>
            </a:extLst>
          </p:cNvPr>
          <p:cNvGrpSpPr/>
          <p:nvPr/>
        </p:nvGrpSpPr>
        <p:grpSpPr>
          <a:xfrm rot="3026158">
            <a:off x="3206077" y="2041743"/>
            <a:ext cx="569781" cy="906632"/>
            <a:chOff x="3644701" y="634423"/>
            <a:chExt cx="1014192" cy="161377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98" name="Freeform: Shape 49">
              <a:extLst>
                <a:ext uri="{FF2B5EF4-FFF2-40B4-BE49-F238E27FC236}">
                  <a16:creationId xmlns:a16="http://schemas.microsoft.com/office/drawing/2014/main" id="{6180EB02-2897-4325-BF39-784E4FC99ED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50">
              <a:extLst>
                <a:ext uri="{FF2B5EF4-FFF2-40B4-BE49-F238E27FC236}">
                  <a16:creationId xmlns:a16="http://schemas.microsoft.com/office/drawing/2014/main" id="{79346440-0C17-4D37-98EC-6C40049FF08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51">
              <a:extLst>
                <a:ext uri="{FF2B5EF4-FFF2-40B4-BE49-F238E27FC236}">
                  <a16:creationId xmlns:a16="http://schemas.microsoft.com/office/drawing/2014/main" id="{607F6F44-0246-4A92-B6A0-B01F20EC068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E22F341-9A18-4D62-B016-64E4162EE63F}"/>
              </a:ext>
            </a:extLst>
          </p:cNvPr>
          <p:cNvGrpSpPr/>
          <p:nvPr/>
        </p:nvGrpSpPr>
        <p:grpSpPr>
          <a:xfrm rot="8952605">
            <a:off x="1163382" y="4237714"/>
            <a:ext cx="1150122" cy="1830068"/>
            <a:chOff x="3644701" y="634423"/>
            <a:chExt cx="1014192" cy="1613777"/>
          </a:xfrm>
        </p:grpSpPr>
        <p:sp>
          <p:nvSpPr>
            <p:cNvPr id="102" name="Freeform: Shape 53">
              <a:extLst>
                <a:ext uri="{FF2B5EF4-FFF2-40B4-BE49-F238E27FC236}">
                  <a16:creationId xmlns:a16="http://schemas.microsoft.com/office/drawing/2014/main" id="{95AD4355-21D3-4DAA-9ACD-6F242839896F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54">
              <a:extLst>
                <a:ext uri="{FF2B5EF4-FFF2-40B4-BE49-F238E27FC236}">
                  <a16:creationId xmlns:a16="http://schemas.microsoft.com/office/drawing/2014/main" id="{8674F99E-89BB-44BE-A6BB-0579E7D1FB5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55">
              <a:extLst>
                <a:ext uri="{FF2B5EF4-FFF2-40B4-BE49-F238E27FC236}">
                  <a16:creationId xmlns:a16="http://schemas.microsoft.com/office/drawing/2014/main" id="{D0A4E016-B745-4278-9755-DC57B18028B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90CDFC2-42FA-454E-BD61-D727D8FD3654}"/>
              </a:ext>
            </a:extLst>
          </p:cNvPr>
          <p:cNvGrpSpPr/>
          <p:nvPr/>
        </p:nvGrpSpPr>
        <p:grpSpPr>
          <a:xfrm rot="1094539">
            <a:off x="4047426" y="1581174"/>
            <a:ext cx="1006421" cy="1601412"/>
            <a:chOff x="3644701" y="634423"/>
            <a:chExt cx="1014192" cy="1613777"/>
          </a:xfrm>
        </p:grpSpPr>
        <p:sp>
          <p:nvSpPr>
            <p:cNvPr id="106" name="Freeform: Shape 61">
              <a:extLst>
                <a:ext uri="{FF2B5EF4-FFF2-40B4-BE49-F238E27FC236}">
                  <a16:creationId xmlns:a16="http://schemas.microsoft.com/office/drawing/2014/main" id="{68B71CA1-ACD8-4151-8B44-B0DB0A96ABB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: Shape 62">
              <a:extLst>
                <a:ext uri="{FF2B5EF4-FFF2-40B4-BE49-F238E27FC236}">
                  <a16:creationId xmlns:a16="http://schemas.microsoft.com/office/drawing/2014/main" id="{23D65390-A0A7-4B31-AA4F-23221D6EEAF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63">
              <a:extLst>
                <a:ext uri="{FF2B5EF4-FFF2-40B4-BE49-F238E27FC236}">
                  <a16:creationId xmlns:a16="http://schemas.microsoft.com/office/drawing/2014/main" id="{A32DE699-3F15-42FD-8A09-09F97F664C9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E6A49EF-72E2-4FC7-B4C3-C8A5FA9BE976}"/>
              </a:ext>
            </a:extLst>
          </p:cNvPr>
          <p:cNvGrpSpPr/>
          <p:nvPr/>
        </p:nvGrpSpPr>
        <p:grpSpPr>
          <a:xfrm rot="8952605">
            <a:off x="5294762" y="4237657"/>
            <a:ext cx="1006421" cy="1601412"/>
            <a:chOff x="3644701" y="634423"/>
            <a:chExt cx="1014192" cy="1613777"/>
          </a:xfrm>
        </p:grpSpPr>
        <p:sp>
          <p:nvSpPr>
            <p:cNvPr id="114" name="Freeform: Shape 57">
              <a:extLst>
                <a:ext uri="{FF2B5EF4-FFF2-40B4-BE49-F238E27FC236}">
                  <a16:creationId xmlns:a16="http://schemas.microsoft.com/office/drawing/2014/main" id="{D9F15B48-14C5-43EE-9A80-C92E2403C2E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: Shape 58">
              <a:extLst>
                <a:ext uri="{FF2B5EF4-FFF2-40B4-BE49-F238E27FC236}">
                  <a16:creationId xmlns:a16="http://schemas.microsoft.com/office/drawing/2014/main" id="{B3B288A4-C1A3-4341-BB92-B3C96260C7D0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: Shape 59">
              <a:extLst>
                <a:ext uri="{FF2B5EF4-FFF2-40B4-BE49-F238E27FC236}">
                  <a16:creationId xmlns:a16="http://schemas.microsoft.com/office/drawing/2014/main" id="{F22D3A53-9932-4485-A84E-C1A992BCB6C5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AD35ACF-21EF-4087-8B53-716152BB5BEE}"/>
              </a:ext>
            </a:extLst>
          </p:cNvPr>
          <p:cNvGrpSpPr/>
          <p:nvPr/>
        </p:nvGrpSpPr>
        <p:grpSpPr>
          <a:xfrm rot="1094539">
            <a:off x="7127241" y="2927279"/>
            <a:ext cx="535391" cy="851911"/>
            <a:chOff x="3644701" y="634423"/>
            <a:chExt cx="1014192" cy="1613777"/>
          </a:xfrm>
        </p:grpSpPr>
        <p:sp>
          <p:nvSpPr>
            <p:cNvPr id="124" name="Freeform: Shape 65">
              <a:extLst>
                <a:ext uri="{FF2B5EF4-FFF2-40B4-BE49-F238E27FC236}">
                  <a16:creationId xmlns:a16="http://schemas.microsoft.com/office/drawing/2014/main" id="{835D9D52-CD83-4D7C-B1F7-FB867FDE9F33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: Shape 66">
              <a:extLst>
                <a:ext uri="{FF2B5EF4-FFF2-40B4-BE49-F238E27FC236}">
                  <a16:creationId xmlns:a16="http://schemas.microsoft.com/office/drawing/2014/main" id="{0E3AD5B4-2647-425E-AEC5-62408940E93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67">
              <a:extLst>
                <a:ext uri="{FF2B5EF4-FFF2-40B4-BE49-F238E27FC236}">
                  <a16:creationId xmlns:a16="http://schemas.microsoft.com/office/drawing/2014/main" id="{F3D85385-104D-4BD9-8D4D-6B624195C7A7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7093A71-6F90-44B2-B072-6121F19305B1}"/>
              </a:ext>
            </a:extLst>
          </p:cNvPr>
          <p:cNvGrpSpPr/>
          <p:nvPr/>
        </p:nvGrpSpPr>
        <p:grpSpPr>
          <a:xfrm rot="3765774">
            <a:off x="7418108" y="3032103"/>
            <a:ext cx="535391" cy="851911"/>
            <a:chOff x="3644701" y="634423"/>
            <a:chExt cx="1014192" cy="1613777"/>
          </a:xfrm>
        </p:grpSpPr>
        <p:sp>
          <p:nvSpPr>
            <p:cNvPr id="133" name="Freeform: Shape 69">
              <a:extLst>
                <a:ext uri="{FF2B5EF4-FFF2-40B4-BE49-F238E27FC236}">
                  <a16:creationId xmlns:a16="http://schemas.microsoft.com/office/drawing/2014/main" id="{B6590134-FB6E-4E11-AF3D-81F7B35D3EF2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70">
              <a:extLst>
                <a:ext uri="{FF2B5EF4-FFF2-40B4-BE49-F238E27FC236}">
                  <a16:creationId xmlns:a16="http://schemas.microsoft.com/office/drawing/2014/main" id="{674ADB20-1D26-4C5C-A88C-04034D27B1B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: Shape 71">
              <a:extLst>
                <a:ext uri="{FF2B5EF4-FFF2-40B4-BE49-F238E27FC236}">
                  <a16:creationId xmlns:a16="http://schemas.microsoft.com/office/drawing/2014/main" id="{67AC9C68-DDB1-4719-9BA4-E69DDE98A41C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4071962-D040-4341-91E6-160C3C64E45C}"/>
              </a:ext>
            </a:extLst>
          </p:cNvPr>
          <p:cNvGrpSpPr/>
          <p:nvPr/>
        </p:nvGrpSpPr>
        <p:grpSpPr>
          <a:xfrm rot="8659024">
            <a:off x="8797271" y="4814889"/>
            <a:ext cx="535391" cy="851911"/>
            <a:chOff x="3644701" y="634423"/>
            <a:chExt cx="1014192" cy="1613777"/>
          </a:xfrm>
        </p:grpSpPr>
        <p:sp>
          <p:nvSpPr>
            <p:cNvPr id="146" name="Freeform: Shape 73">
              <a:extLst>
                <a:ext uri="{FF2B5EF4-FFF2-40B4-BE49-F238E27FC236}">
                  <a16:creationId xmlns:a16="http://schemas.microsoft.com/office/drawing/2014/main" id="{8517F02B-0366-4C0F-ADDD-7083F850386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: Shape 74">
              <a:extLst>
                <a:ext uri="{FF2B5EF4-FFF2-40B4-BE49-F238E27FC236}">
                  <a16:creationId xmlns:a16="http://schemas.microsoft.com/office/drawing/2014/main" id="{1B131CC3-65A8-49A2-A46B-942083AFE79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: Shape 75">
              <a:extLst>
                <a:ext uri="{FF2B5EF4-FFF2-40B4-BE49-F238E27FC236}">
                  <a16:creationId xmlns:a16="http://schemas.microsoft.com/office/drawing/2014/main" id="{2C915197-3E09-4B9B-AFDE-48AB79B983E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0F41939-4C02-4534-BD78-6E08EEE34CA5}"/>
              </a:ext>
            </a:extLst>
          </p:cNvPr>
          <p:cNvGrpSpPr/>
          <p:nvPr/>
        </p:nvGrpSpPr>
        <p:grpSpPr>
          <a:xfrm rot="2793101">
            <a:off x="8219067" y="3028168"/>
            <a:ext cx="760005" cy="1209315"/>
            <a:chOff x="3644701" y="634423"/>
            <a:chExt cx="1014192" cy="1613777"/>
          </a:xfrm>
        </p:grpSpPr>
        <p:sp>
          <p:nvSpPr>
            <p:cNvPr id="150" name="Freeform: Shape 77">
              <a:extLst>
                <a:ext uri="{FF2B5EF4-FFF2-40B4-BE49-F238E27FC236}">
                  <a16:creationId xmlns:a16="http://schemas.microsoft.com/office/drawing/2014/main" id="{28878622-72E6-4C9A-8B1A-C40CF8A0C026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: Shape 78">
              <a:extLst>
                <a:ext uri="{FF2B5EF4-FFF2-40B4-BE49-F238E27FC236}">
                  <a16:creationId xmlns:a16="http://schemas.microsoft.com/office/drawing/2014/main" id="{C4087BE3-A08B-4A54-95F8-43B24EC79C9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: Shape 79">
              <a:extLst>
                <a:ext uri="{FF2B5EF4-FFF2-40B4-BE49-F238E27FC236}">
                  <a16:creationId xmlns:a16="http://schemas.microsoft.com/office/drawing/2014/main" id="{55F5FF81-F82A-4842-A24F-BD73F42AEA1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86497B8-5E31-4761-92E6-9788CC95C027}"/>
              </a:ext>
            </a:extLst>
          </p:cNvPr>
          <p:cNvGrpSpPr/>
          <p:nvPr/>
        </p:nvGrpSpPr>
        <p:grpSpPr>
          <a:xfrm rot="3765774">
            <a:off x="11556580" y="3525150"/>
            <a:ext cx="535391" cy="851911"/>
            <a:chOff x="3644701" y="634423"/>
            <a:chExt cx="1014192" cy="1613777"/>
          </a:xfrm>
        </p:grpSpPr>
        <p:sp>
          <p:nvSpPr>
            <p:cNvPr id="154" name="Freeform: Shape 81">
              <a:extLst>
                <a:ext uri="{FF2B5EF4-FFF2-40B4-BE49-F238E27FC236}">
                  <a16:creationId xmlns:a16="http://schemas.microsoft.com/office/drawing/2014/main" id="{4D763CBC-A30A-46A5-9DD9-FBD63F5F9B64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82">
              <a:extLst>
                <a:ext uri="{FF2B5EF4-FFF2-40B4-BE49-F238E27FC236}">
                  <a16:creationId xmlns:a16="http://schemas.microsoft.com/office/drawing/2014/main" id="{6E02BA31-9F3D-4509-B404-2C68A3B5FC38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: Shape 83">
              <a:extLst>
                <a:ext uri="{FF2B5EF4-FFF2-40B4-BE49-F238E27FC236}">
                  <a16:creationId xmlns:a16="http://schemas.microsoft.com/office/drawing/2014/main" id="{17FB1619-82AA-4F4A-BBDE-5A0468FCDCC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BA740604-9438-4670-BEEB-65366DD45EFF}"/>
              </a:ext>
            </a:extLst>
          </p:cNvPr>
          <p:cNvGrpSpPr/>
          <p:nvPr/>
        </p:nvGrpSpPr>
        <p:grpSpPr>
          <a:xfrm rot="6992625">
            <a:off x="11662420" y="4228575"/>
            <a:ext cx="535391" cy="851911"/>
            <a:chOff x="3644701" y="634423"/>
            <a:chExt cx="1014192" cy="1613777"/>
          </a:xfrm>
        </p:grpSpPr>
        <p:sp>
          <p:nvSpPr>
            <p:cNvPr id="158" name="Freeform: Shape 85">
              <a:extLst>
                <a:ext uri="{FF2B5EF4-FFF2-40B4-BE49-F238E27FC236}">
                  <a16:creationId xmlns:a16="http://schemas.microsoft.com/office/drawing/2014/main" id="{ACC00A01-8D29-4B75-B20F-45F6693306E0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: Shape 86">
              <a:extLst>
                <a:ext uri="{FF2B5EF4-FFF2-40B4-BE49-F238E27FC236}">
                  <a16:creationId xmlns:a16="http://schemas.microsoft.com/office/drawing/2014/main" id="{A606614C-9656-416C-AC5E-80895D5BB654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: Shape 87">
              <a:extLst>
                <a:ext uri="{FF2B5EF4-FFF2-40B4-BE49-F238E27FC236}">
                  <a16:creationId xmlns:a16="http://schemas.microsoft.com/office/drawing/2014/main" id="{488C8CED-C2F6-4A71-BE22-CB261622EA4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53FD2D98-0946-418C-A5F4-70FF2CF5CCA9}"/>
              </a:ext>
            </a:extLst>
          </p:cNvPr>
          <p:cNvGrpSpPr/>
          <p:nvPr/>
        </p:nvGrpSpPr>
        <p:grpSpPr>
          <a:xfrm>
            <a:off x="44652" y="1311505"/>
            <a:ext cx="2730869" cy="2696846"/>
            <a:chOff x="591881" y="2200513"/>
            <a:chExt cx="1322575" cy="1717754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6DE366DF-5660-4263-ABDF-0FD3408DB1A9}"/>
                </a:ext>
              </a:extLst>
            </p:cNvPr>
            <p:cNvGrpSpPr/>
            <p:nvPr/>
          </p:nvGrpSpPr>
          <p:grpSpPr>
            <a:xfrm>
              <a:off x="591881" y="2200513"/>
              <a:ext cx="1322575" cy="1717754"/>
              <a:chOff x="10471522" y="258882"/>
              <a:chExt cx="1513241" cy="1965390"/>
            </a:xfrm>
          </p:grpSpPr>
          <p:sp>
            <p:nvSpPr>
              <p:cNvPr id="165" name="Freeform: Shape 17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8FC8AE42-9775-4B0D-91B1-570B7690524B}"/>
                  </a:ext>
                </a:extLst>
              </p:cNvPr>
              <p:cNvSpPr/>
              <p:nvPr/>
            </p:nvSpPr>
            <p:spPr>
              <a:xfrm rot="9000000">
                <a:off x="10471522" y="258882"/>
                <a:ext cx="1513241" cy="1965390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25A77B9E-5207-46CD-ABF3-207A3C2AE839}"/>
                  </a:ext>
                </a:extLst>
              </p:cNvPr>
              <p:cNvSpPr/>
              <p:nvPr/>
            </p:nvSpPr>
            <p:spPr>
              <a:xfrm>
                <a:off x="10633473" y="601208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720829" y="2691909"/>
              <a:ext cx="1126823" cy="607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W</a:t>
              </a:r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arm up </a:t>
              </a:r>
            </a:p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&amp; review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2C50C7F-2E44-4115-BADB-4043B248EA04}"/>
              </a:ext>
            </a:extLst>
          </p:cNvPr>
          <p:cNvGrpSpPr/>
          <p:nvPr/>
        </p:nvGrpSpPr>
        <p:grpSpPr>
          <a:xfrm>
            <a:off x="2207611" y="3381645"/>
            <a:ext cx="2877091" cy="2808114"/>
            <a:chOff x="2388646" y="2922047"/>
            <a:chExt cx="1278862" cy="1826844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215C53DC-9578-4044-809A-0198C271D67E}"/>
                </a:ext>
              </a:extLst>
            </p:cNvPr>
            <p:cNvGrpSpPr/>
            <p:nvPr/>
          </p:nvGrpSpPr>
          <p:grpSpPr>
            <a:xfrm>
              <a:off x="2390664" y="2922047"/>
              <a:ext cx="1274826" cy="1826844"/>
              <a:chOff x="10352114" y="-116617"/>
              <a:chExt cx="1458608" cy="2090206"/>
            </a:xfrm>
          </p:grpSpPr>
          <p:sp>
            <p:nvSpPr>
              <p:cNvPr id="171" name="Freeform: Shape 22">
                <a:hlinkClick r:id="rId29" action="ppaction://hlinksldjump"/>
                <a:extLst>
                  <a:ext uri="{FF2B5EF4-FFF2-40B4-BE49-F238E27FC236}">
                    <a16:creationId xmlns:a16="http://schemas.microsoft.com/office/drawing/2014/main" id="{57BDE34A-ECF9-4293-A301-922471D3E1F1}"/>
                  </a:ext>
                </a:extLst>
              </p:cNvPr>
              <p:cNvSpPr/>
              <p:nvPr/>
            </p:nvSpPr>
            <p:spPr>
              <a:xfrm rot="9000000">
                <a:off x="10352114" y="-116617"/>
                <a:ext cx="1458608" cy="2090206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6CA1427A-4BB0-4B7F-ADAB-3C337CA9C50D}"/>
                  </a:ext>
                </a:extLst>
              </p:cNvPr>
              <p:cNvSpPr/>
              <p:nvPr/>
            </p:nvSpPr>
            <p:spPr>
              <a:xfrm>
                <a:off x="10493935" y="265249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6F0EB021-6CEB-4632-B0EF-1D86389DB683}"/>
                </a:ext>
              </a:extLst>
            </p:cNvPr>
            <p:cNvSpPr txBox="1"/>
            <p:nvPr/>
          </p:nvSpPr>
          <p:spPr>
            <a:xfrm>
              <a:off x="2388646" y="3549563"/>
              <a:ext cx="1278862" cy="540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4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Listen and repeat.</a:t>
              </a:r>
              <a:endParaRPr lang="en-US" sz="24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41433903-5507-4840-B84E-C5A39FF1CA4E}"/>
              </a:ext>
            </a:extLst>
          </p:cNvPr>
          <p:cNvGrpSpPr/>
          <p:nvPr/>
        </p:nvGrpSpPr>
        <p:grpSpPr>
          <a:xfrm>
            <a:off x="4589089" y="1476156"/>
            <a:ext cx="2922536" cy="2720321"/>
            <a:chOff x="4306165" y="2185672"/>
            <a:chExt cx="1455005" cy="2029319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B3A22B67-AC04-4960-8C07-8ECA2C53D44D}"/>
                </a:ext>
              </a:extLst>
            </p:cNvPr>
            <p:cNvGrpSpPr/>
            <p:nvPr/>
          </p:nvGrpSpPr>
          <p:grpSpPr>
            <a:xfrm>
              <a:off x="4306165" y="2185672"/>
              <a:ext cx="1455005" cy="2029319"/>
              <a:chOff x="10210112" y="-123083"/>
              <a:chExt cx="1664763" cy="2321871"/>
            </a:xfrm>
          </p:grpSpPr>
          <p:sp>
            <p:nvSpPr>
              <p:cNvPr id="177" name="Freeform: Shape 25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A210ECB8-19BA-4550-BCBC-C810C26B41CF}"/>
                  </a:ext>
                </a:extLst>
              </p:cNvPr>
              <p:cNvSpPr/>
              <p:nvPr/>
            </p:nvSpPr>
            <p:spPr>
              <a:xfrm rot="9000000">
                <a:off x="10210112" y="-123083"/>
                <a:ext cx="1664763" cy="2321871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1F564DF5-D1F7-4058-97F4-1526D4B67C5A}"/>
                  </a:ext>
                </a:extLst>
              </p:cNvPr>
              <p:cNvSpPr/>
              <p:nvPr/>
            </p:nvSpPr>
            <p:spPr>
              <a:xfrm>
                <a:off x="10443846" y="473167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511E3D9A-8073-40B7-A099-AAF5C486E07B}"/>
                </a:ext>
              </a:extLst>
            </p:cNvPr>
            <p:cNvSpPr txBox="1"/>
            <p:nvPr/>
          </p:nvSpPr>
          <p:spPr>
            <a:xfrm>
              <a:off x="4507488" y="2961070"/>
              <a:ext cx="1126823" cy="61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4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Listen and tick.</a:t>
              </a:r>
              <a:endParaRPr lang="en-US" sz="24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E48D4B2-8CC1-488A-A0DA-18C78D309A30}"/>
              </a:ext>
            </a:extLst>
          </p:cNvPr>
          <p:cNvGrpSpPr/>
          <p:nvPr/>
        </p:nvGrpSpPr>
        <p:grpSpPr>
          <a:xfrm>
            <a:off x="5908736" y="4207538"/>
            <a:ext cx="2738177" cy="2311463"/>
            <a:chOff x="5891884" y="3693914"/>
            <a:chExt cx="1536899" cy="1662263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9112960C-16BB-4D3C-BF92-F4A7757EFAC9}"/>
                </a:ext>
              </a:extLst>
            </p:cNvPr>
            <p:cNvGrpSpPr/>
            <p:nvPr/>
          </p:nvGrpSpPr>
          <p:grpSpPr>
            <a:xfrm>
              <a:off x="5891884" y="3693914"/>
              <a:ext cx="1536899" cy="1662263"/>
              <a:chOff x="10231861" y="42217"/>
              <a:chExt cx="1758462" cy="1901899"/>
            </a:xfrm>
          </p:grpSpPr>
          <p:sp>
            <p:nvSpPr>
              <p:cNvPr id="183" name="Freeform: Shape 28">
                <a:hlinkClick r:id="rId31" action="ppaction://hlinksldjump"/>
                <a:extLst>
                  <a:ext uri="{FF2B5EF4-FFF2-40B4-BE49-F238E27FC236}">
                    <a16:creationId xmlns:a16="http://schemas.microsoft.com/office/drawing/2014/main" id="{9026DF13-7A4F-4010-966C-0A65F08FD954}"/>
                  </a:ext>
                </a:extLst>
              </p:cNvPr>
              <p:cNvSpPr/>
              <p:nvPr/>
            </p:nvSpPr>
            <p:spPr>
              <a:xfrm rot="9000000">
                <a:off x="10231861" y="42217"/>
                <a:ext cx="1758462" cy="190189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AAB24A7B-6F95-4F69-8557-B1EF6DB37FC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49734463-D443-40C0-97D3-8CDFAE3897E4}"/>
                </a:ext>
              </a:extLst>
            </p:cNvPr>
            <p:cNvSpPr txBox="1"/>
            <p:nvPr/>
          </p:nvSpPr>
          <p:spPr>
            <a:xfrm>
              <a:off x="6133590" y="4196957"/>
              <a:ext cx="1126823" cy="686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Let’s chant.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9EA09405-676E-42E2-A778-37483AE236C0}"/>
              </a:ext>
            </a:extLst>
          </p:cNvPr>
          <p:cNvGrpSpPr/>
          <p:nvPr/>
        </p:nvGrpSpPr>
        <p:grpSpPr>
          <a:xfrm>
            <a:off x="8761874" y="2341547"/>
            <a:ext cx="3001262" cy="2814400"/>
            <a:chOff x="8213952" y="3207922"/>
            <a:chExt cx="1536899" cy="1819357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3BDB6D21-5506-4223-A1AB-59FF13838808}"/>
                </a:ext>
              </a:extLst>
            </p:cNvPr>
            <p:cNvGrpSpPr/>
            <p:nvPr/>
          </p:nvGrpSpPr>
          <p:grpSpPr>
            <a:xfrm>
              <a:off x="8213952" y="3207922"/>
              <a:ext cx="1536899" cy="1819357"/>
              <a:chOff x="10217533" y="-46705"/>
              <a:chExt cx="1758462" cy="2081639"/>
            </a:xfrm>
          </p:grpSpPr>
          <p:sp>
            <p:nvSpPr>
              <p:cNvPr id="189" name="Freeform: Shape 31">
                <a:hlinkClick r:id="rId32" action="ppaction://hlinksldjump"/>
                <a:extLst>
                  <a:ext uri="{FF2B5EF4-FFF2-40B4-BE49-F238E27FC236}">
                    <a16:creationId xmlns:a16="http://schemas.microsoft.com/office/drawing/2014/main" id="{3A0ECD93-D96D-4277-A9CD-157FA028AEAE}"/>
                  </a:ext>
                </a:extLst>
              </p:cNvPr>
              <p:cNvSpPr/>
              <p:nvPr/>
            </p:nvSpPr>
            <p:spPr>
              <a:xfrm rot="9000000">
                <a:off x="10217533" y="-46705"/>
                <a:ext cx="1758462" cy="208163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7F184C5A-9438-41BA-8F77-0B1D1143DB2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8418990" y="3858537"/>
              <a:ext cx="1126823" cy="537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4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Fun corner</a:t>
              </a:r>
              <a:endParaRPr lang="en-US" sz="24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  <a:p>
              <a:pPr lvl="0" algn="ctr"/>
              <a:r>
                <a:rPr lang="en-US" sz="24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&amp; wrap 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4202" y="180109"/>
            <a:ext cx="2927355" cy="2926080"/>
            <a:chOff x="4539875" y="-356106"/>
            <a:chExt cx="2338690" cy="3403178"/>
          </a:xfrm>
        </p:grpSpPr>
        <p:sp>
          <p:nvSpPr>
            <p:cNvPr id="89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W</a:t>
              </a:r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arm up </a:t>
              </a:r>
            </a:p>
            <a:p>
              <a:pPr lvl="0" algn="ctr"/>
              <a:r>
                <a:rPr lang="en-US" sz="2800" b="1" dirty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&amp; review</a:t>
              </a:r>
            </a:p>
          </p:txBody>
        </p:sp>
      </p:grpSp>
      <p:pic>
        <p:nvPicPr>
          <p:cNvPr id="1097" name="Picture 73" descr="Cartoon Home Toy Colored Button Icon Signs And Symbols Can Be Used For Web  Logo Mobile App Ui Ux Stock Illustration - Download Image Now - iStock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0" y="5547015"/>
            <a:ext cx="1310986" cy="131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&lt;strong&gt;Tic Tac Toe&lt;/strong&gt; - ttt.wad - Wad Archive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2" r="14537" b="5149"/>
          <a:stretch/>
        </p:blipFill>
        <p:spPr>
          <a:xfrm>
            <a:off x="3550230" y="1831744"/>
            <a:ext cx="6128609" cy="42642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49959" y="501226"/>
            <a:ext cx="359162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TIC TAC TOE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Striped Right Arrow 4">
            <a:hlinkClick r:id="rId6" action="ppaction://hlinksldjump"/>
          </p:cNvPr>
          <p:cNvSpPr/>
          <p:nvPr/>
        </p:nvSpPr>
        <p:spPr>
          <a:xfrm>
            <a:off x="10418618" y="5638800"/>
            <a:ext cx="1537855" cy="110836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22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065188"/>
              </p:ext>
            </p:extLst>
          </p:nvPr>
        </p:nvGraphicFramePr>
        <p:xfrm>
          <a:off x="3275477" y="1347411"/>
          <a:ext cx="5486400" cy="5486400"/>
        </p:xfrm>
        <a:graphic>
          <a:graphicData uri="http://schemas.openxmlformats.org/drawingml/2006/table">
            <a:tbl>
              <a:tblPr firstRow="1" bandRow="1"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b="1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855" y="3040637"/>
            <a:ext cx="1393015" cy="2003915"/>
          </a:xfrm>
          <a:prstGeom prst="rect">
            <a:avLst/>
          </a:prstGeom>
          <a:ln w="28575">
            <a:noFill/>
            <a:prstDash val="sysDot"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45" y="3434819"/>
            <a:ext cx="1734669" cy="1371599"/>
          </a:xfrm>
          <a:prstGeom prst="rect">
            <a:avLst/>
          </a:prstGeom>
          <a:ln w="28575">
            <a:noFill/>
            <a:prstDash val="sysDot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13" y="1670687"/>
            <a:ext cx="1570010" cy="1046674"/>
          </a:xfrm>
          <a:prstGeom prst="rect">
            <a:avLst/>
          </a:prstGeom>
          <a:ln w="28575">
            <a:noFill/>
            <a:prstDash val="sysDot"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193" y="1336343"/>
            <a:ext cx="1119361" cy="1773488"/>
          </a:xfrm>
          <a:prstGeom prst="rect">
            <a:avLst/>
          </a:prstGeom>
          <a:ln w="28575">
            <a:noFill/>
            <a:prstDash val="sysDot"/>
          </a:ln>
        </p:spPr>
      </p:pic>
      <p:sp>
        <p:nvSpPr>
          <p:cNvPr id="24" name="TextBox 23"/>
          <p:cNvSpPr txBox="1"/>
          <p:nvPr/>
        </p:nvSpPr>
        <p:spPr>
          <a:xfrm>
            <a:off x="3275477" y="627909"/>
            <a:ext cx="5486400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x-none"/>
            </a:defPPr>
            <a:lvl1pPr algn="ctr">
              <a:defRPr sz="2200" b="1" spc="300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3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I would</a:t>
            </a:r>
            <a:r>
              <a:rPr kumimoji="0" lang="en-US" sz="2800" b="1" i="0" u="none" strike="noStrike" kern="0" cap="none" spc="3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like some…….</a:t>
            </a:r>
            <a:endParaRPr kumimoji="0" lang="en-US" sz="2800" b="1" i="0" u="none" strike="noStrike" kern="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33" name="Picture 3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57" y="183528"/>
            <a:ext cx="591208" cy="591208"/>
          </a:xfrm>
          <a:prstGeom prst="rect">
            <a:avLst/>
          </a:prstGeom>
        </p:spPr>
      </p:pic>
      <p:sp>
        <p:nvSpPr>
          <p:cNvPr id="35" name="Right Arrow 34"/>
          <p:cNvSpPr/>
          <p:nvPr/>
        </p:nvSpPr>
        <p:spPr>
          <a:xfrm>
            <a:off x="2921391" y="2310374"/>
            <a:ext cx="182880" cy="159026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2919987" y="3991224"/>
            <a:ext cx="182880" cy="159026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2863476" y="5949896"/>
            <a:ext cx="182880" cy="159026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ight Arrow 40"/>
          <p:cNvSpPr/>
          <p:nvPr/>
        </p:nvSpPr>
        <p:spPr>
          <a:xfrm rot="2203112" flipH="1">
            <a:off x="8752522" y="6577017"/>
            <a:ext cx="186607" cy="235434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ight Arrow 42"/>
          <p:cNvSpPr/>
          <p:nvPr/>
        </p:nvSpPr>
        <p:spPr>
          <a:xfrm rot="5400000">
            <a:off x="7707434" y="1194767"/>
            <a:ext cx="182880" cy="159026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ight Arrow 45"/>
          <p:cNvSpPr/>
          <p:nvPr/>
        </p:nvSpPr>
        <p:spPr>
          <a:xfrm rot="5400000">
            <a:off x="5861903" y="1172162"/>
            <a:ext cx="182880" cy="159026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ight Arrow 47"/>
          <p:cNvSpPr/>
          <p:nvPr/>
        </p:nvSpPr>
        <p:spPr>
          <a:xfrm rot="8037966">
            <a:off x="8712567" y="1182444"/>
            <a:ext cx="182880" cy="182880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ight Arrow 48"/>
          <p:cNvSpPr/>
          <p:nvPr/>
        </p:nvSpPr>
        <p:spPr>
          <a:xfrm rot="5400000">
            <a:off x="4016372" y="1203634"/>
            <a:ext cx="182880" cy="159026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478" y="1808477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4347809" y="17119"/>
            <a:ext cx="32957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Choose and say!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2877" y="1275772"/>
            <a:ext cx="1845909" cy="1845909"/>
          </a:xfrm>
          <a:prstGeom prst="rect">
            <a:avLst/>
          </a:prstGeom>
        </p:spPr>
      </p:pic>
      <p:pic>
        <p:nvPicPr>
          <p:cNvPr id="32768" name="Picture 3276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069" y="3336268"/>
            <a:ext cx="1898808" cy="1371599"/>
          </a:xfrm>
          <a:prstGeom prst="rect">
            <a:avLst/>
          </a:prstGeom>
        </p:spPr>
      </p:pic>
      <p:pic>
        <p:nvPicPr>
          <p:cNvPr id="32769" name="Picture 3276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146" y="5200574"/>
            <a:ext cx="959010" cy="1447506"/>
          </a:xfrm>
          <a:prstGeom prst="rect">
            <a:avLst/>
          </a:prstGeom>
        </p:spPr>
      </p:pic>
      <p:pic>
        <p:nvPicPr>
          <p:cNvPr id="32771" name="Picture 32770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749" y="5352426"/>
            <a:ext cx="1854404" cy="1295654"/>
          </a:xfrm>
          <a:prstGeom prst="rect">
            <a:avLst/>
          </a:prstGeom>
        </p:spPr>
      </p:pic>
      <p:pic>
        <p:nvPicPr>
          <p:cNvPr id="32772" name="Picture 3277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102" y="5200574"/>
            <a:ext cx="1620430" cy="144038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615" y="1808477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292" y="1796160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478" y="3615684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155" y="3641253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832" y="3615684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161" y="5574356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838" y="5599925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515" y="5600860"/>
            <a:ext cx="789409" cy="699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599" y="5694032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0" y="5694032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4" y="5713709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916" y="3706871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88" y="3707840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59" y="3707840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555" y="1875528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65" y="1875528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24" y="1875528"/>
            <a:ext cx="731520" cy="731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65691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37109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5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-0.30117 0.0226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5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1018 L 0.3013 -0.010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75 -0.00023 L 0.37968 -0.0002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0.4539 -0.018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0.28008 -0.0011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37057 -0.001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022E-16 L 0.44804 0.0083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96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0.2931 0.008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48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37083 0.0013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44895 0.0097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48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45495 0.0025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7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-0.37109 0.0025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5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30039 0.0268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26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7451E-17 3.7037E-6 L -0.45286 0.0074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26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-0.37109 0.0025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5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30312 -0.0104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1 -0.00046 L -0.45065 0.02547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8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7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6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7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27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6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27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393969" y="678873"/>
            <a:ext cx="9149340" cy="4585854"/>
          </a:xfrm>
          <a:prstGeom prst="rect">
            <a:avLst/>
          </a:prstGeom>
        </p:spPr>
      </p:pic>
      <p:pic>
        <p:nvPicPr>
          <p:cNvPr id="2" name="Track 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85709" y="266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66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771045" y="5523633"/>
            <a:ext cx="1310986" cy="1310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371600" y="1454727"/>
            <a:ext cx="9399445" cy="3352800"/>
          </a:xfrm>
          <a:prstGeom prst="rect">
            <a:avLst/>
          </a:prstGeom>
        </p:spPr>
      </p:pic>
      <p:sp>
        <p:nvSpPr>
          <p:cNvPr id="7" name="Half Frame 6"/>
          <p:cNvSpPr/>
          <p:nvPr/>
        </p:nvSpPr>
        <p:spPr>
          <a:xfrm rot="13317221">
            <a:off x="9182024" y="3709858"/>
            <a:ext cx="239292" cy="671336"/>
          </a:xfrm>
          <a:prstGeom prst="half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Half Frame 14"/>
          <p:cNvSpPr/>
          <p:nvPr/>
        </p:nvSpPr>
        <p:spPr>
          <a:xfrm rot="13317221">
            <a:off x="7476540" y="2773392"/>
            <a:ext cx="239292" cy="671336"/>
          </a:xfrm>
          <a:prstGeom prst="half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Track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92436" y="1724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18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274618" y="717634"/>
            <a:ext cx="9642763" cy="5442091"/>
          </a:xfrm>
          <a:prstGeom prst="rect">
            <a:avLst/>
          </a:prstGeom>
        </p:spPr>
      </p:pic>
      <p:pic>
        <p:nvPicPr>
          <p:cNvPr id="3" name="Track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82837" y="824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20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hlinkClick r:id="" action="ppaction://noaction"/>
            <a:extLst>
              <a:ext uri="{FF2B5EF4-FFF2-40B4-BE49-F238E27FC236}">
                <a16:creationId xmlns:a16="http://schemas.microsoft.com/office/drawing/2014/main" id="{28891E8C-7564-4268-AF60-DFD685E6CB7A}"/>
              </a:ext>
            </a:extLst>
          </p:cNvPr>
          <p:cNvSpPr/>
          <p:nvPr/>
        </p:nvSpPr>
        <p:spPr>
          <a:xfrm>
            <a:off x="3491345" y="996412"/>
            <a:ext cx="5340807" cy="802888"/>
          </a:xfrm>
          <a:custGeom>
            <a:avLst/>
            <a:gdLst>
              <a:gd name="connsiteX0" fmla="*/ 0 w 4185424"/>
              <a:gd name="connsiteY0" fmla="*/ 0 h 802888"/>
              <a:gd name="connsiteX1" fmla="*/ 4185424 w 4185424"/>
              <a:gd name="connsiteY1" fmla="*/ 0 h 802888"/>
              <a:gd name="connsiteX2" fmla="*/ 4185424 w 4185424"/>
              <a:gd name="connsiteY2" fmla="*/ 802888 h 802888"/>
              <a:gd name="connsiteX3" fmla="*/ 0 w 4185424"/>
              <a:gd name="connsiteY3" fmla="*/ 802888 h 802888"/>
              <a:gd name="connsiteX4" fmla="*/ 473927 w 4185424"/>
              <a:gd name="connsiteY4" fmla="*/ 401444 h 802888"/>
              <a:gd name="connsiteX5" fmla="*/ 0 w 4185424"/>
              <a:gd name="connsiteY5" fmla="*/ 0 h 80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85424" h="802888">
                <a:moveTo>
                  <a:pt x="0" y="0"/>
                </a:moveTo>
                <a:lnTo>
                  <a:pt x="4185424" y="0"/>
                </a:lnTo>
                <a:lnTo>
                  <a:pt x="4185424" y="802888"/>
                </a:lnTo>
                <a:lnTo>
                  <a:pt x="0" y="802888"/>
                </a:lnTo>
                <a:cubicBezTo>
                  <a:pt x="261743" y="802888"/>
                  <a:pt x="473927" y="623155"/>
                  <a:pt x="473927" y="401444"/>
                </a:cubicBezTo>
                <a:cubicBezTo>
                  <a:pt x="473927" y="179733"/>
                  <a:pt x="261743" y="0"/>
                  <a:pt x="0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rPr>
              <a:t>Extra stuffs</a:t>
            </a:r>
            <a:endParaRPr kumimoji="0" lang="en-US" sz="4800" b="1" i="0" u="none" strike="noStrike" kern="1200" cap="none" spc="0" normalizeH="0" baseline="0" noProof="0" dirty="0">
              <a:ln w="18000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3" name="Picture 73" descr="Cartoon Home Toy Colored Button Icon Signs And Symbols Can Be Used For Web  Logo Mobile App Ui Ux Stock Illustration - Download Image Now - iStock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192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4691</TotalTime>
  <Words>57</Words>
  <Application>Microsoft Office PowerPoint</Application>
  <PresentationFormat>Widescreen</PresentationFormat>
  <Paragraphs>18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Algerian</vt:lpstr>
      <vt:lpstr>Amasis MT Pro Black</vt:lpstr>
      <vt:lpstr>Arial</vt:lpstr>
      <vt:lpstr>Barlow</vt:lpstr>
      <vt:lpstr>Calibri</vt:lpstr>
      <vt:lpstr>Comic Sans MS</vt:lpstr>
      <vt:lpstr>Forte</vt:lpstr>
      <vt:lpstr>Hind</vt:lpstr>
      <vt:lpstr>Montserrat</vt:lpstr>
      <vt:lpstr>Sport Day</vt:lpstr>
      <vt:lpstr>Tw Cen MT</vt:lpstr>
      <vt:lpstr>Tw Cen MT Condensed</vt:lpstr>
      <vt:lpstr>Wingdings 3</vt:lpstr>
      <vt:lpstr>Over The Rainbow by Slidesgo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209</cp:revision>
  <dcterms:created xsi:type="dcterms:W3CDTF">2022-01-25T11:05:41Z</dcterms:created>
  <dcterms:modified xsi:type="dcterms:W3CDTF">2025-04-29T13:30:18Z</dcterms:modified>
</cp:coreProperties>
</file>