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72" r:id="rId21"/>
    <p:sldId id="286" r:id="rId22"/>
    <p:sldId id="273" r:id="rId23"/>
    <p:sldId id="287" r:id="rId24"/>
    <p:sldId id="274" r:id="rId25"/>
  </p:sldIdLst>
  <p:sldSz cx="9144000" cy="5143500" type="screen16x9"/>
  <p:notesSz cx="6858000" cy="9144000"/>
  <p:embeddedFontLst>
    <p:embeddedFont>
      <p:font typeface="Arial-Rounded" panose="020B0500000000000000" charset="0"/>
      <p:regular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HL Hoctro" panose="020B0604020202020204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DFPOP1-W9" panose="020B0604020202020204" charset="-128"/>
      <p:regular r:id="rId32"/>
    </p:embeddedFont>
    <p:embeddedFont>
      <p:font typeface="HP001 4 hang 1 ô ly" panose="020B0603050302020204" pitchFamily="34" charset="0"/>
      <p:bold r:id="rId33"/>
    </p:embeddedFont>
    <p:embeddedFont>
      <p:font typeface="HP001 5 hàng" panose="020B060305030202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8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4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816011" y="2489276"/>
            <a:ext cx="5174225" cy="699823"/>
            <a:chOff x="2273580" y="2715039"/>
            <a:chExt cx="4880613" cy="699823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1: TÔI 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0670" y="466764"/>
            <a:ext cx="90352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latin typeface="HP001 5 hàng" pitchFamily="34" charset="0"/>
              </a:rPr>
              <a:t>Thứ</a:t>
            </a:r>
            <a:r>
              <a:rPr lang="en-US" sz="4000" b="1" i="1" dirty="0" smtClean="0">
                <a:latin typeface="HP001 5 hàng" pitchFamily="34" charset="0"/>
              </a:rPr>
              <a:t> </a:t>
            </a:r>
            <a:r>
              <a:rPr lang="en-US" sz="4000" b="1" i="1" dirty="0" err="1" smtClean="0">
                <a:latin typeface="HP001 5 hàng" pitchFamily="34" charset="0"/>
              </a:rPr>
              <a:t>hai</a:t>
            </a:r>
            <a:r>
              <a:rPr lang="en-US" sz="4000" b="1" i="1" dirty="0" smtClean="0">
                <a:latin typeface="HP001 5 hàng" pitchFamily="34" charset="0"/>
              </a:rPr>
              <a:t>, </a:t>
            </a:r>
            <a:r>
              <a:rPr lang="en-US" sz="4000" b="1" i="1" dirty="0" err="1" smtClean="0">
                <a:latin typeface="HP001 5 hàng" pitchFamily="34" charset="0"/>
              </a:rPr>
              <a:t>ngày</a:t>
            </a:r>
            <a:r>
              <a:rPr lang="en-US" sz="4000" b="1" i="1" dirty="0" smtClean="0">
                <a:latin typeface="HP001 5 hàng" pitchFamily="34" charset="0"/>
              </a:rPr>
              <a:t> </a:t>
            </a:r>
            <a:r>
              <a:rPr lang="en-US" sz="4000" b="1" i="1" dirty="0" smtClean="0">
                <a:latin typeface="HP001 5 hàng" pitchFamily="34" charset="0"/>
              </a:rPr>
              <a:t>13 </a:t>
            </a:r>
            <a:r>
              <a:rPr lang="en-US" sz="4000" b="1" i="1" dirty="0" err="1" smtClean="0">
                <a:latin typeface="HP001 5 hàng" pitchFamily="34" charset="0"/>
              </a:rPr>
              <a:t>tháng</a:t>
            </a:r>
            <a:r>
              <a:rPr lang="en-US" sz="4000" b="1" i="1" dirty="0" smtClean="0">
                <a:latin typeface="HP001 5 hàng" pitchFamily="34" charset="0"/>
              </a:rPr>
              <a:t> 1 </a:t>
            </a:r>
            <a:r>
              <a:rPr lang="en-US" sz="4000" b="1" i="1" dirty="0" err="1" smtClean="0">
                <a:latin typeface="HP001 5 hàng" pitchFamily="34" charset="0"/>
              </a:rPr>
              <a:t>năm</a:t>
            </a:r>
            <a:r>
              <a:rPr lang="en-US" sz="4000" b="1" i="1" dirty="0" smtClean="0">
                <a:latin typeface="HP001 5 hàng" pitchFamily="34" charset="0"/>
              </a:rPr>
              <a:t> </a:t>
            </a:r>
            <a:r>
              <a:rPr lang="en-US" sz="4000" b="1" i="1" dirty="0" smtClean="0">
                <a:latin typeface="HP001 5 hàng" pitchFamily="34" charset="0"/>
              </a:rPr>
              <a:t>2025</a:t>
            </a:r>
            <a:endParaRPr lang="en-US" sz="4000" b="1" i="1" dirty="0" smtClean="0">
              <a:latin typeface="HP001 5 hàng" pitchFamily="34" charset="0"/>
            </a:endParaRPr>
          </a:p>
          <a:p>
            <a:r>
              <a:rPr lang="en-US" sz="4000" b="1" i="1" dirty="0" smtClean="0">
                <a:latin typeface="HP001 5 hàng" pitchFamily="34" charset="0"/>
              </a:rPr>
              <a:t>				</a:t>
            </a:r>
          </a:p>
          <a:p>
            <a:pPr lvl="8"/>
            <a:r>
              <a:rPr lang="en-US" sz="4800" b="1" u="sng" dirty="0" err="1" smtClean="0">
                <a:latin typeface="HP001 5 hàng" pitchFamily="34" charset="0"/>
              </a:rPr>
              <a:t>Tiếng</a:t>
            </a:r>
            <a:r>
              <a:rPr lang="en-US" sz="4800" b="1" u="sng" dirty="0" smtClean="0">
                <a:latin typeface="HP001 5 hàng" pitchFamily="34" charset="0"/>
              </a:rPr>
              <a:t> </a:t>
            </a:r>
            <a:r>
              <a:rPr lang="en-US" sz="4800" b="1" u="sng" dirty="0" err="1" smtClean="0">
                <a:latin typeface="HP001 5 hàng" pitchFamily="34" charset="0"/>
              </a:rPr>
              <a:t>việt</a:t>
            </a:r>
            <a:endParaRPr lang="en-US" sz="4800" b="1" u="sng" dirty="0" smtClean="0">
              <a:latin typeface="HP001 5 hàn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80968" y="1799757"/>
            <a:ext cx="4636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3498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562709"/>
            <a:ext cx="7378520" cy="401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10466" y="6454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86025" y="1272487"/>
            <a:ext cx="358087" cy="21741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358512" y="1359344"/>
            <a:ext cx="441215" cy="8467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046592" y="3018159"/>
            <a:ext cx="307998" cy="64583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435245" y="3523317"/>
            <a:ext cx="364483" cy="1406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7180" y="411864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0670" y="466764"/>
            <a:ext cx="9035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HP001 4 hang 1 ô ly" pitchFamily="34" charset="0"/>
              </a:rPr>
              <a:t>Thứ</a:t>
            </a:r>
            <a:r>
              <a:rPr lang="en-US" sz="4000" dirty="0" smtClean="0">
                <a:latin typeface="HP001 4 hang 1 ô ly" pitchFamily="34" charset="0"/>
              </a:rPr>
              <a:t> </a:t>
            </a:r>
            <a:r>
              <a:rPr lang="en-US" sz="4000" dirty="0" err="1" smtClean="0">
                <a:latin typeface="HP001 4 hang 1 ô ly" pitchFamily="34" charset="0"/>
              </a:rPr>
              <a:t>hai</a:t>
            </a:r>
            <a:r>
              <a:rPr lang="en-US" sz="4000" dirty="0" smtClean="0">
                <a:latin typeface="HP001 4 hang 1 ô ly" pitchFamily="34" charset="0"/>
              </a:rPr>
              <a:t>, </a:t>
            </a:r>
            <a:r>
              <a:rPr lang="en-US" sz="4000" dirty="0" err="1" smtClean="0">
                <a:latin typeface="HP001 4 hang 1 ô ly" pitchFamily="34" charset="0"/>
              </a:rPr>
              <a:t>ngày</a:t>
            </a:r>
            <a:r>
              <a:rPr lang="en-US" sz="4000" dirty="0" smtClean="0">
                <a:latin typeface="HP001 4 hang 1 ô ly" pitchFamily="34" charset="0"/>
              </a:rPr>
              <a:t> 15 </a:t>
            </a:r>
            <a:r>
              <a:rPr lang="en-US" sz="4000" dirty="0" err="1" smtClean="0">
                <a:latin typeface="HP001 4 hang 1 ô ly" pitchFamily="34" charset="0"/>
              </a:rPr>
              <a:t>tháng</a:t>
            </a:r>
            <a:r>
              <a:rPr lang="en-US" sz="4000" dirty="0" smtClean="0">
                <a:latin typeface="HP001 4 hang 1 ô ly" pitchFamily="34" charset="0"/>
              </a:rPr>
              <a:t> 1 </a:t>
            </a:r>
            <a:r>
              <a:rPr lang="en-US" sz="4000" dirty="0" err="1" smtClean="0">
                <a:latin typeface="HP001 4 hang 1 ô ly" pitchFamily="34" charset="0"/>
              </a:rPr>
              <a:t>năm</a:t>
            </a:r>
            <a:r>
              <a:rPr lang="en-US" sz="4000" dirty="0" smtClean="0">
                <a:latin typeface="HP001 4 hang 1 ô ly" pitchFamily="34" charset="0"/>
              </a:rPr>
              <a:t> 2024</a:t>
            </a:r>
          </a:p>
          <a:p>
            <a:r>
              <a:rPr lang="en-US" sz="4000" dirty="0" smtClean="0">
                <a:latin typeface="HP001 4 hang 1 ô ly" pitchFamily="34" charset="0"/>
              </a:rPr>
              <a:t>				</a:t>
            </a:r>
            <a:r>
              <a:rPr lang="en-US" sz="4000" dirty="0" err="1">
                <a:latin typeface="HP001 4 hang 1 ô ly" pitchFamily="34" charset="0"/>
              </a:rPr>
              <a:t>C</a:t>
            </a:r>
            <a:r>
              <a:rPr lang="en-US" sz="4000" smtClean="0">
                <a:latin typeface="HP001 4 hang 1 ô ly" pitchFamily="34" charset="0"/>
              </a:rPr>
              <a:t>hính</a:t>
            </a:r>
            <a:r>
              <a:rPr lang="en-US" sz="4000" dirty="0" smtClean="0">
                <a:latin typeface="HP001 4 hang 1 ô ly" pitchFamily="34" charset="0"/>
              </a:rPr>
              <a:t> </a:t>
            </a:r>
            <a:r>
              <a:rPr lang="en-US" sz="4000" dirty="0" err="1" smtClean="0">
                <a:latin typeface="HP001 4 hang 1 ô ly" pitchFamily="34" charset="0"/>
              </a:rPr>
              <a:t>tả</a:t>
            </a:r>
            <a:endParaRPr lang="en-US" sz="4000" dirty="0" smtClean="0">
              <a:latin typeface="HP001 4 hang 1 ô ly" pitchFamily="34" charset="0"/>
            </a:endParaRPr>
          </a:p>
          <a:p>
            <a:r>
              <a:rPr lang="en-US" sz="4000" dirty="0" smtClean="0">
                <a:latin typeface="HP001 4 hang 1 ô ly" pitchFamily="34" charset="0"/>
              </a:rPr>
              <a:t>	</a:t>
            </a:r>
            <a:r>
              <a:rPr lang="en-US" sz="4000" dirty="0" err="1" smtClean="0">
                <a:latin typeface="HP001 4 hang 1 ô ly" pitchFamily="34" charset="0"/>
              </a:rPr>
              <a:t>Bài</a:t>
            </a:r>
            <a:r>
              <a:rPr lang="en-US" sz="4000" dirty="0" smtClean="0">
                <a:latin typeface="HP001 4 hang 1 ô ly" pitchFamily="34" charset="0"/>
              </a:rPr>
              <a:t> 1: </a:t>
            </a:r>
            <a:r>
              <a:rPr lang="en-US" sz="4000" dirty="0" err="1" smtClean="0">
                <a:latin typeface="HP001 4 hang 1 ô ly" pitchFamily="34" charset="0"/>
              </a:rPr>
              <a:t>tôi</a:t>
            </a:r>
            <a:r>
              <a:rPr lang="en-US" sz="4000" dirty="0" smtClean="0">
                <a:latin typeface="HP001 4 hang 1 ô ly" pitchFamily="34" charset="0"/>
              </a:rPr>
              <a:t> </a:t>
            </a:r>
            <a:r>
              <a:rPr lang="en-US" sz="4000" dirty="0" err="1" smtClean="0">
                <a:latin typeface="HP001 4 hang 1 ô ly" pitchFamily="34" charset="0"/>
              </a:rPr>
              <a:t>là</a:t>
            </a:r>
            <a:r>
              <a:rPr lang="en-US" sz="4000" dirty="0" smtClean="0">
                <a:latin typeface="HP001 4 hang 1 ô ly" pitchFamily="34" charset="0"/>
              </a:rPr>
              <a:t> </a:t>
            </a:r>
            <a:r>
              <a:rPr lang="en-US" sz="4000" dirty="0" err="1" smtClean="0">
                <a:latin typeface="HP001 4 hang 1 ô ly" pitchFamily="34" charset="0"/>
              </a:rPr>
              <a:t>học</a:t>
            </a:r>
            <a:r>
              <a:rPr lang="en-US" sz="4000" dirty="0" smtClean="0">
                <a:latin typeface="HP001 4 hang 1 ô ly" pitchFamily="34" charset="0"/>
              </a:rPr>
              <a:t> </a:t>
            </a:r>
            <a:r>
              <a:rPr lang="en-US" sz="4000" dirty="0" err="1" smtClean="0">
                <a:latin typeface="HP001 4 hang 1 ô ly" pitchFamily="34" charset="0"/>
              </a:rPr>
              <a:t>sinh</a:t>
            </a:r>
            <a:r>
              <a:rPr lang="en-US" sz="4000" dirty="0" smtClean="0">
                <a:latin typeface="HP001 4 hang 1 ô ly" pitchFamily="34" charset="0"/>
              </a:rPr>
              <a:t> </a:t>
            </a:r>
            <a:r>
              <a:rPr lang="en-US" sz="4000" dirty="0" err="1" smtClean="0">
                <a:latin typeface="HP001 4 hang 1 ô ly" pitchFamily="34" charset="0"/>
              </a:rPr>
              <a:t>lớp</a:t>
            </a:r>
            <a:r>
              <a:rPr lang="en-US" sz="4000" dirty="0" smtClean="0">
                <a:latin typeface="HP001 4 hang 1 ô ly" pitchFamily="34" charset="0"/>
              </a:rPr>
              <a:t> 1.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3942" y="2832649"/>
            <a:ext cx="12149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1266060" y="2832650"/>
            <a:ext cx="12791" cy="14196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49137" y="2909272"/>
            <a:ext cx="7967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P001 4 hang 1 ô ly" pitchFamily="34" charset="0"/>
              </a:rPr>
              <a:t>	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Nam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được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truyện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. Nam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còn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toán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nữa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HP001 4 hang 1 ô ly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44758" y="2380793"/>
            <a:ext cx="155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P001 4 hang 1 ô ly" pitchFamily="34" charset="0"/>
              </a:rPr>
              <a:t>Ô </a:t>
            </a:r>
            <a:r>
              <a:rPr lang="en-US" sz="4000" dirty="0" err="1" smtClean="0">
                <a:latin typeface="HP001 4 hang 1 ô ly" pitchFamily="34" charset="0"/>
              </a:rPr>
              <a:t>lỗi</a:t>
            </a:r>
            <a:r>
              <a:rPr lang="en-US" sz="4000" dirty="0" smtClean="0">
                <a:latin typeface="HP001 4 hang 1 ô ly" pitchFamily="34" charset="0"/>
              </a:rPr>
              <a:t>:</a:t>
            </a:r>
            <a:endParaRPr lang="en-US" sz="4000" dirty="0">
              <a:latin typeface="HP001 4 hang 1 ô ly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303</Words>
  <Application>Microsoft Office PowerPoint</Application>
  <PresentationFormat>On-screen Show (16:9)</PresentationFormat>
  <Paragraphs>93</Paragraphs>
  <Slides>24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Arial-Rounded</vt:lpstr>
      <vt:lpstr>HP001 4 hàng</vt:lpstr>
      <vt:lpstr>华康少女文字W5</vt:lpstr>
      <vt:lpstr>HL Hoctro</vt:lpstr>
      <vt:lpstr>Times New Roman</vt:lpstr>
      <vt:lpstr>Arial</vt:lpstr>
      <vt:lpstr>宋体</vt:lpstr>
      <vt:lpstr>DFPOP1-W9</vt:lpstr>
      <vt:lpstr>HP001 4 hang 1 ô ly</vt:lpstr>
      <vt:lpstr>HP001 5 hàng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hp</cp:lastModifiedBy>
  <cp:revision>27</cp:revision>
  <dcterms:created xsi:type="dcterms:W3CDTF">2020-08-13T09:19:00Z</dcterms:created>
  <dcterms:modified xsi:type="dcterms:W3CDTF">2025-01-13T02:10:55Z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