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sv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672284" y="952500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726040" y="1718742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898" y="236717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672284" y="3075056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BB3B78-8DA8-B795-7084-5D3C3421D4B8}"/>
              </a:ext>
            </a:extLst>
          </p:cNvPr>
          <p:cNvSpPr txBox="1"/>
          <p:nvPr/>
        </p:nvSpPr>
        <p:spPr>
          <a:xfrm>
            <a:off x="3643445" y="1118826"/>
            <a:ext cx="7321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466</Words>
  <Application>Microsoft Office PowerPoint</Application>
  <PresentationFormat>Widescreen</PresentationFormat>
  <Paragraphs>70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Crocante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dinhthem1976@gmail.com</cp:lastModifiedBy>
  <cp:revision>13</cp:revision>
  <dcterms:created xsi:type="dcterms:W3CDTF">2023-02-05T04:09:18Z</dcterms:created>
  <dcterms:modified xsi:type="dcterms:W3CDTF">2025-04-29T13:39:03Z</dcterms:modified>
</cp:coreProperties>
</file>