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  <p:sldMasterId id="2147483698" r:id="rId3"/>
    <p:sldMasterId id="2147483724" r:id="rId4"/>
    <p:sldMasterId id="2147483736" r:id="rId5"/>
    <p:sldMasterId id="2147483749" r:id="rId6"/>
  </p:sldMasterIdLst>
  <p:notesMasterIdLst>
    <p:notesMasterId r:id="rId26"/>
  </p:notesMasterIdLst>
  <p:sldIdLst>
    <p:sldId id="257" r:id="rId7"/>
    <p:sldId id="258" r:id="rId8"/>
    <p:sldId id="259" r:id="rId9"/>
    <p:sldId id="283" r:id="rId10"/>
    <p:sldId id="284" r:id="rId11"/>
    <p:sldId id="757" r:id="rId12"/>
    <p:sldId id="263" r:id="rId13"/>
    <p:sldId id="275" r:id="rId14"/>
    <p:sldId id="276" r:id="rId15"/>
    <p:sldId id="294" r:id="rId16"/>
    <p:sldId id="272" r:id="rId17"/>
    <p:sldId id="758" r:id="rId18"/>
    <p:sldId id="267" r:id="rId19"/>
    <p:sldId id="759" r:id="rId20"/>
    <p:sldId id="760" r:id="rId21"/>
    <p:sldId id="386" r:id="rId22"/>
    <p:sldId id="260" r:id="rId23"/>
    <p:sldId id="273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8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52B14-1E58-4420-B390-F84ECC03EBB6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E0A85-3551-475C-9F21-C90D298B63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15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39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6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5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8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4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40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2246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42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4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807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688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7472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409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4539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65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050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6717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798856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5578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3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0440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24/03/2025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471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5580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55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89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7380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4921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7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81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06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3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2624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133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4626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632867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922994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06203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892970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7797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73309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24612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4998330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740381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0035440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5407010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088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12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401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0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7" r:id="rId4"/>
    <p:sldLayoutId id="2147483668" r:id="rId5"/>
    <p:sldLayoutId id="2147483672" r:id="rId6"/>
    <p:sldLayoutId id="2147483673" r:id="rId7"/>
    <p:sldLayoutId id="2147483684" r:id="rId8"/>
    <p:sldLayoutId id="214748368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054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01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10" r:id="rId6"/>
    <p:sldLayoutId id="2147483711" r:id="rId7"/>
    <p:sldLayoutId id="2147483721" r:id="rId8"/>
    <p:sldLayoutId id="2147483722" r:id="rId9"/>
    <p:sldLayoutId id="214748372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68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564735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jpg"/><Relationship Id="rId1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6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63FD6F-B839-488B-B6A4-27178C31E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78" y="2183093"/>
            <a:ext cx="4578493" cy="8535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E3FF6-97AA-415B-8FD6-53BF2743E66A}"/>
              </a:ext>
            </a:extLst>
          </p:cNvPr>
          <p:cNvSpPr txBox="1"/>
          <p:nvPr/>
        </p:nvSpPr>
        <p:spPr>
          <a:xfrm>
            <a:off x="4572000" y="1352550"/>
            <a:ext cx="643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24 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6298D1-C830-4411-925A-BAEA7B88B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497" y="2707335"/>
            <a:ext cx="2359356" cy="11766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0E122F-2CE5-480F-8696-39F472761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935" y="3683821"/>
            <a:ext cx="5303980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218229"/>
            <a:ext cx="10276002" cy="1264741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khó khăn của người khuyết tật trong công việc và cuộc sống: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1114425" y="1616863"/>
            <a:ext cx="9982200" cy="764388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Sinh hoạt bất tiện, đôi khi phải nhờ đến sự giúp đỡ của người khác.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1">
            <a:extLst>
              <a:ext uri="{FF2B5EF4-FFF2-40B4-BE49-F238E27FC236}">
                <a16:creationId xmlns:a16="http://schemas.microsoft.com/office/drawing/2014/main" id="{D399638F-7732-4756-9A44-D9249D834D00}"/>
              </a:ext>
            </a:extLst>
          </p:cNvPr>
          <p:cNvGrpSpPr/>
          <p:nvPr/>
        </p:nvGrpSpPr>
        <p:grpSpPr>
          <a:xfrm>
            <a:off x="1057275" y="2578888"/>
            <a:ext cx="10115549" cy="935838"/>
            <a:chOff x="674228" y="4862098"/>
            <a:chExt cx="5343799" cy="1230073"/>
          </a:xfrm>
        </p:grpSpPr>
        <p:sp>
          <p:nvSpPr>
            <p:cNvPr id="9" name="Rectangle: Rounded Corners 2">
              <a:extLst>
                <a:ext uri="{FF2B5EF4-FFF2-40B4-BE49-F238E27FC236}">
                  <a16:creationId xmlns:a16="http://schemas.microsoft.com/office/drawing/2014/main" id="{457DE790-2FC5-4067-964B-CACD6EAE7FC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1B8EAB3F-94AA-4B2E-8005-865870964552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869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người khả năng tiếp thu bị hạn chế, mất nhiều thời gian và công sức hơn trong quá trình học tập.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">
            <a:extLst>
              <a:ext uri="{FF2B5EF4-FFF2-40B4-BE49-F238E27FC236}">
                <a16:creationId xmlns:a16="http://schemas.microsoft.com/office/drawing/2014/main" id="{93F5E28B-4B3A-460A-B634-613BFBCE58EA}"/>
              </a:ext>
            </a:extLst>
          </p:cNvPr>
          <p:cNvGrpSpPr/>
          <p:nvPr/>
        </p:nvGrpSpPr>
        <p:grpSpPr>
          <a:xfrm>
            <a:off x="1085850" y="3788563"/>
            <a:ext cx="9982200" cy="488162"/>
            <a:chOff x="674228" y="4862098"/>
            <a:chExt cx="5343799" cy="1230073"/>
          </a:xfrm>
        </p:grpSpPr>
        <p:sp>
          <p:nvSpPr>
            <p:cNvPr id="12" name="Rectangle: Rounded Corners 2">
              <a:extLst>
                <a:ext uri="{FF2B5EF4-FFF2-40B4-BE49-F238E27FC236}">
                  <a16:creationId xmlns:a16="http://schemas.microsoft.com/office/drawing/2014/main" id="{F979193A-D4AF-403E-956F-336825C5C672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3">
              <a:extLst>
                <a:ext uri="{FF2B5EF4-FFF2-40B4-BE49-F238E27FC236}">
                  <a16:creationId xmlns:a16="http://schemas.microsoft.com/office/drawing/2014/main" id="{D980A58E-E76D-46A2-A016-5A183783627D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Khó khăn khi tìm kiếm việc làm và lựa chọn công việc phù hợp.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">
            <a:extLst>
              <a:ext uri="{FF2B5EF4-FFF2-40B4-BE49-F238E27FC236}">
                <a16:creationId xmlns:a16="http://schemas.microsoft.com/office/drawing/2014/main" id="{247BC91E-F17E-4FD6-B2AB-109CFA522DD4}"/>
              </a:ext>
            </a:extLst>
          </p:cNvPr>
          <p:cNvGrpSpPr/>
          <p:nvPr/>
        </p:nvGrpSpPr>
        <p:grpSpPr>
          <a:xfrm>
            <a:off x="1028700" y="4474363"/>
            <a:ext cx="9982200" cy="492375"/>
            <a:chOff x="674228" y="4862098"/>
            <a:chExt cx="5343799" cy="1240689"/>
          </a:xfrm>
        </p:grpSpPr>
        <p:sp>
          <p:nvSpPr>
            <p:cNvPr id="15" name="Rectangle: Rounded Corners 2">
              <a:extLst>
                <a:ext uri="{FF2B5EF4-FFF2-40B4-BE49-F238E27FC236}">
                  <a16:creationId xmlns:a16="http://schemas.microsoft.com/office/drawing/2014/main" id="{22335BFC-4B45-461F-B18B-DFDC868B0519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3">
              <a:extLst>
                <a:ext uri="{FF2B5EF4-FFF2-40B4-BE49-F238E27FC236}">
                  <a16:creationId xmlns:a16="http://schemas.microsoft.com/office/drawing/2014/main" id="{E5C2D67D-2FF0-4AE9-9245-71B3D022A95F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Có tâm lý mặc cảm, không dám nghĩ đến chuyện kết hôn.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">
            <a:extLst>
              <a:ext uri="{FF2B5EF4-FFF2-40B4-BE49-F238E27FC236}">
                <a16:creationId xmlns:a16="http://schemas.microsoft.com/office/drawing/2014/main" id="{9A811C64-DC52-4F8E-A9DC-C2707EFBB049}"/>
              </a:ext>
            </a:extLst>
          </p:cNvPr>
          <p:cNvGrpSpPr/>
          <p:nvPr/>
        </p:nvGrpSpPr>
        <p:grpSpPr>
          <a:xfrm>
            <a:off x="1047750" y="5179213"/>
            <a:ext cx="9982200" cy="492375"/>
            <a:chOff x="674228" y="4862098"/>
            <a:chExt cx="5343799" cy="1240689"/>
          </a:xfrm>
        </p:grpSpPr>
        <p:sp>
          <p:nvSpPr>
            <p:cNvPr id="18" name="Rectangle: Rounded Corners 2">
              <a:extLst>
                <a:ext uri="{FF2B5EF4-FFF2-40B4-BE49-F238E27FC236}">
                  <a16:creationId xmlns:a16="http://schemas.microsoft.com/office/drawing/2014/main" id="{C0651451-703C-44CE-B3E0-16D65DAB2A3B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3">
              <a:extLst>
                <a:ext uri="{FF2B5EF4-FFF2-40B4-BE49-F238E27FC236}">
                  <a16:creationId xmlns:a16="http://schemas.microsoft.com/office/drawing/2014/main" id="{BE3E8E20-0B52-4B66-A33F-C71A0E9706C6}"/>
                </a:ext>
              </a:extLst>
            </p:cNvPr>
            <p:cNvSpPr txBox="1"/>
            <p:nvPr/>
          </p:nvSpPr>
          <p:spPr>
            <a:xfrm>
              <a:off x="743340" y="4939481"/>
              <a:ext cx="5205574" cy="11633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Một số gặp khó khăn trong việc hoà nhập cộng đồng.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 công việc họ có thể làm được: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A0DB48D4-CE9A-4904-BD07-ED2C15BDCC3F}"/>
              </a:ext>
            </a:extLst>
          </p:cNvPr>
          <p:cNvGrpSpPr/>
          <p:nvPr/>
        </p:nvGrpSpPr>
        <p:grpSpPr>
          <a:xfrm>
            <a:off x="3562350" y="1581150"/>
            <a:ext cx="3829050" cy="561976"/>
            <a:chOff x="674228" y="4862098"/>
            <a:chExt cx="5343799" cy="1230073"/>
          </a:xfrm>
        </p:grpSpPr>
        <p:sp>
          <p:nvSpPr>
            <p:cNvPr id="6" name="Rectangle: Rounded Corners 2">
              <a:extLst>
                <a:ext uri="{FF2B5EF4-FFF2-40B4-BE49-F238E27FC236}">
                  <a16:creationId xmlns:a16="http://schemas.microsoft.com/office/drawing/2014/main" id="{84F1D07F-6BBE-4D1E-8D17-8391D4A2684F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F8479341-017A-4C98-A4C1-A91AE8C9B9FE}"/>
                </a:ext>
              </a:extLst>
            </p:cNvPr>
            <p:cNvSpPr txBox="1"/>
            <p:nvPr/>
          </p:nvSpPr>
          <p:spPr>
            <a:xfrm>
              <a:off x="743340" y="4939482"/>
              <a:ext cx="5205574" cy="742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Vận động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0" name="Group 1">
            <a:extLst>
              <a:ext uri="{FF2B5EF4-FFF2-40B4-BE49-F238E27FC236}">
                <a16:creationId xmlns:a16="http://schemas.microsoft.com/office/drawing/2014/main" id="{7FECD06D-C369-4A01-AEF1-389394006928}"/>
              </a:ext>
            </a:extLst>
          </p:cNvPr>
          <p:cNvGrpSpPr/>
          <p:nvPr/>
        </p:nvGrpSpPr>
        <p:grpSpPr>
          <a:xfrm>
            <a:off x="3562350" y="2390775"/>
            <a:ext cx="3829050" cy="561976"/>
            <a:chOff x="674228" y="4862098"/>
            <a:chExt cx="5343799" cy="1230073"/>
          </a:xfrm>
        </p:grpSpPr>
        <p:sp>
          <p:nvSpPr>
            <p:cNvPr id="21" name="Rectangle: Rounded Corners 2">
              <a:extLst>
                <a:ext uri="{FF2B5EF4-FFF2-40B4-BE49-F238E27FC236}">
                  <a16:creationId xmlns:a16="http://schemas.microsoft.com/office/drawing/2014/main" id="{D7238406-DBC6-4C1A-B548-E6DB3398F0F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3">
              <a:extLst>
                <a:ext uri="{FF2B5EF4-FFF2-40B4-BE49-F238E27FC236}">
                  <a16:creationId xmlns:a16="http://schemas.microsoft.com/office/drawing/2014/main" id="{0954FAEC-DF64-446E-815D-DF0651C510A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Giáo viên.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3" name="Group 1">
            <a:extLst>
              <a:ext uri="{FF2B5EF4-FFF2-40B4-BE49-F238E27FC236}">
                <a16:creationId xmlns:a16="http://schemas.microsoft.com/office/drawing/2014/main" id="{7E98E6D5-CADE-4245-82AB-679349EE32E9}"/>
              </a:ext>
            </a:extLst>
          </p:cNvPr>
          <p:cNvGrpSpPr/>
          <p:nvPr/>
        </p:nvGrpSpPr>
        <p:grpSpPr>
          <a:xfrm>
            <a:off x="2895600" y="3152775"/>
            <a:ext cx="5648325" cy="866351"/>
            <a:chOff x="674228" y="4862098"/>
            <a:chExt cx="5343799" cy="1896300"/>
          </a:xfrm>
        </p:grpSpPr>
        <p:sp>
          <p:nvSpPr>
            <p:cNvPr id="24" name="Rectangle: Rounded Corners 2">
              <a:extLst>
                <a:ext uri="{FF2B5EF4-FFF2-40B4-BE49-F238E27FC236}">
                  <a16:creationId xmlns:a16="http://schemas.microsoft.com/office/drawing/2014/main" id="{430C2926-060B-4207-B2E3-9F04352EF9EC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3">
              <a:extLst>
                <a:ext uri="{FF2B5EF4-FFF2-40B4-BE49-F238E27FC236}">
                  <a16:creationId xmlns:a16="http://schemas.microsoft.com/office/drawing/2014/main" id="{9CAD842A-D4D5-47A6-8DB4-D5B640FFE122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Sản xuất các sản phẩm thủ công.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1">
            <a:extLst>
              <a:ext uri="{FF2B5EF4-FFF2-40B4-BE49-F238E27FC236}">
                <a16:creationId xmlns:a16="http://schemas.microsoft.com/office/drawing/2014/main" id="{A083FB2D-6645-444A-962D-ABDF3337646B}"/>
              </a:ext>
            </a:extLst>
          </p:cNvPr>
          <p:cNvGrpSpPr/>
          <p:nvPr/>
        </p:nvGrpSpPr>
        <p:grpSpPr>
          <a:xfrm>
            <a:off x="3581400" y="3905250"/>
            <a:ext cx="3829050" cy="561976"/>
            <a:chOff x="674228" y="4862098"/>
            <a:chExt cx="5343799" cy="1230073"/>
          </a:xfrm>
        </p:grpSpPr>
        <p:sp>
          <p:nvSpPr>
            <p:cNvPr id="27" name="Rectangle: Rounded Corners 2">
              <a:extLst>
                <a:ext uri="{FF2B5EF4-FFF2-40B4-BE49-F238E27FC236}">
                  <a16:creationId xmlns:a16="http://schemas.microsoft.com/office/drawing/2014/main" id="{FD1CE382-E929-4DE4-BD10-36791DB168F7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3">
              <a:extLst>
                <a:ext uri="{FF2B5EF4-FFF2-40B4-BE49-F238E27FC236}">
                  <a16:creationId xmlns:a16="http://schemas.microsoft.com/office/drawing/2014/main" id="{4CCB8911-404A-4075-821C-88FDC40DCED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Đánh đàn, ca hát.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1">
            <a:extLst>
              <a:ext uri="{FF2B5EF4-FFF2-40B4-BE49-F238E27FC236}">
                <a16:creationId xmlns:a16="http://schemas.microsoft.com/office/drawing/2014/main" id="{4811739A-346E-417F-9E07-156C3A06EDF1}"/>
              </a:ext>
            </a:extLst>
          </p:cNvPr>
          <p:cNvGrpSpPr/>
          <p:nvPr/>
        </p:nvGrpSpPr>
        <p:grpSpPr>
          <a:xfrm>
            <a:off x="3638550" y="4686300"/>
            <a:ext cx="3829050" cy="561976"/>
            <a:chOff x="674228" y="4862098"/>
            <a:chExt cx="5343799" cy="1230073"/>
          </a:xfrm>
        </p:grpSpPr>
        <p:sp>
          <p:nvSpPr>
            <p:cNvPr id="30" name="Rectangle: Rounded Corners 2">
              <a:extLst>
                <a:ext uri="{FF2B5EF4-FFF2-40B4-BE49-F238E27FC236}">
                  <a16:creationId xmlns:a16="http://schemas.microsoft.com/office/drawing/2014/main" id="{D6C4DED1-9712-4301-B408-CB588B6FB205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">
              <a:extLst>
                <a:ext uri="{FF2B5EF4-FFF2-40B4-BE49-F238E27FC236}">
                  <a16:creationId xmlns:a16="http://schemas.microsoft.com/office/drawing/2014/main" id="{920550AD-7D73-4ACF-81D5-59CB2AEE3A08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010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Mát-xa, bấm huyệt.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47140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CC8A5-9943-44B2-8AB8-3874E88CB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364" y="3311559"/>
            <a:ext cx="637087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2">
            <a:extLst>
              <a:ext uri="{FF2B5EF4-FFF2-40B4-BE49-F238E27FC236}">
                <a16:creationId xmlns:a16="http://schemas.microsoft.com/office/drawing/2014/main" id="{288B6BAC-4DEC-4D03-ACEB-EA5EE5DCDCF2}"/>
              </a:ext>
            </a:extLst>
          </p:cNvPr>
          <p:cNvSpPr txBox="1"/>
          <p:nvPr/>
        </p:nvSpPr>
        <p:spPr>
          <a:xfrm>
            <a:off x="873900" y="507312"/>
            <a:ext cx="10276002" cy="686574"/>
          </a:xfrm>
          <a:prstGeom prst="roundRect">
            <a:avLst>
              <a:gd name="adj" fmla="val 26613"/>
            </a:avLst>
          </a:prstGeom>
          <a:solidFill>
            <a:srgbClr val="FFFF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Lập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kế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hoạch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giúp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đỡ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khuyết</a:t>
            </a:r>
            <a:r>
              <a:rPr lang="en-US" sz="3200" b="1" dirty="0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tật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521C51A-1F2C-43AA-A777-4E639F49DD43}"/>
              </a:ext>
            </a:extLst>
          </p:cNvPr>
          <p:cNvGrpSpPr/>
          <p:nvPr/>
        </p:nvGrpSpPr>
        <p:grpSpPr>
          <a:xfrm>
            <a:off x="7032717" y="3929761"/>
            <a:ext cx="3197033" cy="2272284"/>
            <a:chOff x="781262" y="3217613"/>
            <a:chExt cx="4761331" cy="385564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0DAD02F-A39E-4B1A-9C27-05D6E089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1DECD7B-9719-4500-8B16-CF70BC1529ED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AEC38E6-A1BE-4EB6-A1C3-8044E67F4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004" y="1952624"/>
            <a:ext cx="5177433" cy="1857375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0C646EBC-C5A8-4047-9F48-1892A63FB051}"/>
              </a:ext>
            </a:extLst>
          </p:cNvPr>
          <p:cNvGrpSpPr/>
          <p:nvPr/>
        </p:nvGrpSpPr>
        <p:grpSpPr>
          <a:xfrm>
            <a:off x="1047750" y="1543050"/>
            <a:ext cx="4991100" cy="1304501"/>
            <a:chOff x="674228" y="4862098"/>
            <a:chExt cx="5343799" cy="1896300"/>
          </a:xfrm>
        </p:grpSpPr>
        <p:sp>
          <p:nvSpPr>
            <p:cNvPr id="16" name="Rectangle: Rounded Corners 2">
              <a:extLst>
                <a:ext uri="{FF2B5EF4-FFF2-40B4-BE49-F238E27FC236}">
                  <a16:creationId xmlns:a16="http://schemas.microsoft.com/office/drawing/2014/main" id="{3D0BA41C-B775-4CE2-8529-9159E1A4884A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3">
              <a:extLst>
                <a:ext uri="{FF2B5EF4-FFF2-40B4-BE49-F238E27FC236}">
                  <a16:creationId xmlns:a16="http://schemas.microsoft.com/office/drawing/2014/main" id="{888E0515-73E4-45A4-A6C1-375D3683333B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818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 hiểu về người khuyết tật để có sự đóng cảm với họ.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">
            <a:extLst>
              <a:ext uri="{FF2B5EF4-FFF2-40B4-BE49-F238E27FC236}">
                <a16:creationId xmlns:a16="http://schemas.microsoft.com/office/drawing/2014/main" id="{66A53972-DD27-484D-8372-40C658A7050B}"/>
              </a:ext>
            </a:extLst>
          </p:cNvPr>
          <p:cNvGrpSpPr/>
          <p:nvPr/>
        </p:nvGrpSpPr>
        <p:grpSpPr>
          <a:xfrm>
            <a:off x="1095375" y="2590799"/>
            <a:ext cx="4991100" cy="884231"/>
            <a:chOff x="674228" y="4862098"/>
            <a:chExt cx="5343799" cy="1285371"/>
          </a:xfrm>
        </p:grpSpPr>
        <p:sp>
          <p:nvSpPr>
            <p:cNvPr id="20" name="Rectangle: Rounded Corners 2">
              <a:extLst>
                <a:ext uri="{FF2B5EF4-FFF2-40B4-BE49-F238E27FC236}">
                  <a16:creationId xmlns:a16="http://schemas.microsoft.com/office/drawing/2014/main" id="{06112A85-A6A5-45A5-BDD5-734C3D306DDD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7CB18923-5F3E-4F04-A718-062496B4CB74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207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Học cách giao tiếp và ứng xử với người khuyết tật.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1">
            <a:extLst>
              <a:ext uri="{FF2B5EF4-FFF2-40B4-BE49-F238E27FC236}">
                <a16:creationId xmlns:a16="http://schemas.microsoft.com/office/drawing/2014/main" id="{D3AD9456-35AE-44D0-981D-614C296E6EDB}"/>
              </a:ext>
            </a:extLst>
          </p:cNvPr>
          <p:cNvGrpSpPr/>
          <p:nvPr/>
        </p:nvGrpSpPr>
        <p:grpSpPr>
          <a:xfrm>
            <a:off x="647700" y="3629024"/>
            <a:ext cx="5762624" cy="1253563"/>
            <a:chOff x="674228" y="4862098"/>
            <a:chExt cx="5343799" cy="1822254"/>
          </a:xfrm>
        </p:grpSpPr>
        <p:sp>
          <p:nvSpPr>
            <p:cNvPr id="23" name="Rectangle: Rounded Corners 2">
              <a:extLst>
                <a:ext uri="{FF2B5EF4-FFF2-40B4-BE49-F238E27FC236}">
                  <a16:creationId xmlns:a16="http://schemas.microsoft.com/office/drawing/2014/main" id="{48BD5805-00C9-45AC-A3E1-01DCCE3BE47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B7ED7E7-1023-4C07-A325-CEC82F373595}"/>
                </a:ext>
              </a:extLst>
            </p:cNvPr>
            <p:cNvSpPr txBox="1"/>
            <p:nvPr/>
          </p:nvSpPr>
          <p:spPr>
            <a:xfrm>
              <a:off x="743341" y="4939482"/>
              <a:ext cx="5205574" cy="174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Lựa chọn những việc có thể làm để giúp đỡ người khuyết tật mà em biết.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040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524" y="1998219"/>
            <a:ext cx="5608899" cy="75504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8349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grpSp>
          <p:nvGrpSpPr>
            <p:cNvPr id="2" name="组合 1"/>
            <p:cNvGrpSpPr/>
            <p:nvPr/>
          </p:nvGrpSpPr>
          <p:grpSpPr>
            <a:xfrm>
              <a:off x="-22" y="-39"/>
              <a:ext cx="19222" cy="10864"/>
              <a:chOff x="-22" y="-39"/>
              <a:chExt cx="19222" cy="10864"/>
            </a:xfrm>
          </p:grpSpPr>
          <p:sp>
            <p:nvSpPr>
              <p:cNvPr id="149" name="矩形 148"/>
              <p:cNvSpPr/>
              <p:nvPr/>
            </p:nvSpPr>
            <p:spPr>
              <a:xfrm>
                <a:off x="-22" y="4631"/>
                <a:ext cx="19217" cy="6194"/>
              </a:xfrm>
              <a:prstGeom prst="rect">
                <a:avLst/>
              </a:prstGeom>
              <a:solidFill>
                <a:srgbClr val="55B2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45" name="组合 144"/>
              <p:cNvGrpSpPr/>
              <p:nvPr/>
            </p:nvGrpSpPr>
            <p:grpSpPr>
              <a:xfrm>
                <a:off x="1" y="-39"/>
                <a:ext cx="19199" cy="3584"/>
                <a:chOff x="1" y="0"/>
                <a:chExt cx="19199" cy="3584"/>
              </a:xfr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grpSpPr>
            <p:pic>
              <p:nvPicPr>
                <p:cNvPr id="146" name="图片 145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" y="0"/>
                  <a:ext cx="9192" cy="3585"/>
                </a:xfrm>
                <a:prstGeom prst="rect">
                  <a:avLst/>
                </a:prstGeom>
              </p:spPr>
            </p:pic>
            <p:pic>
              <p:nvPicPr>
                <p:cNvPr id="147" name="图片 146" descr="组 11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008" y="0"/>
                  <a:ext cx="9192" cy="3585"/>
                </a:xfrm>
                <a:prstGeom prst="rect">
                  <a:avLst/>
                </a:prstGeom>
              </p:spPr>
            </p:pic>
          </p:grpSp>
          <p:sp>
            <p:nvSpPr>
              <p:cNvPr id="6" name="圆角矩形 5"/>
              <p:cNvSpPr/>
              <p:nvPr/>
            </p:nvSpPr>
            <p:spPr>
              <a:xfrm>
                <a:off x="1135" y="1355"/>
                <a:ext cx="16931" cy="8891"/>
              </a:xfrm>
              <a:prstGeom prst="roundRect">
                <a:avLst/>
              </a:prstGeom>
              <a:solidFill>
                <a:schemeClr val="bg1">
                  <a:alpha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5" name="圆角矩形 4"/>
              <p:cNvSpPr/>
              <p:nvPr/>
            </p:nvSpPr>
            <p:spPr>
              <a:xfrm>
                <a:off x="1135" y="1155"/>
                <a:ext cx="16931" cy="8891"/>
              </a:xfrm>
              <a:prstGeom prst="roundRect">
                <a:avLst/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" name="圆角矩形 3"/>
              <p:cNvSpPr/>
              <p:nvPr/>
            </p:nvSpPr>
            <p:spPr>
              <a:xfrm>
                <a:off x="1135" y="955"/>
                <a:ext cx="16931" cy="88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grpSp>
            <p:nvGrpSpPr>
              <p:cNvPr id="152" name="组合 151"/>
              <p:cNvGrpSpPr/>
              <p:nvPr/>
            </p:nvGrpSpPr>
            <p:grpSpPr>
              <a:xfrm>
                <a:off x="-5" y="0"/>
                <a:ext cx="19200" cy="10221"/>
                <a:chOff x="-5" y="0"/>
                <a:chExt cx="19200" cy="10221"/>
              </a:xfrm>
            </p:grpSpPr>
            <p:pic>
              <p:nvPicPr>
                <p:cNvPr id="150" name="图片 149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r="50009" b="52806"/>
                <a:stretch>
                  <a:fillRect/>
                </a:stretch>
              </p:blipFill>
              <p:spPr>
                <a:xfrm flipH="1">
                  <a:off x="15015" y="0"/>
                  <a:ext cx="4180" cy="7604"/>
                </a:xfrm>
                <a:prstGeom prst="rect">
                  <a:avLst/>
                </a:prstGeom>
              </p:spPr>
            </p:pic>
            <p:pic>
              <p:nvPicPr>
                <p:cNvPr id="151" name="图片 150" descr="矢量智能对象"/>
                <p:cNvPicPr>
                  <a:picLocks noChangeAspect="1"/>
                </p:cNvPicPr>
                <p:nvPr/>
              </p:nvPicPr>
              <p:blipFill>
                <a:blip r:embed="rId4"/>
                <a:srcRect l="1252" t="4482" r="50009" b="52806"/>
                <a:stretch>
                  <a:fillRect/>
                </a:stretch>
              </p:blipFill>
              <p:spPr>
                <a:xfrm>
                  <a:off x="-5" y="5"/>
                  <a:ext cx="6206" cy="102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直接连接符 21"/>
            <p:cNvCxnSpPr/>
            <p:nvPr/>
          </p:nvCxnSpPr>
          <p:spPr>
            <a:xfrm>
              <a:off x="16400" y="4109"/>
              <a:ext cx="0" cy="3017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AC67691E-E3EA-4814-9DA3-9AF485C54D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6" y="3895725"/>
            <a:ext cx="2560309" cy="2560309"/>
          </a:xfrm>
          <a:prstGeom prst="rect">
            <a:avLst/>
          </a:prstGeom>
        </p:spPr>
      </p:pic>
      <p:grpSp>
        <p:nvGrpSpPr>
          <p:cNvPr id="18" name="Google Shape;862;p35">
            <a:extLst>
              <a:ext uri="{FF2B5EF4-FFF2-40B4-BE49-F238E27FC236}">
                <a16:creationId xmlns:a16="http://schemas.microsoft.com/office/drawing/2014/main" id="{B845DE1F-3543-4611-866D-5B90769D239D}"/>
              </a:ext>
            </a:extLst>
          </p:cNvPr>
          <p:cNvGrpSpPr/>
          <p:nvPr/>
        </p:nvGrpSpPr>
        <p:grpSpPr>
          <a:xfrm>
            <a:off x="2686050" y="1459978"/>
            <a:ext cx="9373870" cy="3904502"/>
            <a:chOff x="6530374" y="1560189"/>
            <a:chExt cx="1045566" cy="505315"/>
          </a:xfrm>
        </p:grpSpPr>
        <p:sp>
          <p:nvSpPr>
            <p:cNvPr id="19" name="Google Shape;863;p35">
              <a:extLst>
                <a:ext uri="{FF2B5EF4-FFF2-40B4-BE49-F238E27FC236}">
                  <a16:creationId xmlns:a16="http://schemas.microsoft.com/office/drawing/2014/main" id="{86E66138-AFB2-4A33-9AD1-DD87E0B500D7}"/>
                </a:ext>
              </a:extLst>
            </p:cNvPr>
            <p:cNvSpPr/>
            <p:nvPr/>
          </p:nvSpPr>
          <p:spPr>
            <a:xfrm>
              <a:off x="6530374" y="1560189"/>
              <a:ext cx="1045566" cy="505315"/>
            </a:xfrm>
            <a:custGeom>
              <a:avLst/>
              <a:gdLst/>
              <a:ahLst/>
              <a:cxnLst/>
              <a:rect l="l" t="t" r="r" b="b"/>
              <a:pathLst>
                <a:path w="19723" h="9532" extrusionOk="0">
                  <a:moveTo>
                    <a:pt x="9861" y="175"/>
                  </a:moveTo>
                  <a:cubicBezTo>
                    <a:pt x="10245" y="742"/>
                    <a:pt x="10895" y="1094"/>
                    <a:pt x="11565" y="1094"/>
                  </a:cubicBezTo>
                  <a:cubicBezTo>
                    <a:pt x="11781" y="1094"/>
                    <a:pt x="11999" y="1057"/>
                    <a:pt x="12211" y="979"/>
                  </a:cubicBezTo>
                  <a:cubicBezTo>
                    <a:pt x="12911" y="723"/>
                    <a:pt x="13445" y="285"/>
                    <a:pt x="14221" y="239"/>
                  </a:cubicBezTo>
                  <a:cubicBezTo>
                    <a:pt x="14270" y="236"/>
                    <a:pt x="14321" y="235"/>
                    <a:pt x="14373" y="235"/>
                  </a:cubicBezTo>
                  <a:cubicBezTo>
                    <a:pt x="15133" y="235"/>
                    <a:pt x="16163" y="545"/>
                    <a:pt x="16048" y="1478"/>
                  </a:cubicBezTo>
                  <a:cubicBezTo>
                    <a:pt x="16041" y="1535"/>
                    <a:pt x="16087" y="1562"/>
                    <a:pt x="16133" y="1562"/>
                  </a:cubicBezTo>
                  <a:cubicBezTo>
                    <a:pt x="16157" y="1562"/>
                    <a:pt x="16182" y="1555"/>
                    <a:pt x="16199" y="1541"/>
                  </a:cubicBezTo>
                  <a:cubicBezTo>
                    <a:pt x="16686" y="1153"/>
                    <a:pt x="17527" y="755"/>
                    <a:pt x="18213" y="755"/>
                  </a:cubicBezTo>
                  <a:cubicBezTo>
                    <a:pt x="18807" y="755"/>
                    <a:pt x="19284" y="1053"/>
                    <a:pt x="19314" y="1913"/>
                  </a:cubicBezTo>
                  <a:cubicBezTo>
                    <a:pt x="19337" y="2569"/>
                    <a:pt x="18664" y="4064"/>
                    <a:pt x="19549" y="4430"/>
                  </a:cubicBezTo>
                  <a:cubicBezTo>
                    <a:pt x="18503" y="4912"/>
                    <a:pt x="19343" y="6243"/>
                    <a:pt x="19362" y="7008"/>
                  </a:cubicBezTo>
                  <a:cubicBezTo>
                    <a:pt x="19383" y="7804"/>
                    <a:pt x="18831" y="8383"/>
                    <a:pt x="18042" y="8418"/>
                  </a:cubicBezTo>
                  <a:cubicBezTo>
                    <a:pt x="18014" y="8419"/>
                    <a:pt x="17987" y="8420"/>
                    <a:pt x="17960" y="8420"/>
                  </a:cubicBezTo>
                  <a:cubicBezTo>
                    <a:pt x="17298" y="8420"/>
                    <a:pt x="16725" y="8054"/>
                    <a:pt x="16125" y="7817"/>
                  </a:cubicBezTo>
                  <a:cubicBezTo>
                    <a:pt x="16120" y="7814"/>
                    <a:pt x="16115" y="7813"/>
                    <a:pt x="16110" y="7813"/>
                  </a:cubicBezTo>
                  <a:cubicBezTo>
                    <a:pt x="16086" y="7813"/>
                    <a:pt x="16076" y="7843"/>
                    <a:pt x="16084" y="7867"/>
                  </a:cubicBezTo>
                  <a:cubicBezTo>
                    <a:pt x="16073" y="7878"/>
                    <a:pt x="16063" y="7893"/>
                    <a:pt x="16061" y="7915"/>
                  </a:cubicBezTo>
                  <a:cubicBezTo>
                    <a:pt x="15988" y="8725"/>
                    <a:pt x="15379" y="9325"/>
                    <a:pt x="14561" y="9368"/>
                  </a:cubicBezTo>
                  <a:cubicBezTo>
                    <a:pt x="14521" y="9370"/>
                    <a:pt x="14480" y="9371"/>
                    <a:pt x="14439" y="9371"/>
                  </a:cubicBezTo>
                  <a:cubicBezTo>
                    <a:pt x="13790" y="9371"/>
                    <a:pt x="13174" y="9100"/>
                    <a:pt x="12573" y="8878"/>
                  </a:cubicBezTo>
                  <a:cubicBezTo>
                    <a:pt x="12138" y="8718"/>
                    <a:pt x="11669" y="8569"/>
                    <a:pt x="11199" y="8569"/>
                  </a:cubicBezTo>
                  <a:cubicBezTo>
                    <a:pt x="11057" y="8569"/>
                    <a:pt x="10915" y="8583"/>
                    <a:pt x="10774" y="8613"/>
                  </a:cubicBezTo>
                  <a:cubicBezTo>
                    <a:pt x="10407" y="8694"/>
                    <a:pt x="9977" y="8910"/>
                    <a:pt x="9861" y="9293"/>
                  </a:cubicBezTo>
                  <a:cubicBezTo>
                    <a:pt x="9746" y="8910"/>
                    <a:pt x="9316" y="8694"/>
                    <a:pt x="8949" y="8613"/>
                  </a:cubicBezTo>
                  <a:cubicBezTo>
                    <a:pt x="8808" y="8583"/>
                    <a:pt x="8666" y="8569"/>
                    <a:pt x="8524" y="8569"/>
                  </a:cubicBezTo>
                  <a:cubicBezTo>
                    <a:pt x="8054" y="8569"/>
                    <a:pt x="7584" y="8718"/>
                    <a:pt x="7149" y="8878"/>
                  </a:cubicBezTo>
                  <a:cubicBezTo>
                    <a:pt x="6549" y="9100"/>
                    <a:pt x="5933" y="9371"/>
                    <a:pt x="5284" y="9371"/>
                  </a:cubicBezTo>
                  <a:cubicBezTo>
                    <a:pt x="5243" y="9371"/>
                    <a:pt x="5202" y="9370"/>
                    <a:pt x="5162" y="9368"/>
                  </a:cubicBezTo>
                  <a:cubicBezTo>
                    <a:pt x="4344" y="9325"/>
                    <a:pt x="3735" y="8725"/>
                    <a:pt x="3661" y="7915"/>
                  </a:cubicBezTo>
                  <a:cubicBezTo>
                    <a:pt x="3660" y="7893"/>
                    <a:pt x="3651" y="7878"/>
                    <a:pt x="3638" y="7867"/>
                  </a:cubicBezTo>
                  <a:cubicBezTo>
                    <a:pt x="3646" y="7843"/>
                    <a:pt x="3636" y="7813"/>
                    <a:pt x="3612" y="7813"/>
                  </a:cubicBezTo>
                  <a:cubicBezTo>
                    <a:pt x="3607" y="7813"/>
                    <a:pt x="3602" y="7814"/>
                    <a:pt x="3597" y="7817"/>
                  </a:cubicBezTo>
                  <a:cubicBezTo>
                    <a:pt x="2998" y="8054"/>
                    <a:pt x="2425" y="8420"/>
                    <a:pt x="1763" y="8420"/>
                  </a:cubicBezTo>
                  <a:cubicBezTo>
                    <a:pt x="1736" y="8420"/>
                    <a:pt x="1708" y="8419"/>
                    <a:pt x="1681" y="8418"/>
                  </a:cubicBezTo>
                  <a:cubicBezTo>
                    <a:pt x="892" y="8383"/>
                    <a:pt x="340" y="7804"/>
                    <a:pt x="361" y="7008"/>
                  </a:cubicBezTo>
                  <a:cubicBezTo>
                    <a:pt x="380" y="6243"/>
                    <a:pt x="1220" y="4912"/>
                    <a:pt x="174" y="4430"/>
                  </a:cubicBezTo>
                  <a:cubicBezTo>
                    <a:pt x="1059" y="4064"/>
                    <a:pt x="386" y="2569"/>
                    <a:pt x="409" y="1913"/>
                  </a:cubicBezTo>
                  <a:cubicBezTo>
                    <a:pt x="439" y="1053"/>
                    <a:pt x="916" y="755"/>
                    <a:pt x="1510" y="755"/>
                  </a:cubicBezTo>
                  <a:cubicBezTo>
                    <a:pt x="2196" y="755"/>
                    <a:pt x="3037" y="1153"/>
                    <a:pt x="3524" y="1541"/>
                  </a:cubicBezTo>
                  <a:cubicBezTo>
                    <a:pt x="3541" y="1555"/>
                    <a:pt x="3566" y="1562"/>
                    <a:pt x="3590" y="1562"/>
                  </a:cubicBezTo>
                  <a:cubicBezTo>
                    <a:pt x="3636" y="1562"/>
                    <a:pt x="3682" y="1535"/>
                    <a:pt x="3675" y="1478"/>
                  </a:cubicBezTo>
                  <a:cubicBezTo>
                    <a:pt x="3560" y="545"/>
                    <a:pt x="4590" y="235"/>
                    <a:pt x="5349" y="235"/>
                  </a:cubicBezTo>
                  <a:cubicBezTo>
                    <a:pt x="5401" y="235"/>
                    <a:pt x="5452" y="236"/>
                    <a:pt x="5501" y="239"/>
                  </a:cubicBezTo>
                  <a:cubicBezTo>
                    <a:pt x="6278" y="285"/>
                    <a:pt x="6812" y="723"/>
                    <a:pt x="7512" y="979"/>
                  </a:cubicBezTo>
                  <a:cubicBezTo>
                    <a:pt x="7724" y="1057"/>
                    <a:pt x="7942" y="1094"/>
                    <a:pt x="8158" y="1094"/>
                  </a:cubicBezTo>
                  <a:cubicBezTo>
                    <a:pt x="8827" y="1094"/>
                    <a:pt x="9476" y="742"/>
                    <a:pt x="9861" y="175"/>
                  </a:cubicBezTo>
                  <a:close/>
                  <a:moveTo>
                    <a:pt x="9828" y="0"/>
                  </a:moveTo>
                  <a:cubicBezTo>
                    <a:pt x="9805" y="0"/>
                    <a:pt x="9782" y="11"/>
                    <a:pt x="9766" y="36"/>
                  </a:cubicBezTo>
                  <a:cubicBezTo>
                    <a:pt x="9435" y="592"/>
                    <a:pt x="8822" y="937"/>
                    <a:pt x="8177" y="937"/>
                  </a:cubicBezTo>
                  <a:cubicBezTo>
                    <a:pt x="8124" y="937"/>
                    <a:pt x="8071" y="935"/>
                    <a:pt x="8018" y="930"/>
                  </a:cubicBezTo>
                  <a:cubicBezTo>
                    <a:pt x="7293" y="865"/>
                    <a:pt x="6726" y="293"/>
                    <a:pt x="6019" y="131"/>
                  </a:cubicBezTo>
                  <a:cubicBezTo>
                    <a:pt x="5831" y="88"/>
                    <a:pt x="5608" y="64"/>
                    <a:pt x="5375" y="64"/>
                  </a:cubicBezTo>
                  <a:cubicBezTo>
                    <a:pt x="4515" y="64"/>
                    <a:pt x="3504" y="390"/>
                    <a:pt x="3490" y="1296"/>
                  </a:cubicBezTo>
                  <a:cubicBezTo>
                    <a:pt x="2982" y="927"/>
                    <a:pt x="2217" y="528"/>
                    <a:pt x="1536" y="528"/>
                  </a:cubicBezTo>
                  <a:cubicBezTo>
                    <a:pt x="1244" y="528"/>
                    <a:pt x="968" y="602"/>
                    <a:pt x="734" y="783"/>
                  </a:cubicBezTo>
                  <a:cubicBezTo>
                    <a:pt x="377" y="1061"/>
                    <a:pt x="243" y="1536"/>
                    <a:pt x="241" y="1971"/>
                  </a:cubicBezTo>
                  <a:cubicBezTo>
                    <a:pt x="238" y="2633"/>
                    <a:pt x="901" y="4026"/>
                    <a:pt x="52" y="4354"/>
                  </a:cubicBezTo>
                  <a:cubicBezTo>
                    <a:pt x="1" y="4374"/>
                    <a:pt x="5" y="4441"/>
                    <a:pt x="42" y="4460"/>
                  </a:cubicBezTo>
                  <a:cubicBezTo>
                    <a:pt x="20" y="4495"/>
                    <a:pt x="23" y="4543"/>
                    <a:pt x="72" y="4565"/>
                  </a:cubicBezTo>
                  <a:cubicBezTo>
                    <a:pt x="937" y="4942"/>
                    <a:pt x="370" y="6036"/>
                    <a:pt x="237" y="6668"/>
                  </a:cubicBezTo>
                  <a:cubicBezTo>
                    <a:pt x="132" y="7161"/>
                    <a:pt x="198" y="7698"/>
                    <a:pt x="528" y="8095"/>
                  </a:cubicBezTo>
                  <a:cubicBezTo>
                    <a:pt x="843" y="8475"/>
                    <a:pt x="1259" y="8621"/>
                    <a:pt x="1700" y="8621"/>
                  </a:cubicBezTo>
                  <a:cubicBezTo>
                    <a:pt x="2334" y="8621"/>
                    <a:pt x="3017" y="8317"/>
                    <a:pt x="3511" y="7968"/>
                  </a:cubicBezTo>
                  <a:cubicBezTo>
                    <a:pt x="3597" y="8944"/>
                    <a:pt x="4401" y="9531"/>
                    <a:pt x="5316" y="9531"/>
                  </a:cubicBezTo>
                  <a:cubicBezTo>
                    <a:pt x="5424" y="9531"/>
                    <a:pt x="5533" y="9523"/>
                    <a:pt x="5642" y="9507"/>
                  </a:cubicBezTo>
                  <a:cubicBezTo>
                    <a:pt x="6327" y="9403"/>
                    <a:pt x="6947" y="9064"/>
                    <a:pt x="7604" y="8863"/>
                  </a:cubicBezTo>
                  <a:cubicBezTo>
                    <a:pt x="7903" y="8772"/>
                    <a:pt x="8217" y="8701"/>
                    <a:pt x="8531" y="8701"/>
                  </a:cubicBezTo>
                  <a:cubicBezTo>
                    <a:pt x="8659" y="8701"/>
                    <a:pt x="8787" y="8713"/>
                    <a:pt x="8914" y="8740"/>
                  </a:cubicBezTo>
                  <a:cubicBezTo>
                    <a:pt x="9330" y="8828"/>
                    <a:pt x="9567" y="9057"/>
                    <a:pt x="9831" y="9367"/>
                  </a:cubicBezTo>
                  <a:cubicBezTo>
                    <a:pt x="9836" y="9373"/>
                    <a:pt x="9842" y="9375"/>
                    <a:pt x="9848" y="9375"/>
                  </a:cubicBezTo>
                  <a:cubicBezTo>
                    <a:pt x="9853" y="9375"/>
                    <a:pt x="9858" y="9374"/>
                    <a:pt x="9862" y="9371"/>
                  </a:cubicBezTo>
                  <a:cubicBezTo>
                    <a:pt x="9866" y="9374"/>
                    <a:pt x="9871" y="9375"/>
                    <a:pt x="9875" y="9375"/>
                  </a:cubicBezTo>
                  <a:cubicBezTo>
                    <a:pt x="9881" y="9375"/>
                    <a:pt x="9887" y="9373"/>
                    <a:pt x="9892" y="9367"/>
                  </a:cubicBezTo>
                  <a:cubicBezTo>
                    <a:pt x="10157" y="9057"/>
                    <a:pt x="10394" y="8828"/>
                    <a:pt x="10809" y="8740"/>
                  </a:cubicBezTo>
                  <a:cubicBezTo>
                    <a:pt x="10936" y="8713"/>
                    <a:pt x="11064" y="8701"/>
                    <a:pt x="11192" y="8701"/>
                  </a:cubicBezTo>
                  <a:cubicBezTo>
                    <a:pt x="11506" y="8701"/>
                    <a:pt x="11820" y="8772"/>
                    <a:pt x="12119" y="8863"/>
                  </a:cubicBezTo>
                  <a:cubicBezTo>
                    <a:pt x="12776" y="9064"/>
                    <a:pt x="13396" y="9403"/>
                    <a:pt x="14081" y="9507"/>
                  </a:cubicBezTo>
                  <a:cubicBezTo>
                    <a:pt x="14190" y="9523"/>
                    <a:pt x="14299" y="9531"/>
                    <a:pt x="14407" y="9531"/>
                  </a:cubicBezTo>
                  <a:cubicBezTo>
                    <a:pt x="15323" y="9531"/>
                    <a:pt x="16127" y="8944"/>
                    <a:pt x="16212" y="7968"/>
                  </a:cubicBezTo>
                  <a:cubicBezTo>
                    <a:pt x="16706" y="8317"/>
                    <a:pt x="17389" y="8621"/>
                    <a:pt x="18023" y="8621"/>
                  </a:cubicBezTo>
                  <a:cubicBezTo>
                    <a:pt x="18463" y="8621"/>
                    <a:pt x="18880" y="8475"/>
                    <a:pt x="19195" y="8095"/>
                  </a:cubicBezTo>
                  <a:cubicBezTo>
                    <a:pt x="19525" y="7698"/>
                    <a:pt x="19591" y="7161"/>
                    <a:pt x="19486" y="6668"/>
                  </a:cubicBezTo>
                  <a:cubicBezTo>
                    <a:pt x="19354" y="6036"/>
                    <a:pt x="18788" y="4942"/>
                    <a:pt x="19652" y="4565"/>
                  </a:cubicBezTo>
                  <a:cubicBezTo>
                    <a:pt x="19701" y="4543"/>
                    <a:pt x="19704" y="4495"/>
                    <a:pt x="19682" y="4460"/>
                  </a:cubicBezTo>
                  <a:cubicBezTo>
                    <a:pt x="19718" y="4441"/>
                    <a:pt x="19722" y="4374"/>
                    <a:pt x="19672" y="4354"/>
                  </a:cubicBezTo>
                  <a:cubicBezTo>
                    <a:pt x="18822" y="4026"/>
                    <a:pt x="19486" y="2633"/>
                    <a:pt x="19483" y="1971"/>
                  </a:cubicBezTo>
                  <a:cubicBezTo>
                    <a:pt x="19481" y="1536"/>
                    <a:pt x="19347" y="1061"/>
                    <a:pt x="18989" y="783"/>
                  </a:cubicBezTo>
                  <a:cubicBezTo>
                    <a:pt x="18755" y="602"/>
                    <a:pt x="18479" y="528"/>
                    <a:pt x="18187" y="528"/>
                  </a:cubicBezTo>
                  <a:cubicBezTo>
                    <a:pt x="17507" y="528"/>
                    <a:pt x="16743" y="927"/>
                    <a:pt x="16234" y="1296"/>
                  </a:cubicBezTo>
                  <a:cubicBezTo>
                    <a:pt x="16219" y="390"/>
                    <a:pt x="15209" y="64"/>
                    <a:pt x="14349" y="64"/>
                  </a:cubicBezTo>
                  <a:cubicBezTo>
                    <a:pt x="14116" y="64"/>
                    <a:pt x="13893" y="88"/>
                    <a:pt x="13705" y="131"/>
                  </a:cubicBezTo>
                  <a:cubicBezTo>
                    <a:pt x="12997" y="293"/>
                    <a:pt x="12430" y="865"/>
                    <a:pt x="11705" y="930"/>
                  </a:cubicBezTo>
                  <a:cubicBezTo>
                    <a:pt x="11652" y="935"/>
                    <a:pt x="11599" y="937"/>
                    <a:pt x="11547" y="937"/>
                  </a:cubicBezTo>
                  <a:cubicBezTo>
                    <a:pt x="10902" y="937"/>
                    <a:pt x="10289" y="591"/>
                    <a:pt x="9957" y="36"/>
                  </a:cubicBezTo>
                  <a:cubicBezTo>
                    <a:pt x="9941" y="11"/>
                    <a:pt x="9919" y="0"/>
                    <a:pt x="9896" y="0"/>
                  </a:cubicBezTo>
                  <a:cubicBezTo>
                    <a:pt x="9884" y="0"/>
                    <a:pt x="9873" y="3"/>
                    <a:pt x="9862" y="7"/>
                  </a:cubicBezTo>
                  <a:cubicBezTo>
                    <a:pt x="9851" y="3"/>
                    <a:pt x="9840" y="0"/>
                    <a:pt x="98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Google Shape;864;p35">
              <a:extLst>
                <a:ext uri="{FF2B5EF4-FFF2-40B4-BE49-F238E27FC236}">
                  <a16:creationId xmlns:a16="http://schemas.microsoft.com/office/drawing/2014/main" id="{F45C0643-17E2-4FA1-BC46-3A7E7B6497C5}"/>
                </a:ext>
              </a:extLst>
            </p:cNvPr>
            <p:cNvSpPr/>
            <p:nvPr/>
          </p:nvSpPr>
          <p:spPr>
            <a:xfrm>
              <a:off x="6539545" y="1569360"/>
              <a:ext cx="1027223" cy="487609"/>
            </a:xfrm>
            <a:custGeom>
              <a:avLst/>
              <a:gdLst/>
              <a:ahLst/>
              <a:cxnLst/>
              <a:rect l="l" t="t" r="r" b="b"/>
              <a:pathLst>
                <a:path w="19377" h="9198" extrusionOk="0">
                  <a:moveTo>
                    <a:pt x="13830" y="402"/>
                  </a:moveTo>
                  <a:cubicBezTo>
                    <a:pt x="13849" y="402"/>
                    <a:pt x="13861" y="428"/>
                    <a:pt x="13846" y="442"/>
                  </a:cubicBezTo>
                  <a:cubicBezTo>
                    <a:pt x="13723" y="566"/>
                    <a:pt x="13500" y="614"/>
                    <a:pt x="13334" y="640"/>
                  </a:cubicBezTo>
                  <a:cubicBezTo>
                    <a:pt x="13332" y="640"/>
                    <a:pt x="13331" y="640"/>
                    <a:pt x="13329" y="640"/>
                  </a:cubicBezTo>
                  <a:cubicBezTo>
                    <a:pt x="13302" y="640"/>
                    <a:pt x="13291" y="600"/>
                    <a:pt x="13321" y="594"/>
                  </a:cubicBezTo>
                  <a:cubicBezTo>
                    <a:pt x="13409" y="574"/>
                    <a:pt x="13495" y="549"/>
                    <a:pt x="13579" y="516"/>
                  </a:cubicBezTo>
                  <a:cubicBezTo>
                    <a:pt x="13662" y="482"/>
                    <a:pt x="13738" y="429"/>
                    <a:pt x="13823" y="403"/>
                  </a:cubicBezTo>
                  <a:cubicBezTo>
                    <a:pt x="13826" y="402"/>
                    <a:pt x="13828" y="402"/>
                    <a:pt x="13830" y="402"/>
                  </a:cubicBezTo>
                  <a:close/>
                  <a:moveTo>
                    <a:pt x="14585" y="431"/>
                  </a:moveTo>
                  <a:cubicBezTo>
                    <a:pt x="14742" y="431"/>
                    <a:pt x="14918" y="504"/>
                    <a:pt x="14990" y="650"/>
                  </a:cubicBezTo>
                  <a:cubicBezTo>
                    <a:pt x="15001" y="673"/>
                    <a:pt x="14982" y="698"/>
                    <a:pt x="14961" y="698"/>
                  </a:cubicBezTo>
                  <a:cubicBezTo>
                    <a:pt x="14954" y="698"/>
                    <a:pt x="14946" y="695"/>
                    <a:pt x="14940" y="688"/>
                  </a:cubicBezTo>
                  <a:cubicBezTo>
                    <a:pt x="14836" y="578"/>
                    <a:pt x="14727" y="496"/>
                    <a:pt x="14568" y="495"/>
                  </a:cubicBezTo>
                  <a:cubicBezTo>
                    <a:pt x="14527" y="495"/>
                    <a:pt x="14527" y="433"/>
                    <a:pt x="14568" y="431"/>
                  </a:cubicBezTo>
                  <a:cubicBezTo>
                    <a:pt x="14573" y="431"/>
                    <a:pt x="14579" y="431"/>
                    <a:pt x="14585" y="431"/>
                  </a:cubicBezTo>
                  <a:close/>
                  <a:moveTo>
                    <a:pt x="4717" y="528"/>
                  </a:moveTo>
                  <a:cubicBezTo>
                    <a:pt x="4740" y="528"/>
                    <a:pt x="4762" y="529"/>
                    <a:pt x="4785" y="532"/>
                  </a:cubicBezTo>
                  <a:cubicBezTo>
                    <a:pt x="4827" y="536"/>
                    <a:pt x="4828" y="594"/>
                    <a:pt x="4785" y="598"/>
                  </a:cubicBezTo>
                  <a:cubicBezTo>
                    <a:pt x="4610" y="616"/>
                    <a:pt x="4454" y="645"/>
                    <a:pt x="4304" y="740"/>
                  </a:cubicBezTo>
                  <a:cubicBezTo>
                    <a:pt x="4298" y="744"/>
                    <a:pt x="4292" y="745"/>
                    <a:pt x="4287" y="745"/>
                  </a:cubicBezTo>
                  <a:cubicBezTo>
                    <a:pt x="4260" y="745"/>
                    <a:pt x="4244" y="705"/>
                    <a:pt x="4272" y="686"/>
                  </a:cubicBezTo>
                  <a:cubicBezTo>
                    <a:pt x="4400" y="595"/>
                    <a:pt x="4558" y="528"/>
                    <a:pt x="4717" y="528"/>
                  </a:cubicBezTo>
                  <a:close/>
                  <a:moveTo>
                    <a:pt x="5623" y="543"/>
                  </a:moveTo>
                  <a:cubicBezTo>
                    <a:pt x="5627" y="543"/>
                    <a:pt x="5630" y="544"/>
                    <a:pt x="5634" y="545"/>
                  </a:cubicBezTo>
                  <a:cubicBezTo>
                    <a:pt x="5798" y="597"/>
                    <a:pt x="5964" y="665"/>
                    <a:pt x="6102" y="771"/>
                  </a:cubicBezTo>
                  <a:cubicBezTo>
                    <a:pt x="6128" y="793"/>
                    <a:pt x="6114" y="831"/>
                    <a:pt x="6087" y="831"/>
                  </a:cubicBezTo>
                  <a:cubicBezTo>
                    <a:pt x="6081" y="831"/>
                    <a:pt x="6076" y="830"/>
                    <a:pt x="6070" y="827"/>
                  </a:cubicBezTo>
                  <a:cubicBezTo>
                    <a:pt x="5920" y="747"/>
                    <a:pt x="5776" y="665"/>
                    <a:pt x="5618" y="607"/>
                  </a:cubicBezTo>
                  <a:cubicBezTo>
                    <a:pt x="5583" y="593"/>
                    <a:pt x="5593" y="543"/>
                    <a:pt x="5623" y="543"/>
                  </a:cubicBezTo>
                  <a:close/>
                  <a:moveTo>
                    <a:pt x="9622" y="566"/>
                  </a:moveTo>
                  <a:cubicBezTo>
                    <a:pt x="9683" y="566"/>
                    <a:pt x="9749" y="637"/>
                    <a:pt x="9791" y="671"/>
                  </a:cubicBezTo>
                  <a:cubicBezTo>
                    <a:pt x="9876" y="736"/>
                    <a:pt x="9965" y="799"/>
                    <a:pt x="10045" y="874"/>
                  </a:cubicBezTo>
                  <a:cubicBezTo>
                    <a:pt x="10071" y="899"/>
                    <a:pt x="10047" y="941"/>
                    <a:pt x="10016" y="941"/>
                  </a:cubicBezTo>
                  <a:cubicBezTo>
                    <a:pt x="10010" y="941"/>
                    <a:pt x="10003" y="939"/>
                    <a:pt x="9997" y="935"/>
                  </a:cubicBezTo>
                  <a:cubicBezTo>
                    <a:pt x="9890" y="867"/>
                    <a:pt x="9798" y="756"/>
                    <a:pt x="9686" y="700"/>
                  </a:cubicBezTo>
                  <a:cubicBezTo>
                    <a:pt x="9659" y="686"/>
                    <a:pt x="9637" y="680"/>
                    <a:pt x="9618" y="680"/>
                  </a:cubicBezTo>
                  <a:cubicBezTo>
                    <a:pt x="9557" y="680"/>
                    <a:pt x="9526" y="740"/>
                    <a:pt x="9471" y="796"/>
                  </a:cubicBezTo>
                  <a:cubicBezTo>
                    <a:pt x="9414" y="850"/>
                    <a:pt x="9359" y="905"/>
                    <a:pt x="9303" y="960"/>
                  </a:cubicBezTo>
                  <a:cubicBezTo>
                    <a:pt x="9296" y="968"/>
                    <a:pt x="9287" y="971"/>
                    <a:pt x="9279" y="971"/>
                  </a:cubicBezTo>
                  <a:cubicBezTo>
                    <a:pt x="9250" y="971"/>
                    <a:pt x="9225" y="933"/>
                    <a:pt x="9251" y="907"/>
                  </a:cubicBezTo>
                  <a:cubicBezTo>
                    <a:pt x="9338" y="815"/>
                    <a:pt x="9424" y="720"/>
                    <a:pt x="9514" y="631"/>
                  </a:cubicBezTo>
                  <a:cubicBezTo>
                    <a:pt x="9545" y="600"/>
                    <a:pt x="9574" y="566"/>
                    <a:pt x="9621" y="566"/>
                  </a:cubicBezTo>
                  <a:cubicBezTo>
                    <a:pt x="9621" y="566"/>
                    <a:pt x="9622" y="566"/>
                    <a:pt x="9622" y="566"/>
                  </a:cubicBezTo>
                  <a:close/>
                  <a:moveTo>
                    <a:pt x="1705" y="942"/>
                  </a:moveTo>
                  <a:cubicBezTo>
                    <a:pt x="1707" y="942"/>
                    <a:pt x="1709" y="942"/>
                    <a:pt x="1711" y="943"/>
                  </a:cubicBezTo>
                  <a:cubicBezTo>
                    <a:pt x="1863" y="1005"/>
                    <a:pt x="2021" y="1061"/>
                    <a:pt x="2167" y="1138"/>
                  </a:cubicBezTo>
                  <a:cubicBezTo>
                    <a:pt x="2193" y="1151"/>
                    <a:pt x="2179" y="1192"/>
                    <a:pt x="2154" y="1192"/>
                  </a:cubicBezTo>
                  <a:cubicBezTo>
                    <a:pt x="2151" y="1192"/>
                    <a:pt x="2148" y="1191"/>
                    <a:pt x="2145" y="1190"/>
                  </a:cubicBezTo>
                  <a:cubicBezTo>
                    <a:pt x="1991" y="1133"/>
                    <a:pt x="1842" y="1053"/>
                    <a:pt x="1695" y="982"/>
                  </a:cubicBezTo>
                  <a:cubicBezTo>
                    <a:pt x="1676" y="972"/>
                    <a:pt x="1687" y="942"/>
                    <a:pt x="1705" y="942"/>
                  </a:cubicBezTo>
                  <a:close/>
                  <a:moveTo>
                    <a:pt x="12528" y="879"/>
                  </a:moveTo>
                  <a:cubicBezTo>
                    <a:pt x="12549" y="879"/>
                    <a:pt x="12564" y="910"/>
                    <a:pt x="12548" y="928"/>
                  </a:cubicBezTo>
                  <a:cubicBezTo>
                    <a:pt x="12413" y="1070"/>
                    <a:pt x="12234" y="1155"/>
                    <a:pt x="12046" y="1200"/>
                  </a:cubicBezTo>
                  <a:cubicBezTo>
                    <a:pt x="12043" y="1200"/>
                    <a:pt x="12041" y="1200"/>
                    <a:pt x="12039" y="1200"/>
                  </a:cubicBezTo>
                  <a:cubicBezTo>
                    <a:pt x="12014" y="1200"/>
                    <a:pt x="12006" y="1163"/>
                    <a:pt x="12033" y="1154"/>
                  </a:cubicBezTo>
                  <a:cubicBezTo>
                    <a:pt x="12213" y="1096"/>
                    <a:pt x="12365" y="998"/>
                    <a:pt x="12514" y="884"/>
                  </a:cubicBezTo>
                  <a:cubicBezTo>
                    <a:pt x="12518" y="881"/>
                    <a:pt x="12523" y="879"/>
                    <a:pt x="12528" y="879"/>
                  </a:cubicBezTo>
                  <a:close/>
                  <a:moveTo>
                    <a:pt x="17555" y="1021"/>
                  </a:moveTo>
                  <a:cubicBezTo>
                    <a:pt x="17586" y="1021"/>
                    <a:pt x="17616" y="1023"/>
                    <a:pt x="17647" y="1027"/>
                  </a:cubicBezTo>
                  <a:cubicBezTo>
                    <a:pt x="17688" y="1032"/>
                    <a:pt x="17690" y="1092"/>
                    <a:pt x="17647" y="1093"/>
                  </a:cubicBezTo>
                  <a:cubicBezTo>
                    <a:pt x="17464" y="1095"/>
                    <a:pt x="17289" y="1122"/>
                    <a:pt x="17123" y="1201"/>
                  </a:cubicBezTo>
                  <a:cubicBezTo>
                    <a:pt x="17119" y="1203"/>
                    <a:pt x="17114" y="1204"/>
                    <a:pt x="17110" y="1204"/>
                  </a:cubicBezTo>
                  <a:cubicBezTo>
                    <a:pt x="17082" y="1204"/>
                    <a:pt x="17063" y="1164"/>
                    <a:pt x="17092" y="1148"/>
                  </a:cubicBezTo>
                  <a:cubicBezTo>
                    <a:pt x="17237" y="1070"/>
                    <a:pt x="17393" y="1021"/>
                    <a:pt x="17555" y="1021"/>
                  </a:cubicBezTo>
                  <a:close/>
                  <a:moveTo>
                    <a:pt x="6820" y="1036"/>
                  </a:moveTo>
                  <a:cubicBezTo>
                    <a:pt x="6824" y="1036"/>
                    <a:pt x="6829" y="1037"/>
                    <a:pt x="6833" y="1039"/>
                  </a:cubicBezTo>
                  <a:cubicBezTo>
                    <a:pt x="7045" y="1154"/>
                    <a:pt x="7248" y="1178"/>
                    <a:pt x="7474" y="1234"/>
                  </a:cubicBezTo>
                  <a:cubicBezTo>
                    <a:pt x="7509" y="1243"/>
                    <a:pt x="7498" y="1290"/>
                    <a:pt x="7467" y="1293"/>
                  </a:cubicBezTo>
                  <a:cubicBezTo>
                    <a:pt x="7451" y="1294"/>
                    <a:pt x="7435" y="1294"/>
                    <a:pt x="7419" y="1294"/>
                  </a:cubicBezTo>
                  <a:cubicBezTo>
                    <a:pt x="7206" y="1294"/>
                    <a:pt x="6981" y="1194"/>
                    <a:pt x="6805" y="1090"/>
                  </a:cubicBezTo>
                  <a:cubicBezTo>
                    <a:pt x="6776" y="1074"/>
                    <a:pt x="6794" y="1036"/>
                    <a:pt x="6820" y="1036"/>
                  </a:cubicBezTo>
                  <a:close/>
                  <a:moveTo>
                    <a:pt x="10646" y="1190"/>
                  </a:moveTo>
                  <a:cubicBezTo>
                    <a:pt x="10649" y="1190"/>
                    <a:pt x="10652" y="1191"/>
                    <a:pt x="10656" y="1192"/>
                  </a:cubicBezTo>
                  <a:cubicBezTo>
                    <a:pt x="10812" y="1258"/>
                    <a:pt x="10972" y="1285"/>
                    <a:pt x="11142" y="1288"/>
                  </a:cubicBezTo>
                  <a:cubicBezTo>
                    <a:pt x="11172" y="1289"/>
                    <a:pt x="11172" y="1334"/>
                    <a:pt x="11142" y="1335"/>
                  </a:cubicBezTo>
                  <a:cubicBezTo>
                    <a:pt x="11130" y="1336"/>
                    <a:pt x="11118" y="1336"/>
                    <a:pt x="11106" y="1336"/>
                  </a:cubicBezTo>
                  <a:cubicBezTo>
                    <a:pt x="10943" y="1336"/>
                    <a:pt x="10784" y="1295"/>
                    <a:pt x="10634" y="1227"/>
                  </a:cubicBezTo>
                  <a:cubicBezTo>
                    <a:pt x="10613" y="1218"/>
                    <a:pt x="10626" y="1190"/>
                    <a:pt x="10646" y="1190"/>
                  </a:cubicBezTo>
                  <a:close/>
                  <a:moveTo>
                    <a:pt x="8610" y="1183"/>
                  </a:moveTo>
                  <a:cubicBezTo>
                    <a:pt x="8635" y="1183"/>
                    <a:pt x="8654" y="1214"/>
                    <a:pt x="8632" y="1235"/>
                  </a:cubicBezTo>
                  <a:cubicBezTo>
                    <a:pt x="8546" y="1317"/>
                    <a:pt x="8424" y="1352"/>
                    <a:pt x="8304" y="1352"/>
                  </a:cubicBezTo>
                  <a:cubicBezTo>
                    <a:pt x="8253" y="1352"/>
                    <a:pt x="8202" y="1346"/>
                    <a:pt x="8155" y="1334"/>
                  </a:cubicBezTo>
                  <a:cubicBezTo>
                    <a:pt x="8121" y="1326"/>
                    <a:pt x="8133" y="1278"/>
                    <a:pt x="8163" y="1278"/>
                  </a:cubicBezTo>
                  <a:cubicBezTo>
                    <a:pt x="8165" y="1278"/>
                    <a:pt x="8168" y="1278"/>
                    <a:pt x="8170" y="1279"/>
                  </a:cubicBezTo>
                  <a:cubicBezTo>
                    <a:pt x="8201" y="1284"/>
                    <a:pt x="8232" y="1287"/>
                    <a:pt x="8261" y="1287"/>
                  </a:cubicBezTo>
                  <a:cubicBezTo>
                    <a:pt x="8380" y="1287"/>
                    <a:pt x="8484" y="1243"/>
                    <a:pt x="8595" y="1187"/>
                  </a:cubicBezTo>
                  <a:cubicBezTo>
                    <a:pt x="8600" y="1184"/>
                    <a:pt x="8605" y="1183"/>
                    <a:pt x="8610" y="1183"/>
                  </a:cubicBezTo>
                  <a:close/>
                  <a:moveTo>
                    <a:pt x="18243" y="1079"/>
                  </a:moveTo>
                  <a:cubicBezTo>
                    <a:pt x="18243" y="1079"/>
                    <a:pt x="18244" y="1079"/>
                    <a:pt x="18244" y="1079"/>
                  </a:cubicBezTo>
                  <a:cubicBezTo>
                    <a:pt x="18436" y="1087"/>
                    <a:pt x="18612" y="1213"/>
                    <a:pt x="18657" y="1405"/>
                  </a:cubicBezTo>
                  <a:cubicBezTo>
                    <a:pt x="18664" y="1430"/>
                    <a:pt x="18644" y="1446"/>
                    <a:pt x="18625" y="1446"/>
                  </a:cubicBezTo>
                  <a:cubicBezTo>
                    <a:pt x="18612" y="1446"/>
                    <a:pt x="18598" y="1439"/>
                    <a:pt x="18592" y="1423"/>
                  </a:cubicBezTo>
                  <a:cubicBezTo>
                    <a:pt x="18534" y="1266"/>
                    <a:pt x="18405" y="1146"/>
                    <a:pt x="18237" y="1123"/>
                  </a:cubicBezTo>
                  <a:cubicBezTo>
                    <a:pt x="18213" y="1118"/>
                    <a:pt x="18219" y="1079"/>
                    <a:pt x="18243" y="1079"/>
                  </a:cubicBezTo>
                  <a:close/>
                  <a:moveTo>
                    <a:pt x="1063" y="998"/>
                  </a:moveTo>
                  <a:cubicBezTo>
                    <a:pt x="1090" y="998"/>
                    <a:pt x="1109" y="1038"/>
                    <a:pt x="1079" y="1051"/>
                  </a:cubicBezTo>
                  <a:cubicBezTo>
                    <a:pt x="911" y="1128"/>
                    <a:pt x="785" y="1266"/>
                    <a:pt x="782" y="1459"/>
                  </a:cubicBezTo>
                  <a:cubicBezTo>
                    <a:pt x="782" y="1472"/>
                    <a:pt x="772" y="1478"/>
                    <a:pt x="762" y="1478"/>
                  </a:cubicBezTo>
                  <a:cubicBezTo>
                    <a:pt x="752" y="1478"/>
                    <a:pt x="742" y="1472"/>
                    <a:pt x="741" y="1459"/>
                  </a:cubicBezTo>
                  <a:cubicBezTo>
                    <a:pt x="724" y="1257"/>
                    <a:pt x="850" y="1040"/>
                    <a:pt x="1057" y="999"/>
                  </a:cubicBezTo>
                  <a:cubicBezTo>
                    <a:pt x="1059" y="998"/>
                    <a:pt x="1061" y="998"/>
                    <a:pt x="1063" y="998"/>
                  </a:cubicBezTo>
                  <a:close/>
                  <a:moveTo>
                    <a:pt x="15374" y="878"/>
                  </a:moveTo>
                  <a:cubicBezTo>
                    <a:pt x="15387" y="878"/>
                    <a:pt x="15400" y="884"/>
                    <a:pt x="15406" y="899"/>
                  </a:cubicBezTo>
                  <a:cubicBezTo>
                    <a:pt x="15503" y="1129"/>
                    <a:pt x="15613" y="1365"/>
                    <a:pt x="15678" y="1606"/>
                  </a:cubicBezTo>
                  <a:cubicBezTo>
                    <a:pt x="15686" y="1634"/>
                    <a:pt x="15659" y="1658"/>
                    <a:pt x="15635" y="1658"/>
                  </a:cubicBezTo>
                  <a:cubicBezTo>
                    <a:pt x="15622" y="1658"/>
                    <a:pt x="15609" y="1651"/>
                    <a:pt x="15602" y="1637"/>
                  </a:cubicBezTo>
                  <a:cubicBezTo>
                    <a:pt x="15494" y="1409"/>
                    <a:pt x="15422" y="1156"/>
                    <a:pt x="15346" y="917"/>
                  </a:cubicBezTo>
                  <a:cubicBezTo>
                    <a:pt x="15337" y="892"/>
                    <a:pt x="15355" y="878"/>
                    <a:pt x="15374" y="878"/>
                  </a:cubicBezTo>
                  <a:close/>
                  <a:moveTo>
                    <a:pt x="3888" y="1236"/>
                  </a:moveTo>
                  <a:cubicBezTo>
                    <a:pt x="3902" y="1236"/>
                    <a:pt x="3918" y="1249"/>
                    <a:pt x="3914" y="1266"/>
                  </a:cubicBezTo>
                  <a:cubicBezTo>
                    <a:pt x="3882" y="1397"/>
                    <a:pt x="3855" y="1521"/>
                    <a:pt x="3858" y="1658"/>
                  </a:cubicBezTo>
                  <a:cubicBezTo>
                    <a:pt x="3858" y="1667"/>
                    <a:pt x="3849" y="1673"/>
                    <a:pt x="3841" y="1673"/>
                  </a:cubicBezTo>
                  <a:cubicBezTo>
                    <a:pt x="3834" y="1673"/>
                    <a:pt x="3828" y="1670"/>
                    <a:pt x="3827" y="1662"/>
                  </a:cubicBezTo>
                  <a:cubicBezTo>
                    <a:pt x="3809" y="1523"/>
                    <a:pt x="3815" y="1378"/>
                    <a:pt x="3870" y="1248"/>
                  </a:cubicBezTo>
                  <a:cubicBezTo>
                    <a:pt x="3874" y="1239"/>
                    <a:pt x="3880" y="1236"/>
                    <a:pt x="3888" y="1236"/>
                  </a:cubicBezTo>
                  <a:close/>
                  <a:moveTo>
                    <a:pt x="16504" y="1426"/>
                  </a:moveTo>
                  <a:cubicBezTo>
                    <a:pt x="16533" y="1426"/>
                    <a:pt x="16549" y="1466"/>
                    <a:pt x="16520" y="1485"/>
                  </a:cubicBezTo>
                  <a:cubicBezTo>
                    <a:pt x="16379" y="1581"/>
                    <a:pt x="16227" y="1659"/>
                    <a:pt x="16077" y="1741"/>
                  </a:cubicBezTo>
                  <a:cubicBezTo>
                    <a:pt x="16072" y="1744"/>
                    <a:pt x="16067" y="1745"/>
                    <a:pt x="16063" y="1745"/>
                  </a:cubicBezTo>
                  <a:cubicBezTo>
                    <a:pt x="16037" y="1745"/>
                    <a:pt x="16022" y="1707"/>
                    <a:pt x="16049" y="1691"/>
                  </a:cubicBezTo>
                  <a:cubicBezTo>
                    <a:pt x="16193" y="1600"/>
                    <a:pt x="16335" y="1506"/>
                    <a:pt x="16488" y="1430"/>
                  </a:cubicBezTo>
                  <a:cubicBezTo>
                    <a:pt x="16493" y="1427"/>
                    <a:pt x="16499" y="1426"/>
                    <a:pt x="16504" y="1426"/>
                  </a:cubicBezTo>
                  <a:close/>
                  <a:moveTo>
                    <a:pt x="2689" y="1355"/>
                  </a:moveTo>
                  <a:cubicBezTo>
                    <a:pt x="2692" y="1355"/>
                    <a:pt x="2694" y="1355"/>
                    <a:pt x="2697" y="1357"/>
                  </a:cubicBezTo>
                  <a:cubicBezTo>
                    <a:pt x="2951" y="1460"/>
                    <a:pt x="3208" y="1615"/>
                    <a:pt x="3372" y="1841"/>
                  </a:cubicBezTo>
                  <a:cubicBezTo>
                    <a:pt x="3388" y="1862"/>
                    <a:pt x="3366" y="1885"/>
                    <a:pt x="3344" y="1885"/>
                  </a:cubicBezTo>
                  <a:cubicBezTo>
                    <a:pt x="3337" y="1885"/>
                    <a:pt x="3330" y="1883"/>
                    <a:pt x="3324" y="1877"/>
                  </a:cubicBezTo>
                  <a:cubicBezTo>
                    <a:pt x="3123" y="1688"/>
                    <a:pt x="2932" y="1517"/>
                    <a:pt x="2679" y="1400"/>
                  </a:cubicBezTo>
                  <a:cubicBezTo>
                    <a:pt x="2657" y="1391"/>
                    <a:pt x="2668" y="1355"/>
                    <a:pt x="2689" y="1355"/>
                  </a:cubicBezTo>
                  <a:close/>
                  <a:moveTo>
                    <a:pt x="18641" y="2029"/>
                  </a:moveTo>
                  <a:cubicBezTo>
                    <a:pt x="18653" y="2029"/>
                    <a:pt x="18666" y="2037"/>
                    <a:pt x="18667" y="2054"/>
                  </a:cubicBezTo>
                  <a:cubicBezTo>
                    <a:pt x="18679" y="2220"/>
                    <a:pt x="18687" y="2385"/>
                    <a:pt x="18675" y="2551"/>
                  </a:cubicBezTo>
                  <a:cubicBezTo>
                    <a:pt x="18674" y="2574"/>
                    <a:pt x="18657" y="2586"/>
                    <a:pt x="18640" y="2586"/>
                  </a:cubicBezTo>
                  <a:cubicBezTo>
                    <a:pt x="18623" y="2586"/>
                    <a:pt x="18606" y="2574"/>
                    <a:pt x="18605" y="2551"/>
                  </a:cubicBezTo>
                  <a:cubicBezTo>
                    <a:pt x="18593" y="2385"/>
                    <a:pt x="18602" y="2220"/>
                    <a:pt x="18613" y="2054"/>
                  </a:cubicBezTo>
                  <a:cubicBezTo>
                    <a:pt x="18615" y="2037"/>
                    <a:pt x="18628" y="2029"/>
                    <a:pt x="18641" y="2029"/>
                  </a:cubicBezTo>
                  <a:close/>
                  <a:moveTo>
                    <a:pt x="761" y="2031"/>
                  </a:moveTo>
                  <a:cubicBezTo>
                    <a:pt x="773" y="2031"/>
                    <a:pt x="786" y="2040"/>
                    <a:pt x="788" y="2054"/>
                  </a:cubicBezTo>
                  <a:cubicBezTo>
                    <a:pt x="797" y="2140"/>
                    <a:pt x="787" y="2225"/>
                    <a:pt x="792" y="2311"/>
                  </a:cubicBezTo>
                  <a:cubicBezTo>
                    <a:pt x="799" y="2407"/>
                    <a:pt x="815" y="2501"/>
                    <a:pt x="838" y="2594"/>
                  </a:cubicBezTo>
                  <a:cubicBezTo>
                    <a:pt x="843" y="2612"/>
                    <a:pt x="828" y="2624"/>
                    <a:pt x="813" y="2624"/>
                  </a:cubicBezTo>
                  <a:cubicBezTo>
                    <a:pt x="804" y="2624"/>
                    <a:pt x="795" y="2619"/>
                    <a:pt x="791" y="2608"/>
                  </a:cubicBezTo>
                  <a:cubicBezTo>
                    <a:pt x="742" y="2438"/>
                    <a:pt x="694" y="2223"/>
                    <a:pt x="740" y="2048"/>
                  </a:cubicBezTo>
                  <a:cubicBezTo>
                    <a:pt x="743" y="2036"/>
                    <a:pt x="752" y="2031"/>
                    <a:pt x="761" y="2031"/>
                  </a:cubicBezTo>
                  <a:close/>
                  <a:moveTo>
                    <a:pt x="18620" y="3063"/>
                  </a:moveTo>
                  <a:cubicBezTo>
                    <a:pt x="18637" y="3063"/>
                    <a:pt x="18653" y="3074"/>
                    <a:pt x="18651" y="3094"/>
                  </a:cubicBezTo>
                  <a:cubicBezTo>
                    <a:pt x="18636" y="3219"/>
                    <a:pt x="18636" y="3340"/>
                    <a:pt x="18663" y="3464"/>
                  </a:cubicBezTo>
                  <a:cubicBezTo>
                    <a:pt x="18687" y="3574"/>
                    <a:pt x="18743" y="3673"/>
                    <a:pt x="18776" y="3781"/>
                  </a:cubicBezTo>
                  <a:cubicBezTo>
                    <a:pt x="18783" y="3803"/>
                    <a:pt x="18764" y="3821"/>
                    <a:pt x="18745" y="3821"/>
                  </a:cubicBezTo>
                  <a:cubicBezTo>
                    <a:pt x="18737" y="3821"/>
                    <a:pt x="18730" y="3818"/>
                    <a:pt x="18723" y="3812"/>
                  </a:cubicBezTo>
                  <a:cubicBezTo>
                    <a:pt x="18549" y="3632"/>
                    <a:pt x="18533" y="3316"/>
                    <a:pt x="18590" y="3085"/>
                  </a:cubicBezTo>
                  <a:cubicBezTo>
                    <a:pt x="18593" y="3070"/>
                    <a:pt x="18607" y="3063"/>
                    <a:pt x="18620" y="3063"/>
                  </a:cubicBezTo>
                  <a:close/>
                  <a:moveTo>
                    <a:pt x="865" y="3273"/>
                  </a:moveTo>
                  <a:cubicBezTo>
                    <a:pt x="877" y="3273"/>
                    <a:pt x="889" y="3283"/>
                    <a:pt x="891" y="3297"/>
                  </a:cubicBezTo>
                  <a:cubicBezTo>
                    <a:pt x="914" y="3502"/>
                    <a:pt x="823" y="3724"/>
                    <a:pt x="730" y="3902"/>
                  </a:cubicBezTo>
                  <a:cubicBezTo>
                    <a:pt x="726" y="3911"/>
                    <a:pt x="719" y="3915"/>
                    <a:pt x="712" y="3915"/>
                  </a:cubicBezTo>
                  <a:cubicBezTo>
                    <a:pt x="696" y="3915"/>
                    <a:pt x="680" y="3897"/>
                    <a:pt x="689" y="3879"/>
                  </a:cubicBezTo>
                  <a:cubicBezTo>
                    <a:pt x="780" y="3684"/>
                    <a:pt x="796" y="3494"/>
                    <a:pt x="845" y="3290"/>
                  </a:cubicBezTo>
                  <a:cubicBezTo>
                    <a:pt x="848" y="3278"/>
                    <a:pt x="856" y="3273"/>
                    <a:pt x="865" y="3273"/>
                  </a:cubicBezTo>
                  <a:close/>
                  <a:moveTo>
                    <a:pt x="609" y="4308"/>
                  </a:moveTo>
                  <a:cubicBezTo>
                    <a:pt x="612" y="4308"/>
                    <a:pt x="615" y="4309"/>
                    <a:pt x="618" y="4309"/>
                  </a:cubicBezTo>
                  <a:cubicBezTo>
                    <a:pt x="703" y="4334"/>
                    <a:pt x="760" y="4412"/>
                    <a:pt x="811" y="4480"/>
                  </a:cubicBezTo>
                  <a:cubicBezTo>
                    <a:pt x="866" y="4556"/>
                    <a:pt x="910" y="4638"/>
                    <a:pt x="940" y="4728"/>
                  </a:cubicBezTo>
                  <a:cubicBezTo>
                    <a:pt x="946" y="4745"/>
                    <a:pt x="931" y="4758"/>
                    <a:pt x="916" y="4758"/>
                  </a:cubicBezTo>
                  <a:cubicBezTo>
                    <a:pt x="908" y="4758"/>
                    <a:pt x="900" y="4754"/>
                    <a:pt x="896" y="4746"/>
                  </a:cubicBezTo>
                  <a:cubicBezTo>
                    <a:pt x="855" y="4667"/>
                    <a:pt x="807" y="4594"/>
                    <a:pt x="745" y="4529"/>
                  </a:cubicBezTo>
                  <a:cubicBezTo>
                    <a:pt x="692" y="4472"/>
                    <a:pt x="619" y="4432"/>
                    <a:pt x="573" y="4367"/>
                  </a:cubicBezTo>
                  <a:cubicBezTo>
                    <a:pt x="556" y="4342"/>
                    <a:pt x="581" y="4308"/>
                    <a:pt x="609" y="4308"/>
                  </a:cubicBezTo>
                  <a:close/>
                  <a:moveTo>
                    <a:pt x="18776" y="4257"/>
                  </a:moveTo>
                  <a:cubicBezTo>
                    <a:pt x="18793" y="4257"/>
                    <a:pt x="18811" y="4276"/>
                    <a:pt x="18801" y="4298"/>
                  </a:cubicBezTo>
                  <a:cubicBezTo>
                    <a:pt x="18728" y="4466"/>
                    <a:pt x="18659" y="4643"/>
                    <a:pt x="18565" y="4801"/>
                  </a:cubicBezTo>
                  <a:cubicBezTo>
                    <a:pt x="18558" y="4813"/>
                    <a:pt x="18545" y="4818"/>
                    <a:pt x="18532" y="4818"/>
                  </a:cubicBezTo>
                  <a:cubicBezTo>
                    <a:pt x="18508" y="4818"/>
                    <a:pt x="18483" y="4798"/>
                    <a:pt x="18494" y="4771"/>
                  </a:cubicBezTo>
                  <a:cubicBezTo>
                    <a:pt x="18563" y="4597"/>
                    <a:pt x="18664" y="4434"/>
                    <a:pt x="18756" y="4271"/>
                  </a:cubicBezTo>
                  <a:cubicBezTo>
                    <a:pt x="18761" y="4261"/>
                    <a:pt x="18768" y="4257"/>
                    <a:pt x="18776" y="4257"/>
                  </a:cubicBezTo>
                  <a:close/>
                  <a:moveTo>
                    <a:pt x="18544" y="5240"/>
                  </a:moveTo>
                  <a:cubicBezTo>
                    <a:pt x="18558" y="5240"/>
                    <a:pt x="18571" y="5246"/>
                    <a:pt x="18578" y="5261"/>
                  </a:cubicBezTo>
                  <a:cubicBezTo>
                    <a:pt x="18618" y="5346"/>
                    <a:pt x="18649" y="5433"/>
                    <a:pt x="18681" y="5520"/>
                  </a:cubicBezTo>
                  <a:cubicBezTo>
                    <a:pt x="18692" y="5549"/>
                    <a:pt x="18663" y="5573"/>
                    <a:pt x="18636" y="5573"/>
                  </a:cubicBezTo>
                  <a:cubicBezTo>
                    <a:pt x="18623" y="5573"/>
                    <a:pt x="18610" y="5567"/>
                    <a:pt x="18604" y="5552"/>
                  </a:cubicBezTo>
                  <a:cubicBezTo>
                    <a:pt x="18568" y="5467"/>
                    <a:pt x="18529" y="5382"/>
                    <a:pt x="18499" y="5294"/>
                  </a:cubicBezTo>
                  <a:cubicBezTo>
                    <a:pt x="18489" y="5264"/>
                    <a:pt x="18518" y="5240"/>
                    <a:pt x="18544" y="5240"/>
                  </a:cubicBezTo>
                  <a:close/>
                  <a:moveTo>
                    <a:pt x="1015" y="5154"/>
                  </a:moveTo>
                  <a:cubicBezTo>
                    <a:pt x="1030" y="5154"/>
                    <a:pt x="1045" y="5166"/>
                    <a:pt x="1047" y="5184"/>
                  </a:cubicBezTo>
                  <a:cubicBezTo>
                    <a:pt x="1062" y="5425"/>
                    <a:pt x="930" y="5670"/>
                    <a:pt x="785" y="5852"/>
                  </a:cubicBezTo>
                  <a:cubicBezTo>
                    <a:pt x="778" y="5861"/>
                    <a:pt x="770" y="5864"/>
                    <a:pt x="761" y="5864"/>
                  </a:cubicBezTo>
                  <a:cubicBezTo>
                    <a:pt x="735" y="5864"/>
                    <a:pt x="707" y="5833"/>
                    <a:pt x="726" y="5807"/>
                  </a:cubicBezTo>
                  <a:cubicBezTo>
                    <a:pt x="876" y="5613"/>
                    <a:pt x="925" y="5407"/>
                    <a:pt x="988" y="5176"/>
                  </a:cubicBezTo>
                  <a:cubicBezTo>
                    <a:pt x="992" y="5161"/>
                    <a:pt x="1003" y="5154"/>
                    <a:pt x="1015" y="5154"/>
                  </a:cubicBezTo>
                  <a:close/>
                  <a:moveTo>
                    <a:pt x="18782" y="5896"/>
                  </a:moveTo>
                  <a:cubicBezTo>
                    <a:pt x="18793" y="5896"/>
                    <a:pt x="18804" y="5901"/>
                    <a:pt x="18810" y="5914"/>
                  </a:cubicBezTo>
                  <a:cubicBezTo>
                    <a:pt x="18901" y="6084"/>
                    <a:pt x="18888" y="6308"/>
                    <a:pt x="18837" y="6489"/>
                  </a:cubicBezTo>
                  <a:cubicBezTo>
                    <a:pt x="18832" y="6505"/>
                    <a:pt x="18820" y="6512"/>
                    <a:pt x="18807" y="6512"/>
                  </a:cubicBezTo>
                  <a:cubicBezTo>
                    <a:pt x="18787" y="6512"/>
                    <a:pt x="18766" y="6495"/>
                    <a:pt x="18772" y="6469"/>
                  </a:cubicBezTo>
                  <a:cubicBezTo>
                    <a:pt x="18813" y="6283"/>
                    <a:pt x="18780" y="6125"/>
                    <a:pt x="18745" y="5942"/>
                  </a:cubicBezTo>
                  <a:cubicBezTo>
                    <a:pt x="18740" y="5916"/>
                    <a:pt x="18762" y="5896"/>
                    <a:pt x="18782" y="5896"/>
                  </a:cubicBezTo>
                  <a:close/>
                  <a:moveTo>
                    <a:pt x="718" y="6544"/>
                  </a:moveTo>
                  <a:cubicBezTo>
                    <a:pt x="737" y="6544"/>
                    <a:pt x="757" y="6562"/>
                    <a:pt x="752" y="6585"/>
                  </a:cubicBezTo>
                  <a:cubicBezTo>
                    <a:pt x="705" y="6766"/>
                    <a:pt x="682" y="6932"/>
                    <a:pt x="733" y="7116"/>
                  </a:cubicBezTo>
                  <a:cubicBezTo>
                    <a:pt x="739" y="7139"/>
                    <a:pt x="721" y="7154"/>
                    <a:pt x="703" y="7154"/>
                  </a:cubicBezTo>
                  <a:cubicBezTo>
                    <a:pt x="690" y="7154"/>
                    <a:pt x="677" y="7147"/>
                    <a:pt x="672" y="7132"/>
                  </a:cubicBezTo>
                  <a:cubicBezTo>
                    <a:pt x="602" y="6949"/>
                    <a:pt x="595" y="6735"/>
                    <a:pt x="691" y="6560"/>
                  </a:cubicBezTo>
                  <a:cubicBezTo>
                    <a:pt x="697" y="6549"/>
                    <a:pt x="707" y="6544"/>
                    <a:pt x="718" y="6544"/>
                  </a:cubicBezTo>
                  <a:close/>
                  <a:moveTo>
                    <a:pt x="18828" y="6935"/>
                  </a:moveTo>
                  <a:cubicBezTo>
                    <a:pt x="18846" y="6935"/>
                    <a:pt x="18864" y="6947"/>
                    <a:pt x="18862" y="6969"/>
                  </a:cubicBezTo>
                  <a:cubicBezTo>
                    <a:pt x="18856" y="7107"/>
                    <a:pt x="18819" y="7246"/>
                    <a:pt x="18790" y="7381"/>
                  </a:cubicBezTo>
                  <a:cubicBezTo>
                    <a:pt x="18786" y="7399"/>
                    <a:pt x="18773" y="7407"/>
                    <a:pt x="18759" y="7407"/>
                  </a:cubicBezTo>
                  <a:cubicBezTo>
                    <a:pt x="18738" y="7407"/>
                    <a:pt x="18715" y="7389"/>
                    <a:pt x="18719" y="7361"/>
                  </a:cubicBezTo>
                  <a:cubicBezTo>
                    <a:pt x="18740" y="7228"/>
                    <a:pt x="18751" y="7088"/>
                    <a:pt x="18793" y="6960"/>
                  </a:cubicBezTo>
                  <a:cubicBezTo>
                    <a:pt x="18798" y="6943"/>
                    <a:pt x="18813" y="6935"/>
                    <a:pt x="18828" y="6935"/>
                  </a:cubicBezTo>
                  <a:close/>
                  <a:moveTo>
                    <a:pt x="16250" y="7097"/>
                  </a:moveTo>
                  <a:cubicBezTo>
                    <a:pt x="16256" y="7097"/>
                    <a:pt x="16262" y="7099"/>
                    <a:pt x="16269" y="7102"/>
                  </a:cubicBezTo>
                  <a:cubicBezTo>
                    <a:pt x="16470" y="7209"/>
                    <a:pt x="16677" y="7313"/>
                    <a:pt x="16873" y="7431"/>
                  </a:cubicBezTo>
                  <a:cubicBezTo>
                    <a:pt x="16906" y="7450"/>
                    <a:pt x="16886" y="7493"/>
                    <a:pt x="16855" y="7493"/>
                  </a:cubicBezTo>
                  <a:cubicBezTo>
                    <a:pt x="16850" y="7493"/>
                    <a:pt x="16845" y="7492"/>
                    <a:pt x="16839" y="7490"/>
                  </a:cubicBezTo>
                  <a:cubicBezTo>
                    <a:pt x="16632" y="7389"/>
                    <a:pt x="16432" y="7276"/>
                    <a:pt x="16231" y="7165"/>
                  </a:cubicBezTo>
                  <a:cubicBezTo>
                    <a:pt x="16196" y="7145"/>
                    <a:pt x="16218" y="7097"/>
                    <a:pt x="16250" y="7097"/>
                  </a:cubicBezTo>
                  <a:close/>
                  <a:moveTo>
                    <a:pt x="3396" y="7233"/>
                  </a:moveTo>
                  <a:cubicBezTo>
                    <a:pt x="3423" y="7233"/>
                    <a:pt x="3438" y="7280"/>
                    <a:pt x="3410" y="7294"/>
                  </a:cubicBezTo>
                  <a:cubicBezTo>
                    <a:pt x="3262" y="7370"/>
                    <a:pt x="3115" y="7451"/>
                    <a:pt x="2959" y="7508"/>
                  </a:cubicBezTo>
                  <a:cubicBezTo>
                    <a:pt x="2955" y="7509"/>
                    <a:pt x="2951" y="7510"/>
                    <a:pt x="2947" y="7510"/>
                  </a:cubicBezTo>
                  <a:cubicBezTo>
                    <a:pt x="2914" y="7510"/>
                    <a:pt x="2897" y="7457"/>
                    <a:pt x="2930" y="7438"/>
                  </a:cubicBezTo>
                  <a:cubicBezTo>
                    <a:pt x="3074" y="7357"/>
                    <a:pt x="3232" y="7298"/>
                    <a:pt x="3385" y="7235"/>
                  </a:cubicBezTo>
                  <a:cubicBezTo>
                    <a:pt x="3389" y="7234"/>
                    <a:pt x="3392" y="7233"/>
                    <a:pt x="3396" y="7233"/>
                  </a:cubicBezTo>
                  <a:close/>
                  <a:moveTo>
                    <a:pt x="15653" y="7278"/>
                  </a:moveTo>
                  <a:cubicBezTo>
                    <a:pt x="15675" y="7278"/>
                    <a:pt x="15700" y="7302"/>
                    <a:pt x="15696" y="7328"/>
                  </a:cubicBezTo>
                  <a:cubicBezTo>
                    <a:pt x="15670" y="7504"/>
                    <a:pt x="15560" y="7669"/>
                    <a:pt x="15447" y="7801"/>
                  </a:cubicBezTo>
                  <a:cubicBezTo>
                    <a:pt x="15438" y="7811"/>
                    <a:pt x="15427" y="7815"/>
                    <a:pt x="15417" y="7815"/>
                  </a:cubicBezTo>
                  <a:cubicBezTo>
                    <a:pt x="15385" y="7815"/>
                    <a:pt x="15356" y="7771"/>
                    <a:pt x="15384" y="7736"/>
                  </a:cubicBezTo>
                  <a:cubicBezTo>
                    <a:pt x="15496" y="7603"/>
                    <a:pt x="15554" y="7455"/>
                    <a:pt x="15624" y="7298"/>
                  </a:cubicBezTo>
                  <a:cubicBezTo>
                    <a:pt x="15631" y="7284"/>
                    <a:pt x="15642" y="7278"/>
                    <a:pt x="15653" y="7278"/>
                  </a:cubicBezTo>
                  <a:close/>
                  <a:moveTo>
                    <a:pt x="2352" y="7632"/>
                  </a:moveTo>
                  <a:cubicBezTo>
                    <a:pt x="2377" y="7632"/>
                    <a:pt x="2396" y="7669"/>
                    <a:pt x="2376" y="7691"/>
                  </a:cubicBezTo>
                  <a:cubicBezTo>
                    <a:pt x="2295" y="7774"/>
                    <a:pt x="2188" y="7824"/>
                    <a:pt x="2077" y="7824"/>
                  </a:cubicBezTo>
                  <a:cubicBezTo>
                    <a:pt x="2030" y="7824"/>
                    <a:pt x="1982" y="7815"/>
                    <a:pt x="1935" y="7795"/>
                  </a:cubicBezTo>
                  <a:cubicBezTo>
                    <a:pt x="1900" y="7781"/>
                    <a:pt x="1917" y="7720"/>
                    <a:pt x="1953" y="7720"/>
                  </a:cubicBezTo>
                  <a:cubicBezTo>
                    <a:pt x="1954" y="7720"/>
                    <a:pt x="1955" y="7720"/>
                    <a:pt x="1956" y="7720"/>
                  </a:cubicBezTo>
                  <a:cubicBezTo>
                    <a:pt x="1985" y="7723"/>
                    <a:pt x="2014" y="7725"/>
                    <a:pt x="2043" y="7725"/>
                  </a:cubicBezTo>
                  <a:cubicBezTo>
                    <a:pt x="2147" y="7725"/>
                    <a:pt x="2246" y="7703"/>
                    <a:pt x="2336" y="7638"/>
                  </a:cubicBezTo>
                  <a:cubicBezTo>
                    <a:pt x="2342" y="7634"/>
                    <a:pt x="2347" y="7632"/>
                    <a:pt x="2352" y="7632"/>
                  </a:cubicBezTo>
                  <a:close/>
                  <a:moveTo>
                    <a:pt x="922" y="7575"/>
                  </a:moveTo>
                  <a:cubicBezTo>
                    <a:pt x="935" y="7575"/>
                    <a:pt x="947" y="7581"/>
                    <a:pt x="955" y="7593"/>
                  </a:cubicBezTo>
                  <a:cubicBezTo>
                    <a:pt x="1019" y="7704"/>
                    <a:pt x="1141" y="7778"/>
                    <a:pt x="1266" y="7778"/>
                  </a:cubicBezTo>
                  <a:cubicBezTo>
                    <a:pt x="1311" y="7778"/>
                    <a:pt x="1355" y="7769"/>
                    <a:pt x="1398" y="7748"/>
                  </a:cubicBezTo>
                  <a:cubicBezTo>
                    <a:pt x="1403" y="7746"/>
                    <a:pt x="1407" y="7745"/>
                    <a:pt x="1411" y="7745"/>
                  </a:cubicBezTo>
                  <a:cubicBezTo>
                    <a:pt x="1436" y="7745"/>
                    <a:pt x="1451" y="7780"/>
                    <a:pt x="1426" y="7795"/>
                  </a:cubicBezTo>
                  <a:cubicBezTo>
                    <a:pt x="1363" y="7832"/>
                    <a:pt x="1294" y="7849"/>
                    <a:pt x="1226" y="7849"/>
                  </a:cubicBezTo>
                  <a:cubicBezTo>
                    <a:pt x="1081" y="7849"/>
                    <a:pt x="941" y="7769"/>
                    <a:pt x="883" y="7623"/>
                  </a:cubicBezTo>
                  <a:cubicBezTo>
                    <a:pt x="872" y="7596"/>
                    <a:pt x="897" y="7575"/>
                    <a:pt x="922" y="7575"/>
                  </a:cubicBezTo>
                  <a:close/>
                  <a:moveTo>
                    <a:pt x="17297" y="7637"/>
                  </a:moveTo>
                  <a:cubicBezTo>
                    <a:pt x="17300" y="7637"/>
                    <a:pt x="17304" y="7638"/>
                    <a:pt x="17307" y="7639"/>
                  </a:cubicBezTo>
                  <a:cubicBezTo>
                    <a:pt x="17546" y="7741"/>
                    <a:pt x="17786" y="7777"/>
                    <a:pt x="18044" y="7785"/>
                  </a:cubicBezTo>
                  <a:cubicBezTo>
                    <a:pt x="18087" y="7786"/>
                    <a:pt x="18085" y="7844"/>
                    <a:pt x="18044" y="7850"/>
                  </a:cubicBezTo>
                  <a:cubicBezTo>
                    <a:pt x="18003" y="7854"/>
                    <a:pt x="17962" y="7856"/>
                    <a:pt x="17922" y="7856"/>
                  </a:cubicBezTo>
                  <a:cubicBezTo>
                    <a:pt x="17700" y="7856"/>
                    <a:pt x="17481" y="7793"/>
                    <a:pt x="17286" y="7692"/>
                  </a:cubicBezTo>
                  <a:cubicBezTo>
                    <a:pt x="17260" y="7678"/>
                    <a:pt x="17273" y="7637"/>
                    <a:pt x="17297" y="7637"/>
                  </a:cubicBezTo>
                  <a:close/>
                  <a:moveTo>
                    <a:pt x="3779" y="7591"/>
                  </a:moveTo>
                  <a:cubicBezTo>
                    <a:pt x="3792" y="7591"/>
                    <a:pt x="3805" y="7597"/>
                    <a:pt x="3811" y="7613"/>
                  </a:cubicBezTo>
                  <a:cubicBezTo>
                    <a:pt x="3870" y="7759"/>
                    <a:pt x="3926" y="7904"/>
                    <a:pt x="3973" y="8055"/>
                  </a:cubicBezTo>
                  <a:cubicBezTo>
                    <a:pt x="3980" y="8080"/>
                    <a:pt x="3962" y="8095"/>
                    <a:pt x="3942" y="8095"/>
                  </a:cubicBezTo>
                  <a:cubicBezTo>
                    <a:pt x="3929" y="8095"/>
                    <a:pt x="3915" y="8088"/>
                    <a:pt x="3909" y="8073"/>
                  </a:cubicBezTo>
                  <a:cubicBezTo>
                    <a:pt x="3848" y="7927"/>
                    <a:pt x="3797" y="7779"/>
                    <a:pt x="3748" y="7630"/>
                  </a:cubicBezTo>
                  <a:cubicBezTo>
                    <a:pt x="3741" y="7605"/>
                    <a:pt x="3759" y="7591"/>
                    <a:pt x="3779" y="7591"/>
                  </a:cubicBezTo>
                  <a:close/>
                  <a:moveTo>
                    <a:pt x="8508" y="7929"/>
                  </a:moveTo>
                  <a:cubicBezTo>
                    <a:pt x="8508" y="7929"/>
                    <a:pt x="8509" y="7929"/>
                    <a:pt x="8510" y="7929"/>
                  </a:cubicBezTo>
                  <a:cubicBezTo>
                    <a:pt x="8736" y="7939"/>
                    <a:pt x="8968" y="7978"/>
                    <a:pt x="9170" y="8089"/>
                  </a:cubicBezTo>
                  <a:cubicBezTo>
                    <a:pt x="9195" y="8103"/>
                    <a:pt x="9182" y="8142"/>
                    <a:pt x="9156" y="8142"/>
                  </a:cubicBezTo>
                  <a:cubicBezTo>
                    <a:pt x="9153" y="8142"/>
                    <a:pt x="9150" y="8141"/>
                    <a:pt x="9147" y="8140"/>
                  </a:cubicBezTo>
                  <a:cubicBezTo>
                    <a:pt x="8936" y="8071"/>
                    <a:pt x="8734" y="8007"/>
                    <a:pt x="8510" y="7992"/>
                  </a:cubicBezTo>
                  <a:cubicBezTo>
                    <a:pt x="8470" y="7990"/>
                    <a:pt x="8468" y="7929"/>
                    <a:pt x="8508" y="7929"/>
                  </a:cubicBezTo>
                  <a:close/>
                  <a:moveTo>
                    <a:pt x="11424" y="8024"/>
                  </a:moveTo>
                  <a:cubicBezTo>
                    <a:pt x="11616" y="8024"/>
                    <a:pt x="11807" y="8042"/>
                    <a:pt x="11994" y="8085"/>
                  </a:cubicBezTo>
                  <a:cubicBezTo>
                    <a:pt x="12030" y="8093"/>
                    <a:pt x="12024" y="8152"/>
                    <a:pt x="11989" y="8152"/>
                  </a:cubicBezTo>
                  <a:cubicBezTo>
                    <a:pt x="11988" y="8152"/>
                    <a:pt x="11987" y="8152"/>
                    <a:pt x="11986" y="8152"/>
                  </a:cubicBezTo>
                  <a:cubicBezTo>
                    <a:pt x="11731" y="8118"/>
                    <a:pt x="11480" y="8095"/>
                    <a:pt x="11225" y="8095"/>
                  </a:cubicBezTo>
                  <a:cubicBezTo>
                    <a:pt x="11214" y="8095"/>
                    <a:pt x="11202" y="8095"/>
                    <a:pt x="11191" y="8095"/>
                  </a:cubicBezTo>
                  <a:cubicBezTo>
                    <a:pt x="11191" y="8095"/>
                    <a:pt x="11190" y="8095"/>
                    <a:pt x="11190" y="8095"/>
                  </a:cubicBezTo>
                  <a:cubicBezTo>
                    <a:pt x="11149" y="8095"/>
                    <a:pt x="11151" y="8034"/>
                    <a:pt x="11191" y="8032"/>
                  </a:cubicBezTo>
                  <a:cubicBezTo>
                    <a:pt x="11268" y="8027"/>
                    <a:pt x="11346" y="8024"/>
                    <a:pt x="11424" y="8024"/>
                  </a:cubicBezTo>
                  <a:close/>
                  <a:moveTo>
                    <a:pt x="7619" y="8132"/>
                  </a:moveTo>
                  <a:cubicBezTo>
                    <a:pt x="7647" y="8132"/>
                    <a:pt x="7646" y="8176"/>
                    <a:pt x="7622" y="8186"/>
                  </a:cubicBezTo>
                  <a:cubicBezTo>
                    <a:pt x="7447" y="8251"/>
                    <a:pt x="7254" y="8279"/>
                    <a:pt x="7072" y="8319"/>
                  </a:cubicBezTo>
                  <a:cubicBezTo>
                    <a:pt x="7070" y="8319"/>
                    <a:pt x="7068" y="8319"/>
                    <a:pt x="7066" y="8319"/>
                  </a:cubicBezTo>
                  <a:cubicBezTo>
                    <a:pt x="7042" y="8319"/>
                    <a:pt x="7034" y="8284"/>
                    <a:pt x="7060" y="8277"/>
                  </a:cubicBezTo>
                  <a:cubicBezTo>
                    <a:pt x="7243" y="8225"/>
                    <a:pt x="7426" y="8157"/>
                    <a:pt x="7614" y="8133"/>
                  </a:cubicBezTo>
                  <a:cubicBezTo>
                    <a:pt x="7616" y="8133"/>
                    <a:pt x="7618" y="8132"/>
                    <a:pt x="7619" y="8132"/>
                  </a:cubicBezTo>
                  <a:close/>
                  <a:moveTo>
                    <a:pt x="10448" y="8172"/>
                  </a:moveTo>
                  <a:cubicBezTo>
                    <a:pt x="10481" y="8172"/>
                    <a:pt x="10493" y="8225"/>
                    <a:pt x="10464" y="8239"/>
                  </a:cubicBezTo>
                  <a:cubicBezTo>
                    <a:pt x="10281" y="8320"/>
                    <a:pt x="10082" y="8368"/>
                    <a:pt x="9895" y="8439"/>
                  </a:cubicBezTo>
                  <a:cubicBezTo>
                    <a:pt x="9852" y="8456"/>
                    <a:pt x="9808" y="8483"/>
                    <a:pt x="9763" y="8483"/>
                  </a:cubicBezTo>
                  <a:cubicBezTo>
                    <a:pt x="9757" y="8483"/>
                    <a:pt x="9751" y="8483"/>
                    <a:pt x="9746" y="8482"/>
                  </a:cubicBezTo>
                  <a:cubicBezTo>
                    <a:pt x="9674" y="8469"/>
                    <a:pt x="9547" y="8335"/>
                    <a:pt x="9487" y="8289"/>
                  </a:cubicBezTo>
                  <a:cubicBezTo>
                    <a:pt x="9462" y="8269"/>
                    <a:pt x="9477" y="8230"/>
                    <a:pt x="9502" y="8230"/>
                  </a:cubicBezTo>
                  <a:cubicBezTo>
                    <a:pt x="9507" y="8230"/>
                    <a:pt x="9512" y="8232"/>
                    <a:pt x="9518" y="8235"/>
                  </a:cubicBezTo>
                  <a:cubicBezTo>
                    <a:pt x="9589" y="8282"/>
                    <a:pt x="9682" y="8377"/>
                    <a:pt x="9766" y="8386"/>
                  </a:cubicBezTo>
                  <a:cubicBezTo>
                    <a:pt x="9770" y="8386"/>
                    <a:pt x="9774" y="8387"/>
                    <a:pt x="9778" y="8387"/>
                  </a:cubicBezTo>
                  <a:cubicBezTo>
                    <a:pt x="9839" y="8387"/>
                    <a:pt x="9908" y="8343"/>
                    <a:pt x="9965" y="8321"/>
                  </a:cubicBezTo>
                  <a:cubicBezTo>
                    <a:pt x="10120" y="8259"/>
                    <a:pt x="10280" y="8195"/>
                    <a:pt x="10444" y="8172"/>
                  </a:cubicBezTo>
                  <a:cubicBezTo>
                    <a:pt x="10446" y="8172"/>
                    <a:pt x="10447" y="8172"/>
                    <a:pt x="10448" y="8172"/>
                  </a:cubicBezTo>
                  <a:close/>
                  <a:moveTo>
                    <a:pt x="12480" y="8228"/>
                  </a:moveTo>
                  <a:cubicBezTo>
                    <a:pt x="12481" y="8228"/>
                    <a:pt x="12482" y="8228"/>
                    <a:pt x="12483" y="8228"/>
                  </a:cubicBezTo>
                  <a:cubicBezTo>
                    <a:pt x="12697" y="8245"/>
                    <a:pt x="12918" y="8306"/>
                    <a:pt x="13093" y="8437"/>
                  </a:cubicBezTo>
                  <a:cubicBezTo>
                    <a:pt x="13117" y="8456"/>
                    <a:pt x="13103" y="8492"/>
                    <a:pt x="13078" y="8492"/>
                  </a:cubicBezTo>
                  <a:cubicBezTo>
                    <a:pt x="13073" y="8492"/>
                    <a:pt x="13068" y="8490"/>
                    <a:pt x="13063" y="8487"/>
                  </a:cubicBezTo>
                  <a:cubicBezTo>
                    <a:pt x="12876" y="8386"/>
                    <a:pt x="12696" y="8308"/>
                    <a:pt x="12483" y="8286"/>
                  </a:cubicBezTo>
                  <a:cubicBezTo>
                    <a:pt x="12446" y="8282"/>
                    <a:pt x="12445" y="8228"/>
                    <a:pt x="12480" y="8228"/>
                  </a:cubicBezTo>
                  <a:close/>
                  <a:moveTo>
                    <a:pt x="15314" y="8275"/>
                  </a:moveTo>
                  <a:cubicBezTo>
                    <a:pt x="15340" y="8275"/>
                    <a:pt x="15366" y="8306"/>
                    <a:pt x="15349" y="8334"/>
                  </a:cubicBezTo>
                  <a:cubicBezTo>
                    <a:pt x="15223" y="8532"/>
                    <a:pt x="15008" y="8659"/>
                    <a:pt x="14778" y="8700"/>
                  </a:cubicBezTo>
                  <a:cubicBezTo>
                    <a:pt x="14776" y="8701"/>
                    <a:pt x="14773" y="8701"/>
                    <a:pt x="14770" y="8701"/>
                  </a:cubicBezTo>
                  <a:cubicBezTo>
                    <a:pt x="14724" y="8701"/>
                    <a:pt x="14706" y="8633"/>
                    <a:pt x="14756" y="8620"/>
                  </a:cubicBezTo>
                  <a:cubicBezTo>
                    <a:pt x="14971" y="8567"/>
                    <a:pt x="15138" y="8447"/>
                    <a:pt x="15288" y="8287"/>
                  </a:cubicBezTo>
                  <a:cubicBezTo>
                    <a:pt x="15295" y="8278"/>
                    <a:pt x="15305" y="8275"/>
                    <a:pt x="15314" y="8275"/>
                  </a:cubicBezTo>
                  <a:close/>
                  <a:moveTo>
                    <a:pt x="6328" y="8554"/>
                  </a:moveTo>
                  <a:cubicBezTo>
                    <a:pt x="6360" y="8554"/>
                    <a:pt x="6372" y="8602"/>
                    <a:pt x="6338" y="8611"/>
                  </a:cubicBezTo>
                  <a:cubicBezTo>
                    <a:pt x="6155" y="8661"/>
                    <a:pt x="5970" y="8697"/>
                    <a:pt x="5786" y="8736"/>
                  </a:cubicBezTo>
                  <a:cubicBezTo>
                    <a:pt x="5783" y="8737"/>
                    <a:pt x="5781" y="8737"/>
                    <a:pt x="5779" y="8737"/>
                  </a:cubicBezTo>
                  <a:cubicBezTo>
                    <a:pt x="5747" y="8737"/>
                    <a:pt x="5736" y="8689"/>
                    <a:pt x="5769" y="8680"/>
                  </a:cubicBezTo>
                  <a:cubicBezTo>
                    <a:pt x="5953" y="8636"/>
                    <a:pt x="6136" y="8589"/>
                    <a:pt x="6322" y="8555"/>
                  </a:cubicBezTo>
                  <a:cubicBezTo>
                    <a:pt x="6324" y="8554"/>
                    <a:pt x="6326" y="8554"/>
                    <a:pt x="6328" y="8554"/>
                  </a:cubicBezTo>
                  <a:close/>
                  <a:moveTo>
                    <a:pt x="13528" y="8561"/>
                  </a:moveTo>
                  <a:cubicBezTo>
                    <a:pt x="13532" y="8561"/>
                    <a:pt x="13535" y="8562"/>
                    <a:pt x="13539" y="8563"/>
                  </a:cubicBezTo>
                  <a:cubicBezTo>
                    <a:pt x="13744" y="8644"/>
                    <a:pt x="13953" y="8673"/>
                    <a:pt x="14170" y="8685"/>
                  </a:cubicBezTo>
                  <a:cubicBezTo>
                    <a:pt x="14216" y="8687"/>
                    <a:pt x="14215" y="8750"/>
                    <a:pt x="14170" y="8755"/>
                  </a:cubicBezTo>
                  <a:cubicBezTo>
                    <a:pt x="14137" y="8758"/>
                    <a:pt x="14104" y="8759"/>
                    <a:pt x="14071" y="8759"/>
                  </a:cubicBezTo>
                  <a:cubicBezTo>
                    <a:pt x="13877" y="8759"/>
                    <a:pt x="13690" y="8708"/>
                    <a:pt x="13511" y="8631"/>
                  </a:cubicBezTo>
                  <a:cubicBezTo>
                    <a:pt x="13478" y="8616"/>
                    <a:pt x="13496" y="8561"/>
                    <a:pt x="13528" y="8561"/>
                  </a:cubicBezTo>
                  <a:close/>
                  <a:moveTo>
                    <a:pt x="4378" y="8441"/>
                  </a:moveTo>
                  <a:cubicBezTo>
                    <a:pt x="4386" y="8441"/>
                    <a:pt x="4394" y="8445"/>
                    <a:pt x="4400" y="8454"/>
                  </a:cubicBezTo>
                  <a:cubicBezTo>
                    <a:pt x="4518" y="8636"/>
                    <a:pt x="4707" y="8716"/>
                    <a:pt x="4917" y="8716"/>
                  </a:cubicBezTo>
                  <a:cubicBezTo>
                    <a:pt x="4922" y="8716"/>
                    <a:pt x="4928" y="8716"/>
                    <a:pt x="4933" y="8716"/>
                  </a:cubicBezTo>
                  <a:cubicBezTo>
                    <a:pt x="4933" y="8716"/>
                    <a:pt x="4934" y="8716"/>
                    <a:pt x="4934" y="8716"/>
                  </a:cubicBezTo>
                  <a:cubicBezTo>
                    <a:pt x="4968" y="8716"/>
                    <a:pt x="4978" y="8774"/>
                    <a:pt x="4942" y="8779"/>
                  </a:cubicBezTo>
                  <a:cubicBezTo>
                    <a:pt x="4916" y="8783"/>
                    <a:pt x="4890" y="8785"/>
                    <a:pt x="4864" y="8785"/>
                  </a:cubicBezTo>
                  <a:cubicBezTo>
                    <a:pt x="4655" y="8785"/>
                    <a:pt x="4460" y="8661"/>
                    <a:pt x="4353" y="8481"/>
                  </a:cubicBezTo>
                  <a:cubicBezTo>
                    <a:pt x="4340" y="8460"/>
                    <a:pt x="4359" y="8441"/>
                    <a:pt x="4378" y="8441"/>
                  </a:cubicBezTo>
                  <a:close/>
                  <a:moveTo>
                    <a:pt x="9688" y="1"/>
                  </a:moveTo>
                  <a:cubicBezTo>
                    <a:pt x="9304" y="568"/>
                    <a:pt x="8654" y="920"/>
                    <a:pt x="7984" y="920"/>
                  </a:cubicBezTo>
                  <a:cubicBezTo>
                    <a:pt x="7768" y="920"/>
                    <a:pt x="7551" y="884"/>
                    <a:pt x="7339" y="806"/>
                  </a:cubicBezTo>
                  <a:cubicBezTo>
                    <a:pt x="6639" y="550"/>
                    <a:pt x="6105" y="112"/>
                    <a:pt x="5328" y="66"/>
                  </a:cubicBezTo>
                  <a:cubicBezTo>
                    <a:pt x="5279" y="63"/>
                    <a:pt x="5228" y="62"/>
                    <a:pt x="5176" y="62"/>
                  </a:cubicBezTo>
                  <a:cubicBezTo>
                    <a:pt x="4417" y="62"/>
                    <a:pt x="3387" y="372"/>
                    <a:pt x="3502" y="1305"/>
                  </a:cubicBezTo>
                  <a:cubicBezTo>
                    <a:pt x="3509" y="1362"/>
                    <a:pt x="3463" y="1389"/>
                    <a:pt x="3416" y="1389"/>
                  </a:cubicBezTo>
                  <a:cubicBezTo>
                    <a:pt x="3392" y="1389"/>
                    <a:pt x="3368" y="1382"/>
                    <a:pt x="3351" y="1368"/>
                  </a:cubicBezTo>
                  <a:cubicBezTo>
                    <a:pt x="2864" y="980"/>
                    <a:pt x="2023" y="582"/>
                    <a:pt x="1337" y="582"/>
                  </a:cubicBezTo>
                  <a:cubicBezTo>
                    <a:pt x="743" y="582"/>
                    <a:pt x="266" y="880"/>
                    <a:pt x="236" y="1740"/>
                  </a:cubicBezTo>
                  <a:cubicBezTo>
                    <a:pt x="213" y="2395"/>
                    <a:pt x="886" y="3891"/>
                    <a:pt x="1" y="4257"/>
                  </a:cubicBezTo>
                  <a:cubicBezTo>
                    <a:pt x="1047" y="4739"/>
                    <a:pt x="207" y="6070"/>
                    <a:pt x="188" y="6835"/>
                  </a:cubicBezTo>
                  <a:cubicBezTo>
                    <a:pt x="167" y="7630"/>
                    <a:pt x="719" y="8210"/>
                    <a:pt x="1508" y="8245"/>
                  </a:cubicBezTo>
                  <a:cubicBezTo>
                    <a:pt x="1535" y="8246"/>
                    <a:pt x="1563" y="8247"/>
                    <a:pt x="1590" y="8247"/>
                  </a:cubicBezTo>
                  <a:cubicBezTo>
                    <a:pt x="2251" y="8247"/>
                    <a:pt x="2825" y="7881"/>
                    <a:pt x="3424" y="7642"/>
                  </a:cubicBezTo>
                  <a:cubicBezTo>
                    <a:pt x="3429" y="7640"/>
                    <a:pt x="3434" y="7639"/>
                    <a:pt x="3438" y="7639"/>
                  </a:cubicBezTo>
                  <a:cubicBezTo>
                    <a:pt x="3463" y="7639"/>
                    <a:pt x="3473" y="7670"/>
                    <a:pt x="3465" y="7694"/>
                  </a:cubicBezTo>
                  <a:cubicBezTo>
                    <a:pt x="3478" y="7705"/>
                    <a:pt x="3487" y="7720"/>
                    <a:pt x="3488" y="7742"/>
                  </a:cubicBezTo>
                  <a:cubicBezTo>
                    <a:pt x="3561" y="8552"/>
                    <a:pt x="4171" y="9152"/>
                    <a:pt x="4989" y="9195"/>
                  </a:cubicBezTo>
                  <a:cubicBezTo>
                    <a:pt x="5029" y="9197"/>
                    <a:pt x="5070" y="9198"/>
                    <a:pt x="5110" y="9198"/>
                  </a:cubicBezTo>
                  <a:cubicBezTo>
                    <a:pt x="5760" y="9198"/>
                    <a:pt x="6376" y="8926"/>
                    <a:pt x="6976" y="8705"/>
                  </a:cubicBezTo>
                  <a:cubicBezTo>
                    <a:pt x="7411" y="8545"/>
                    <a:pt x="7881" y="8396"/>
                    <a:pt x="8351" y="8396"/>
                  </a:cubicBezTo>
                  <a:cubicBezTo>
                    <a:pt x="8493" y="8396"/>
                    <a:pt x="8635" y="8410"/>
                    <a:pt x="8776" y="8440"/>
                  </a:cubicBezTo>
                  <a:cubicBezTo>
                    <a:pt x="9143" y="8521"/>
                    <a:pt x="9573" y="8737"/>
                    <a:pt x="9688" y="9120"/>
                  </a:cubicBezTo>
                  <a:cubicBezTo>
                    <a:pt x="9804" y="8737"/>
                    <a:pt x="10234" y="8521"/>
                    <a:pt x="10601" y="8440"/>
                  </a:cubicBezTo>
                  <a:cubicBezTo>
                    <a:pt x="10742" y="8410"/>
                    <a:pt x="10884" y="8396"/>
                    <a:pt x="11026" y="8396"/>
                  </a:cubicBezTo>
                  <a:cubicBezTo>
                    <a:pt x="11496" y="8396"/>
                    <a:pt x="11965" y="8545"/>
                    <a:pt x="12400" y="8705"/>
                  </a:cubicBezTo>
                  <a:cubicBezTo>
                    <a:pt x="13001" y="8926"/>
                    <a:pt x="13617" y="9198"/>
                    <a:pt x="14267" y="9198"/>
                  </a:cubicBezTo>
                  <a:cubicBezTo>
                    <a:pt x="14307" y="9198"/>
                    <a:pt x="14348" y="9197"/>
                    <a:pt x="14388" y="9195"/>
                  </a:cubicBezTo>
                  <a:cubicBezTo>
                    <a:pt x="15206" y="9152"/>
                    <a:pt x="15815" y="8552"/>
                    <a:pt x="15888" y="7742"/>
                  </a:cubicBezTo>
                  <a:cubicBezTo>
                    <a:pt x="15890" y="7720"/>
                    <a:pt x="15900" y="7705"/>
                    <a:pt x="15911" y="7694"/>
                  </a:cubicBezTo>
                  <a:cubicBezTo>
                    <a:pt x="15903" y="7670"/>
                    <a:pt x="15913" y="7639"/>
                    <a:pt x="15938" y="7639"/>
                  </a:cubicBezTo>
                  <a:cubicBezTo>
                    <a:pt x="15942" y="7639"/>
                    <a:pt x="15947" y="7640"/>
                    <a:pt x="15952" y="7642"/>
                  </a:cubicBezTo>
                  <a:cubicBezTo>
                    <a:pt x="16552" y="7881"/>
                    <a:pt x="17125" y="8247"/>
                    <a:pt x="17787" y="8247"/>
                  </a:cubicBezTo>
                  <a:cubicBezTo>
                    <a:pt x="17814" y="8247"/>
                    <a:pt x="17841" y="8246"/>
                    <a:pt x="17869" y="8245"/>
                  </a:cubicBezTo>
                  <a:cubicBezTo>
                    <a:pt x="18658" y="8210"/>
                    <a:pt x="19210" y="7631"/>
                    <a:pt x="19189" y="6835"/>
                  </a:cubicBezTo>
                  <a:cubicBezTo>
                    <a:pt x="19170" y="6070"/>
                    <a:pt x="18330" y="4739"/>
                    <a:pt x="19376" y="4257"/>
                  </a:cubicBezTo>
                  <a:cubicBezTo>
                    <a:pt x="18491" y="3891"/>
                    <a:pt x="19164" y="2395"/>
                    <a:pt x="19141" y="1740"/>
                  </a:cubicBezTo>
                  <a:cubicBezTo>
                    <a:pt x="19111" y="880"/>
                    <a:pt x="18634" y="582"/>
                    <a:pt x="18040" y="582"/>
                  </a:cubicBezTo>
                  <a:cubicBezTo>
                    <a:pt x="17354" y="582"/>
                    <a:pt x="16513" y="980"/>
                    <a:pt x="16026" y="1368"/>
                  </a:cubicBezTo>
                  <a:cubicBezTo>
                    <a:pt x="16009" y="1382"/>
                    <a:pt x="15985" y="1389"/>
                    <a:pt x="15961" y="1389"/>
                  </a:cubicBezTo>
                  <a:cubicBezTo>
                    <a:pt x="15914" y="1389"/>
                    <a:pt x="15868" y="1362"/>
                    <a:pt x="15875" y="1305"/>
                  </a:cubicBezTo>
                  <a:cubicBezTo>
                    <a:pt x="15990" y="372"/>
                    <a:pt x="14960" y="62"/>
                    <a:pt x="14200" y="62"/>
                  </a:cubicBezTo>
                  <a:cubicBezTo>
                    <a:pt x="14148" y="62"/>
                    <a:pt x="14097" y="63"/>
                    <a:pt x="14048" y="66"/>
                  </a:cubicBezTo>
                  <a:cubicBezTo>
                    <a:pt x="13272" y="112"/>
                    <a:pt x="12738" y="550"/>
                    <a:pt x="12038" y="806"/>
                  </a:cubicBezTo>
                  <a:cubicBezTo>
                    <a:pt x="11826" y="884"/>
                    <a:pt x="11609" y="920"/>
                    <a:pt x="11393" y="920"/>
                  </a:cubicBezTo>
                  <a:cubicBezTo>
                    <a:pt x="10723" y="920"/>
                    <a:pt x="10073" y="568"/>
                    <a:pt x="968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Google Shape;865;p35">
              <a:extLst>
                <a:ext uri="{FF2B5EF4-FFF2-40B4-BE49-F238E27FC236}">
                  <a16:creationId xmlns:a16="http://schemas.microsoft.com/office/drawing/2014/main" id="{C755AA40-C4BC-4BB0-A8BA-06245E2FD12D}"/>
                </a:ext>
              </a:extLst>
            </p:cNvPr>
            <p:cNvSpPr/>
            <p:nvPr/>
          </p:nvSpPr>
          <p:spPr>
            <a:xfrm>
              <a:off x="7531659" y="1936943"/>
              <a:ext cx="7899" cy="25075"/>
            </a:xfrm>
            <a:custGeom>
              <a:avLst/>
              <a:gdLst/>
              <a:ahLst/>
              <a:cxnLst/>
              <a:rect l="l" t="t" r="r" b="b"/>
              <a:pathLst>
                <a:path w="149" h="473" extrusionOk="0">
                  <a:moveTo>
                    <a:pt x="113" y="1"/>
                  </a:moveTo>
                  <a:cubicBezTo>
                    <a:pt x="98" y="1"/>
                    <a:pt x="83" y="9"/>
                    <a:pt x="78" y="26"/>
                  </a:cubicBezTo>
                  <a:cubicBezTo>
                    <a:pt x="36" y="154"/>
                    <a:pt x="25" y="294"/>
                    <a:pt x="4" y="427"/>
                  </a:cubicBezTo>
                  <a:cubicBezTo>
                    <a:pt x="0" y="455"/>
                    <a:pt x="23" y="473"/>
                    <a:pt x="44" y="473"/>
                  </a:cubicBezTo>
                  <a:cubicBezTo>
                    <a:pt x="58" y="473"/>
                    <a:pt x="70" y="465"/>
                    <a:pt x="75" y="447"/>
                  </a:cubicBezTo>
                  <a:cubicBezTo>
                    <a:pt x="104" y="312"/>
                    <a:pt x="141" y="173"/>
                    <a:pt x="147" y="35"/>
                  </a:cubicBezTo>
                  <a:cubicBezTo>
                    <a:pt x="149" y="13"/>
                    <a:pt x="131" y="1"/>
                    <a:pt x="1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Google Shape;866;p35">
              <a:extLst>
                <a:ext uri="{FF2B5EF4-FFF2-40B4-BE49-F238E27FC236}">
                  <a16:creationId xmlns:a16="http://schemas.microsoft.com/office/drawing/2014/main" id="{782C00A3-07DE-4DD9-8B53-0336C78181CD}"/>
                </a:ext>
              </a:extLst>
            </p:cNvPr>
            <p:cNvSpPr/>
            <p:nvPr/>
          </p:nvSpPr>
          <p:spPr>
            <a:xfrm>
              <a:off x="7532931" y="1881864"/>
              <a:ext cx="8588" cy="32709"/>
            </a:xfrm>
            <a:custGeom>
              <a:avLst/>
              <a:gdLst/>
              <a:ahLst/>
              <a:cxnLst/>
              <a:rect l="l" t="t" r="r" b="b"/>
              <a:pathLst>
                <a:path w="162" h="617" extrusionOk="0">
                  <a:moveTo>
                    <a:pt x="43" y="0"/>
                  </a:moveTo>
                  <a:cubicBezTo>
                    <a:pt x="23" y="0"/>
                    <a:pt x="1" y="21"/>
                    <a:pt x="6" y="46"/>
                  </a:cubicBezTo>
                  <a:cubicBezTo>
                    <a:pt x="41" y="230"/>
                    <a:pt x="74" y="388"/>
                    <a:pt x="33" y="574"/>
                  </a:cubicBezTo>
                  <a:cubicBezTo>
                    <a:pt x="27" y="600"/>
                    <a:pt x="47" y="617"/>
                    <a:pt x="67" y="617"/>
                  </a:cubicBezTo>
                  <a:cubicBezTo>
                    <a:pt x="80" y="617"/>
                    <a:pt x="93" y="610"/>
                    <a:pt x="98" y="593"/>
                  </a:cubicBezTo>
                  <a:cubicBezTo>
                    <a:pt x="149" y="413"/>
                    <a:pt x="162" y="189"/>
                    <a:pt x="71" y="19"/>
                  </a:cubicBezTo>
                  <a:cubicBezTo>
                    <a:pt x="64" y="6"/>
                    <a:pt x="54" y="0"/>
                    <a:pt x="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Google Shape;867;p35">
              <a:extLst>
                <a:ext uri="{FF2B5EF4-FFF2-40B4-BE49-F238E27FC236}">
                  <a16:creationId xmlns:a16="http://schemas.microsoft.com/office/drawing/2014/main" id="{9B412514-790C-4606-924B-F4FF57E6576A}"/>
                </a:ext>
              </a:extLst>
            </p:cNvPr>
            <p:cNvSpPr/>
            <p:nvPr/>
          </p:nvSpPr>
          <p:spPr>
            <a:xfrm>
              <a:off x="7519307" y="1794978"/>
              <a:ext cx="17441" cy="29846"/>
            </a:xfrm>
            <a:custGeom>
              <a:avLst/>
              <a:gdLst/>
              <a:ahLst/>
              <a:cxnLst/>
              <a:rect l="l" t="t" r="r" b="b"/>
              <a:pathLst>
                <a:path w="329" h="563" extrusionOk="0">
                  <a:moveTo>
                    <a:pt x="294" y="1"/>
                  </a:moveTo>
                  <a:cubicBezTo>
                    <a:pt x="286" y="1"/>
                    <a:pt x="279" y="5"/>
                    <a:pt x="274" y="15"/>
                  </a:cubicBezTo>
                  <a:cubicBezTo>
                    <a:pt x="182" y="178"/>
                    <a:pt x="81" y="341"/>
                    <a:pt x="12" y="515"/>
                  </a:cubicBezTo>
                  <a:cubicBezTo>
                    <a:pt x="1" y="542"/>
                    <a:pt x="26" y="562"/>
                    <a:pt x="50" y="562"/>
                  </a:cubicBezTo>
                  <a:cubicBezTo>
                    <a:pt x="63" y="562"/>
                    <a:pt x="76" y="557"/>
                    <a:pt x="83" y="545"/>
                  </a:cubicBezTo>
                  <a:cubicBezTo>
                    <a:pt x="177" y="387"/>
                    <a:pt x="246" y="210"/>
                    <a:pt x="319" y="42"/>
                  </a:cubicBezTo>
                  <a:cubicBezTo>
                    <a:pt x="329" y="20"/>
                    <a:pt x="311" y="1"/>
                    <a:pt x="2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Google Shape;868;p35">
              <a:extLst>
                <a:ext uri="{FF2B5EF4-FFF2-40B4-BE49-F238E27FC236}">
                  <a16:creationId xmlns:a16="http://schemas.microsoft.com/office/drawing/2014/main" id="{C2D7D0BE-DAE4-4767-97DD-171ABA928821}"/>
                </a:ext>
              </a:extLst>
            </p:cNvPr>
            <p:cNvSpPr/>
            <p:nvPr/>
          </p:nvSpPr>
          <p:spPr>
            <a:xfrm>
              <a:off x="7522011" y="1731735"/>
              <a:ext cx="13253" cy="40130"/>
            </a:xfrm>
            <a:custGeom>
              <a:avLst/>
              <a:gdLst/>
              <a:ahLst/>
              <a:cxnLst/>
              <a:rect l="l" t="t" r="r" b="b"/>
              <a:pathLst>
                <a:path w="250" h="757" extrusionOk="0">
                  <a:moveTo>
                    <a:pt x="87" y="0"/>
                  </a:moveTo>
                  <a:cubicBezTo>
                    <a:pt x="74" y="0"/>
                    <a:pt x="60" y="7"/>
                    <a:pt x="57" y="22"/>
                  </a:cubicBezTo>
                  <a:cubicBezTo>
                    <a:pt x="0" y="252"/>
                    <a:pt x="16" y="569"/>
                    <a:pt x="190" y="749"/>
                  </a:cubicBezTo>
                  <a:cubicBezTo>
                    <a:pt x="196" y="754"/>
                    <a:pt x="204" y="757"/>
                    <a:pt x="211" y="757"/>
                  </a:cubicBezTo>
                  <a:cubicBezTo>
                    <a:pt x="230" y="757"/>
                    <a:pt x="250" y="739"/>
                    <a:pt x="243" y="718"/>
                  </a:cubicBezTo>
                  <a:cubicBezTo>
                    <a:pt x="210" y="610"/>
                    <a:pt x="155" y="511"/>
                    <a:pt x="130" y="400"/>
                  </a:cubicBezTo>
                  <a:cubicBezTo>
                    <a:pt x="103" y="277"/>
                    <a:pt x="103" y="156"/>
                    <a:pt x="118" y="31"/>
                  </a:cubicBezTo>
                  <a:cubicBezTo>
                    <a:pt x="120" y="11"/>
                    <a:pt x="104" y="0"/>
                    <a:pt x="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Google Shape;869;p35">
              <a:extLst>
                <a:ext uri="{FF2B5EF4-FFF2-40B4-BE49-F238E27FC236}">
                  <a16:creationId xmlns:a16="http://schemas.microsoft.com/office/drawing/2014/main" id="{54DBFD26-528E-4057-A0DB-1E2162976516}"/>
                </a:ext>
              </a:extLst>
            </p:cNvPr>
            <p:cNvSpPr/>
            <p:nvPr/>
          </p:nvSpPr>
          <p:spPr>
            <a:xfrm>
              <a:off x="7519625" y="1847088"/>
              <a:ext cx="10868" cy="17706"/>
            </a:xfrm>
            <a:custGeom>
              <a:avLst/>
              <a:gdLst/>
              <a:ahLst/>
              <a:cxnLst/>
              <a:rect l="l" t="t" r="r" b="b"/>
              <a:pathLst>
                <a:path w="205" h="334" extrusionOk="0">
                  <a:moveTo>
                    <a:pt x="56" y="1"/>
                  </a:moveTo>
                  <a:cubicBezTo>
                    <a:pt x="30" y="1"/>
                    <a:pt x="1" y="25"/>
                    <a:pt x="11" y="55"/>
                  </a:cubicBezTo>
                  <a:cubicBezTo>
                    <a:pt x="41" y="143"/>
                    <a:pt x="80" y="228"/>
                    <a:pt x="116" y="313"/>
                  </a:cubicBezTo>
                  <a:cubicBezTo>
                    <a:pt x="122" y="328"/>
                    <a:pt x="135" y="334"/>
                    <a:pt x="148" y="334"/>
                  </a:cubicBezTo>
                  <a:cubicBezTo>
                    <a:pt x="175" y="334"/>
                    <a:pt x="204" y="310"/>
                    <a:pt x="193" y="281"/>
                  </a:cubicBezTo>
                  <a:cubicBezTo>
                    <a:pt x="161" y="194"/>
                    <a:pt x="129" y="107"/>
                    <a:pt x="90" y="22"/>
                  </a:cubicBezTo>
                  <a:cubicBezTo>
                    <a:pt x="83" y="7"/>
                    <a:pt x="70" y="1"/>
                    <a:pt x="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Google Shape;870;p35">
              <a:extLst>
                <a:ext uri="{FF2B5EF4-FFF2-40B4-BE49-F238E27FC236}">
                  <a16:creationId xmlns:a16="http://schemas.microsoft.com/office/drawing/2014/main" id="{AA6F3C37-0E44-4B95-B9D7-FF7F0164078F}"/>
                </a:ext>
              </a:extLst>
            </p:cNvPr>
            <p:cNvSpPr/>
            <p:nvPr/>
          </p:nvSpPr>
          <p:spPr>
            <a:xfrm>
              <a:off x="7525191" y="1676868"/>
              <a:ext cx="5036" cy="29634"/>
            </a:xfrm>
            <a:custGeom>
              <a:avLst/>
              <a:gdLst/>
              <a:ahLst/>
              <a:cxnLst/>
              <a:rect l="l" t="t" r="r" b="b"/>
              <a:pathLst>
                <a:path w="95" h="559" extrusionOk="0">
                  <a:moveTo>
                    <a:pt x="48" y="1"/>
                  </a:moveTo>
                  <a:cubicBezTo>
                    <a:pt x="35" y="1"/>
                    <a:pt x="22" y="9"/>
                    <a:pt x="20" y="26"/>
                  </a:cubicBezTo>
                  <a:cubicBezTo>
                    <a:pt x="8" y="192"/>
                    <a:pt x="0" y="358"/>
                    <a:pt x="11" y="523"/>
                  </a:cubicBezTo>
                  <a:cubicBezTo>
                    <a:pt x="13" y="546"/>
                    <a:pt x="30" y="558"/>
                    <a:pt x="47" y="558"/>
                  </a:cubicBezTo>
                  <a:cubicBezTo>
                    <a:pt x="64" y="558"/>
                    <a:pt x="81" y="546"/>
                    <a:pt x="82" y="523"/>
                  </a:cubicBezTo>
                  <a:cubicBezTo>
                    <a:pt x="94" y="357"/>
                    <a:pt x="86" y="192"/>
                    <a:pt x="74" y="26"/>
                  </a:cubicBezTo>
                  <a:cubicBezTo>
                    <a:pt x="73" y="9"/>
                    <a:pt x="60" y="1"/>
                    <a:pt x="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Google Shape;871;p35">
              <a:extLst>
                <a:ext uri="{FF2B5EF4-FFF2-40B4-BE49-F238E27FC236}">
                  <a16:creationId xmlns:a16="http://schemas.microsoft.com/office/drawing/2014/main" id="{89811B16-F437-4FDD-AD64-BA22CE958594}"/>
                </a:ext>
              </a:extLst>
            </p:cNvPr>
            <p:cNvSpPr/>
            <p:nvPr/>
          </p:nvSpPr>
          <p:spPr>
            <a:xfrm>
              <a:off x="7505047" y="1626507"/>
              <a:ext cx="23909" cy="19509"/>
            </a:xfrm>
            <a:custGeom>
              <a:avLst/>
              <a:gdLst/>
              <a:ahLst/>
              <a:cxnLst/>
              <a:rect l="l" t="t" r="r" b="b"/>
              <a:pathLst>
                <a:path w="451" h="368" extrusionOk="0">
                  <a:moveTo>
                    <a:pt x="30" y="1"/>
                  </a:moveTo>
                  <a:cubicBezTo>
                    <a:pt x="6" y="1"/>
                    <a:pt x="0" y="40"/>
                    <a:pt x="24" y="45"/>
                  </a:cubicBezTo>
                  <a:cubicBezTo>
                    <a:pt x="192" y="68"/>
                    <a:pt x="321" y="188"/>
                    <a:pt x="379" y="345"/>
                  </a:cubicBezTo>
                  <a:cubicBezTo>
                    <a:pt x="385" y="361"/>
                    <a:pt x="399" y="368"/>
                    <a:pt x="412" y="368"/>
                  </a:cubicBezTo>
                  <a:cubicBezTo>
                    <a:pt x="431" y="368"/>
                    <a:pt x="451" y="352"/>
                    <a:pt x="444" y="327"/>
                  </a:cubicBezTo>
                  <a:cubicBezTo>
                    <a:pt x="399" y="135"/>
                    <a:pt x="223" y="9"/>
                    <a:pt x="31" y="1"/>
                  </a:cubicBezTo>
                  <a:cubicBezTo>
                    <a:pt x="31" y="1"/>
                    <a:pt x="30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Google Shape;872;p35">
              <a:extLst>
                <a:ext uri="{FF2B5EF4-FFF2-40B4-BE49-F238E27FC236}">
                  <a16:creationId xmlns:a16="http://schemas.microsoft.com/office/drawing/2014/main" id="{41DEF6E4-F663-48FD-A431-2C3A1CD15344}"/>
                </a:ext>
              </a:extLst>
            </p:cNvPr>
            <p:cNvSpPr/>
            <p:nvPr/>
          </p:nvSpPr>
          <p:spPr>
            <a:xfrm>
              <a:off x="7454421" y="1974211"/>
              <a:ext cx="43947" cy="11610"/>
            </a:xfrm>
            <a:custGeom>
              <a:avLst/>
              <a:gdLst/>
              <a:ahLst/>
              <a:cxnLst/>
              <a:rect l="l" t="t" r="r" b="b"/>
              <a:pathLst>
                <a:path w="829" h="219" extrusionOk="0">
                  <a:moveTo>
                    <a:pt x="39" y="0"/>
                  </a:moveTo>
                  <a:cubicBezTo>
                    <a:pt x="15" y="0"/>
                    <a:pt x="1" y="41"/>
                    <a:pt x="27" y="55"/>
                  </a:cubicBezTo>
                  <a:cubicBezTo>
                    <a:pt x="223" y="155"/>
                    <a:pt x="441" y="218"/>
                    <a:pt x="662" y="218"/>
                  </a:cubicBezTo>
                  <a:cubicBezTo>
                    <a:pt x="703" y="218"/>
                    <a:pt x="745" y="216"/>
                    <a:pt x="786" y="212"/>
                  </a:cubicBezTo>
                  <a:cubicBezTo>
                    <a:pt x="827" y="207"/>
                    <a:pt x="829" y="149"/>
                    <a:pt x="786" y="148"/>
                  </a:cubicBezTo>
                  <a:cubicBezTo>
                    <a:pt x="528" y="140"/>
                    <a:pt x="288" y="103"/>
                    <a:pt x="49" y="2"/>
                  </a:cubicBezTo>
                  <a:cubicBezTo>
                    <a:pt x="46" y="1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Google Shape;873;p35">
              <a:extLst>
                <a:ext uri="{FF2B5EF4-FFF2-40B4-BE49-F238E27FC236}">
                  <a16:creationId xmlns:a16="http://schemas.microsoft.com/office/drawing/2014/main" id="{5B9BAC86-5781-44C6-9DA6-5590DA66EF09}"/>
                </a:ext>
              </a:extLst>
            </p:cNvPr>
            <p:cNvSpPr/>
            <p:nvPr/>
          </p:nvSpPr>
          <p:spPr>
            <a:xfrm>
              <a:off x="7444030" y="1623485"/>
              <a:ext cx="33345" cy="9701"/>
            </a:xfrm>
            <a:custGeom>
              <a:avLst/>
              <a:gdLst/>
              <a:ahLst/>
              <a:cxnLst/>
              <a:rect l="l" t="t" r="r" b="b"/>
              <a:pathLst>
                <a:path w="629" h="183" extrusionOk="0">
                  <a:moveTo>
                    <a:pt x="493" y="0"/>
                  </a:moveTo>
                  <a:cubicBezTo>
                    <a:pt x="331" y="0"/>
                    <a:pt x="175" y="49"/>
                    <a:pt x="30" y="127"/>
                  </a:cubicBezTo>
                  <a:cubicBezTo>
                    <a:pt x="1" y="143"/>
                    <a:pt x="20" y="183"/>
                    <a:pt x="48" y="183"/>
                  </a:cubicBezTo>
                  <a:cubicBezTo>
                    <a:pt x="52" y="183"/>
                    <a:pt x="57" y="182"/>
                    <a:pt x="61" y="180"/>
                  </a:cubicBezTo>
                  <a:cubicBezTo>
                    <a:pt x="227" y="100"/>
                    <a:pt x="402" y="74"/>
                    <a:pt x="585" y="71"/>
                  </a:cubicBezTo>
                  <a:cubicBezTo>
                    <a:pt x="628" y="71"/>
                    <a:pt x="626" y="10"/>
                    <a:pt x="585" y="6"/>
                  </a:cubicBezTo>
                  <a:cubicBezTo>
                    <a:pt x="554" y="2"/>
                    <a:pt x="524" y="0"/>
                    <a:pt x="4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Google Shape;874;p35">
              <a:extLst>
                <a:ext uri="{FF2B5EF4-FFF2-40B4-BE49-F238E27FC236}">
                  <a16:creationId xmlns:a16="http://schemas.microsoft.com/office/drawing/2014/main" id="{EA75A0CB-CE0C-456C-ACCE-CA920CF34EDF}"/>
                </a:ext>
              </a:extLst>
            </p:cNvPr>
            <p:cNvSpPr/>
            <p:nvPr/>
          </p:nvSpPr>
          <p:spPr>
            <a:xfrm>
              <a:off x="7398069" y="1945584"/>
              <a:ext cx="37745" cy="21046"/>
            </a:xfrm>
            <a:custGeom>
              <a:avLst/>
              <a:gdLst/>
              <a:ahLst/>
              <a:cxnLst/>
              <a:rect l="l" t="t" r="r" b="b"/>
              <a:pathLst>
                <a:path w="712" h="397" extrusionOk="0">
                  <a:moveTo>
                    <a:pt x="55" y="0"/>
                  </a:moveTo>
                  <a:cubicBezTo>
                    <a:pt x="23" y="0"/>
                    <a:pt x="1" y="48"/>
                    <a:pt x="36" y="68"/>
                  </a:cubicBezTo>
                  <a:cubicBezTo>
                    <a:pt x="237" y="178"/>
                    <a:pt x="437" y="292"/>
                    <a:pt x="644" y="393"/>
                  </a:cubicBezTo>
                  <a:cubicBezTo>
                    <a:pt x="650" y="395"/>
                    <a:pt x="655" y="396"/>
                    <a:pt x="660" y="396"/>
                  </a:cubicBezTo>
                  <a:cubicBezTo>
                    <a:pt x="691" y="396"/>
                    <a:pt x="711" y="353"/>
                    <a:pt x="678" y="334"/>
                  </a:cubicBezTo>
                  <a:cubicBezTo>
                    <a:pt x="482" y="216"/>
                    <a:pt x="275" y="112"/>
                    <a:pt x="74" y="5"/>
                  </a:cubicBezTo>
                  <a:cubicBezTo>
                    <a:pt x="67" y="2"/>
                    <a:pt x="61" y="0"/>
                    <a:pt x="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3" name="Google Shape;875;p35">
              <a:extLst>
                <a:ext uri="{FF2B5EF4-FFF2-40B4-BE49-F238E27FC236}">
                  <a16:creationId xmlns:a16="http://schemas.microsoft.com/office/drawing/2014/main" id="{C8BCA64D-4B13-4AEE-BDF9-BFDD9109825F}"/>
                </a:ext>
              </a:extLst>
            </p:cNvPr>
            <p:cNvSpPr/>
            <p:nvPr/>
          </p:nvSpPr>
          <p:spPr>
            <a:xfrm>
              <a:off x="7388898" y="1644955"/>
              <a:ext cx="27991" cy="16911"/>
            </a:xfrm>
            <a:custGeom>
              <a:avLst/>
              <a:gdLst/>
              <a:ahLst/>
              <a:cxnLst/>
              <a:rect l="l" t="t" r="r" b="b"/>
              <a:pathLst>
                <a:path w="528" h="319" extrusionOk="0">
                  <a:moveTo>
                    <a:pt x="482" y="0"/>
                  </a:moveTo>
                  <a:cubicBezTo>
                    <a:pt x="477" y="0"/>
                    <a:pt x="471" y="1"/>
                    <a:pt x="466" y="4"/>
                  </a:cubicBezTo>
                  <a:cubicBezTo>
                    <a:pt x="313" y="80"/>
                    <a:pt x="171" y="174"/>
                    <a:pt x="27" y="264"/>
                  </a:cubicBezTo>
                  <a:cubicBezTo>
                    <a:pt x="0" y="281"/>
                    <a:pt x="16" y="319"/>
                    <a:pt x="41" y="319"/>
                  </a:cubicBezTo>
                  <a:cubicBezTo>
                    <a:pt x="46" y="319"/>
                    <a:pt x="51" y="318"/>
                    <a:pt x="55" y="315"/>
                  </a:cubicBezTo>
                  <a:cubicBezTo>
                    <a:pt x="205" y="233"/>
                    <a:pt x="357" y="155"/>
                    <a:pt x="498" y="59"/>
                  </a:cubicBezTo>
                  <a:cubicBezTo>
                    <a:pt x="527" y="40"/>
                    <a:pt x="511" y="0"/>
                    <a:pt x="4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4" name="Google Shape;876;p35">
              <a:extLst>
                <a:ext uri="{FF2B5EF4-FFF2-40B4-BE49-F238E27FC236}">
                  <a16:creationId xmlns:a16="http://schemas.microsoft.com/office/drawing/2014/main" id="{F3759DFB-602D-4B16-B53F-04F79494B05D}"/>
                </a:ext>
              </a:extLst>
            </p:cNvPr>
            <p:cNvSpPr/>
            <p:nvPr/>
          </p:nvSpPr>
          <p:spPr>
            <a:xfrm>
              <a:off x="7353592" y="1955126"/>
              <a:ext cx="18236" cy="28574"/>
            </a:xfrm>
            <a:custGeom>
              <a:avLst/>
              <a:gdLst/>
              <a:ahLst/>
              <a:cxnLst/>
              <a:rect l="l" t="t" r="r" b="b"/>
              <a:pathLst>
                <a:path w="344" h="539" extrusionOk="0">
                  <a:moveTo>
                    <a:pt x="297" y="0"/>
                  </a:moveTo>
                  <a:cubicBezTo>
                    <a:pt x="285" y="0"/>
                    <a:pt x="275" y="7"/>
                    <a:pt x="268" y="21"/>
                  </a:cubicBezTo>
                  <a:cubicBezTo>
                    <a:pt x="198" y="178"/>
                    <a:pt x="140" y="326"/>
                    <a:pt x="28" y="459"/>
                  </a:cubicBezTo>
                  <a:cubicBezTo>
                    <a:pt x="0" y="494"/>
                    <a:pt x="30" y="538"/>
                    <a:pt x="62" y="538"/>
                  </a:cubicBezTo>
                  <a:cubicBezTo>
                    <a:pt x="72" y="538"/>
                    <a:pt x="82" y="534"/>
                    <a:pt x="91" y="524"/>
                  </a:cubicBezTo>
                  <a:cubicBezTo>
                    <a:pt x="204" y="392"/>
                    <a:pt x="314" y="227"/>
                    <a:pt x="340" y="51"/>
                  </a:cubicBezTo>
                  <a:cubicBezTo>
                    <a:pt x="344" y="25"/>
                    <a:pt x="319" y="0"/>
                    <a:pt x="2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5" name="Google Shape;877;p35">
              <a:extLst>
                <a:ext uri="{FF2B5EF4-FFF2-40B4-BE49-F238E27FC236}">
                  <a16:creationId xmlns:a16="http://schemas.microsoft.com/office/drawing/2014/main" id="{C1354142-8623-42E7-829C-F1C59D909D6E}"/>
                </a:ext>
              </a:extLst>
            </p:cNvPr>
            <p:cNvSpPr/>
            <p:nvPr/>
          </p:nvSpPr>
          <p:spPr>
            <a:xfrm>
              <a:off x="7352532" y="1615851"/>
              <a:ext cx="18554" cy="41403"/>
            </a:xfrm>
            <a:custGeom>
              <a:avLst/>
              <a:gdLst/>
              <a:ahLst/>
              <a:cxnLst/>
              <a:rect l="l" t="t" r="r" b="b"/>
              <a:pathLst>
                <a:path w="350" h="781" extrusionOk="0">
                  <a:moveTo>
                    <a:pt x="38" y="1"/>
                  </a:moveTo>
                  <a:cubicBezTo>
                    <a:pt x="19" y="1"/>
                    <a:pt x="1" y="15"/>
                    <a:pt x="9" y="40"/>
                  </a:cubicBezTo>
                  <a:cubicBezTo>
                    <a:pt x="86" y="279"/>
                    <a:pt x="158" y="532"/>
                    <a:pt x="266" y="760"/>
                  </a:cubicBezTo>
                  <a:cubicBezTo>
                    <a:pt x="273" y="774"/>
                    <a:pt x="286" y="781"/>
                    <a:pt x="299" y="781"/>
                  </a:cubicBezTo>
                  <a:cubicBezTo>
                    <a:pt x="323" y="781"/>
                    <a:pt x="350" y="757"/>
                    <a:pt x="342" y="729"/>
                  </a:cubicBezTo>
                  <a:cubicBezTo>
                    <a:pt x="277" y="488"/>
                    <a:pt x="167" y="252"/>
                    <a:pt x="70" y="22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6" name="Google Shape;878;p35">
              <a:extLst>
                <a:ext uri="{FF2B5EF4-FFF2-40B4-BE49-F238E27FC236}">
                  <a16:creationId xmlns:a16="http://schemas.microsoft.com/office/drawing/2014/main" id="{5DEB2B36-D33A-45F6-A937-E850A5AEF353}"/>
                </a:ext>
              </a:extLst>
            </p:cNvPr>
            <p:cNvSpPr/>
            <p:nvPr/>
          </p:nvSpPr>
          <p:spPr>
            <a:xfrm>
              <a:off x="7319135" y="2008032"/>
              <a:ext cx="35041" cy="22583"/>
            </a:xfrm>
            <a:custGeom>
              <a:avLst/>
              <a:gdLst/>
              <a:ahLst/>
              <a:cxnLst/>
              <a:rect l="l" t="t" r="r" b="b"/>
              <a:pathLst>
                <a:path w="661" h="426" extrusionOk="0">
                  <a:moveTo>
                    <a:pt x="607" y="0"/>
                  </a:moveTo>
                  <a:cubicBezTo>
                    <a:pt x="598" y="0"/>
                    <a:pt x="589" y="4"/>
                    <a:pt x="582" y="12"/>
                  </a:cubicBezTo>
                  <a:cubicBezTo>
                    <a:pt x="432" y="173"/>
                    <a:pt x="265" y="292"/>
                    <a:pt x="50" y="345"/>
                  </a:cubicBezTo>
                  <a:cubicBezTo>
                    <a:pt x="0" y="358"/>
                    <a:pt x="18" y="426"/>
                    <a:pt x="64" y="426"/>
                  </a:cubicBezTo>
                  <a:cubicBezTo>
                    <a:pt x="67" y="426"/>
                    <a:pt x="70" y="426"/>
                    <a:pt x="72" y="425"/>
                  </a:cubicBezTo>
                  <a:cubicBezTo>
                    <a:pt x="302" y="384"/>
                    <a:pt x="517" y="257"/>
                    <a:pt x="643" y="59"/>
                  </a:cubicBezTo>
                  <a:cubicBezTo>
                    <a:pt x="660" y="31"/>
                    <a:pt x="634" y="0"/>
                    <a:pt x="6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7" name="Google Shape;879;p35">
              <a:extLst>
                <a:ext uri="{FF2B5EF4-FFF2-40B4-BE49-F238E27FC236}">
                  <a16:creationId xmlns:a16="http://schemas.microsoft.com/office/drawing/2014/main" id="{782C5872-94AD-4208-A56C-3798E8AB2480}"/>
                </a:ext>
              </a:extLst>
            </p:cNvPr>
            <p:cNvSpPr/>
            <p:nvPr/>
          </p:nvSpPr>
          <p:spPr>
            <a:xfrm>
              <a:off x="7309646" y="1592208"/>
              <a:ext cx="25128" cy="14154"/>
            </a:xfrm>
            <a:custGeom>
              <a:avLst/>
              <a:gdLst/>
              <a:ahLst/>
              <a:cxnLst/>
              <a:rect l="l" t="t" r="r" b="b"/>
              <a:pathLst>
                <a:path w="474" h="267" extrusionOk="0">
                  <a:moveTo>
                    <a:pt x="58" y="0"/>
                  </a:moveTo>
                  <a:cubicBezTo>
                    <a:pt x="52" y="0"/>
                    <a:pt x="46" y="0"/>
                    <a:pt x="41" y="0"/>
                  </a:cubicBezTo>
                  <a:cubicBezTo>
                    <a:pt x="0" y="2"/>
                    <a:pt x="0" y="64"/>
                    <a:pt x="41" y="64"/>
                  </a:cubicBezTo>
                  <a:cubicBezTo>
                    <a:pt x="200" y="65"/>
                    <a:pt x="309" y="146"/>
                    <a:pt x="413" y="257"/>
                  </a:cubicBezTo>
                  <a:cubicBezTo>
                    <a:pt x="419" y="264"/>
                    <a:pt x="427" y="267"/>
                    <a:pt x="434" y="267"/>
                  </a:cubicBezTo>
                  <a:cubicBezTo>
                    <a:pt x="455" y="267"/>
                    <a:pt x="474" y="242"/>
                    <a:pt x="463" y="219"/>
                  </a:cubicBezTo>
                  <a:cubicBezTo>
                    <a:pt x="391" y="73"/>
                    <a:pt x="215" y="0"/>
                    <a:pt x="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39" name="Google Shape;880;p35">
              <a:extLst>
                <a:ext uri="{FF2B5EF4-FFF2-40B4-BE49-F238E27FC236}">
                  <a16:creationId xmlns:a16="http://schemas.microsoft.com/office/drawing/2014/main" id="{29483FBF-EF1C-44E7-A729-3A38D61A2212}"/>
                </a:ext>
              </a:extLst>
            </p:cNvPr>
            <p:cNvSpPr/>
            <p:nvPr/>
          </p:nvSpPr>
          <p:spPr>
            <a:xfrm>
              <a:off x="7253983" y="2023193"/>
              <a:ext cx="39229" cy="10549"/>
            </a:xfrm>
            <a:custGeom>
              <a:avLst/>
              <a:gdLst/>
              <a:ahLst/>
              <a:cxnLst/>
              <a:rect l="l" t="t" r="r" b="b"/>
              <a:pathLst>
                <a:path w="740" h="199" extrusionOk="0">
                  <a:moveTo>
                    <a:pt x="51" y="0"/>
                  </a:moveTo>
                  <a:cubicBezTo>
                    <a:pt x="19" y="0"/>
                    <a:pt x="1" y="55"/>
                    <a:pt x="34" y="70"/>
                  </a:cubicBezTo>
                  <a:cubicBezTo>
                    <a:pt x="213" y="147"/>
                    <a:pt x="400" y="198"/>
                    <a:pt x="594" y="198"/>
                  </a:cubicBezTo>
                  <a:cubicBezTo>
                    <a:pt x="627" y="198"/>
                    <a:pt x="660" y="197"/>
                    <a:pt x="693" y="194"/>
                  </a:cubicBezTo>
                  <a:cubicBezTo>
                    <a:pt x="738" y="189"/>
                    <a:pt x="739" y="126"/>
                    <a:pt x="693" y="124"/>
                  </a:cubicBezTo>
                  <a:cubicBezTo>
                    <a:pt x="476" y="112"/>
                    <a:pt x="267" y="82"/>
                    <a:pt x="62" y="2"/>
                  </a:cubicBezTo>
                  <a:cubicBezTo>
                    <a:pt x="58" y="1"/>
                    <a:pt x="55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0" name="Google Shape;881;p35">
              <a:extLst>
                <a:ext uri="{FF2B5EF4-FFF2-40B4-BE49-F238E27FC236}">
                  <a16:creationId xmlns:a16="http://schemas.microsoft.com/office/drawing/2014/main" id="{60DB6FAB-1233-46D0-9A3A-E745D6079C1A}"/>
                </a:ext>
              </a:extLst>
            </p:cNvPr>
            <p:cNvSpPr/>
            <p:nvPr/>
          </p:nvSpPr>
          <p:spPr>
            <a:xfrm>
              <a:off x="7244070" y="1590618"/>
              <a:ext cx="30323" cy="12723"/>
            </a:xfrm>
            <a:custGeom>
              <a:avLst/>
              <a:gdLst/>
              <a:ahLst/>
              <a:cxnLst/>
              <a:rect l="l" t="t" r="r" b="b"/>
              <a:pathLst>
                <a:path w="572" h="240" extrusionOk="0">
                  <a:moveTo>
                    <a:pt x="540" y="1"/>
                  </a:moveTo>
                  <a:cubicBezTo>
                    <a:pt x="538" y="1"/>
                    <a:pt x="536" y="1"/>
                    <a:pt x="533" y="2"/>
                  </a:cubicBezTo>
                  <a:cubicBezTo>
                    <a:pt x="448" y="28"/>
                    <a:pt x="372" y="81"/>
                    <a:pt x="289" y="115"/>
                  </a:cubicBezTo>
                  <a:cubicBezTo>
                    <a:pt x="205" y="148"/>
                    <a:pt x="119" y="174"/>
                    <a:pt x="31" y="193"/>
                  </a:cubicBezTo>
                  <a:cubicBezTo>
                    <a:pt x="1" y="199"/>
                    <a:pt x="12" y="239"/>
                    <a:pt x="39" y="239"/>
                  </a:cubicBezTo>
                  <a:cubicBezTo>
                    <a:pt x="41" y="239"/>
                    <a:pt x="42" y="239"/>
                    <a:pt x="44" y="239"/>
                  </a:cubicBezTo>
                  <a:cubicBezTo>
                    <a:pt x="210" y="213"/>
                    <a:pt x="433" y="165"/>
                    <a:pt x="556" y="41"/>
                  </a:cubicBezTo>
                  <a:cubicBezTo>
                    <a:pt x="571" y="27"/>
                    <a:pt x="559" y="1"/>
                    <a:pt x="5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1" name="Google Shape;882;p35">
              <a:extLst>
                <a:ext uri="{FF2B5EF4-FFF2-40B4-BE49-F238E27FC236}">
                  <a16:creationId xmlns:a16="http://schemas.microsoft.com/office/drawing/2014/main" id="{8F99E2CE-459A-43DB-AF32-A3288F595E95}"/>
                </a:ext>
              </a:extLst>
            </p:cNvPr>
            <p:cNvSpPr/>
            <p:nvPr/>
          </p:nvSpPr>
          <p:spPr>
            <a:xfrm>
              <a:off x="7199275" y="2005540"/>
              <a:ext cx="35624" cy="13995"/>
            </a:xfrm>
            <a:custGeom>
              <a:avLst/>
              <a:gdLst/>
              <a:ahLst/>
              <a:cxnLst/>
              <a:rect l="l" t="t" r="r" b="b"/>
              <a:pathLst>
                <a:path w="672" h="264" extrusionOk="0">
                  <a:moveTo>
                    <a:pt x="35" y="1"/>
                  </a:moveTo>
                  <a:cubicBezTo>
                    <a:pt x="0" y="1"/>
                    <a:pt x="1" y="56"/>
                    <a:pt x="38" y="59"/>
                  </a:cubicBezTo>
                  <a:cubicBezTo>
                    <a:pt x="251" y="80"/>
                    <a:pt x="431" y="158"/>
                    <a:pt x="618" y="259"/>
                  </a:cubicBezTo>
                  <a:cubicBezTo>
                    <a:pt x="623" y="262"/>
                    <a:pt x="628" y="264"/>
                    <a:pt x="633" y="264"/>
                  </a:cubicBezTo>
                  <a:cubicBezTo>
                    <a:pt x="658" y="264"/>
                    <a:pt x="672" y="228"/>
                    <a:pt x="648" y="209"/>
                  </a:cubicBezTo>
                  <a:cubicBezTo>
                    <a:pt x="473" y="78"/>
                    <a:pt x="252" y="17"/>
                    <a:pt x="38" y="1"/>
                  </a:cubicBezTo>
                  <a:cubicBezTo>
                    <a:pt x="37" y="1"/>
                    <a:pt x="36" y="1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2" name="Google Shape;883;p35">
              <a:extLst>
                <a:ext uri="{FF2B5EF4-FFF2-40B4-BE49-F238E27FC236}">
                  <a16:creationId xmlns:a16="http://schemas.microsoft.com/office/drawing/2014/main" id="{9197CD94-997C-4830-936B-1EB7FD65053A}"/>
                </a:ext>
              </a:extLst>
            </p:cNvPr>
            <p:cNvSpPr/>
            <p:nvPr/>
          </p:nvSpPr>
          <p:spPr>
            <a:xfrm>
              <a:off x="7176003" y="1615957"/>
              <a:ext cx="29634" cy="17070"/>
            </a:xfrm>
            <a:custGeom>
              <a:avLst/>
              <a:gdLst/>
              <a:ahLst/>
              <a:cxnLst/>
              <a:rect l="l" t="t" r="r" b="b"/>
              <a:pathLst>
                <a:path w="559" h="322" extrusionOk="0">
                  <a:moveTo>
                    <a:pt x="522" y="0"/>
                  </a:moveTo>
                  <a:cubicBezTo>
                    <a:pt x="517" y="0"/>
                    <a:pt x="512" y="2"/>
                    <a:pt x="508" y="5"/>
                  </a:cubicBezTo>
                  <a:cubicBezTo>
                    <a:pt x="359" y="119"/>
                    <a:pt x="207" y="217"/>
                    <a:pt x="27" y="275"/>
                  </a:cubicBezTo>
                  <a:cubicBezTo>
                    <a:pt x="0" y="284"/>
                    <a:pt x="8" y="321"/>
                    <a:pt x="33" y="321"/>
                  </a:cubicBezTo>
                  <a:cubicBezTo>
                    <a:pt x="35" y="321"/>
                    <a:pt x="37" y="321"/>
                    <a:pt x="40" y="321"/>
                  </a:cubicBezTo>
                  <a:cubicBezTo>
                    <a:pt x="228" y="276"/>
                    <a:pt x="407" y="191"/>
                    <a:pt x="542" y="49"/>
                  </a:cubicBezTo>
                  <a:cubicBezTo>
                    <a:pt x="558" y="31"/>
                    <a:pt x="543" y="0"/>
                    <a:pt x="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3" name="Google Shape;884;p35">
              <a:extLst>
                <a:ext uri="{FF2B5EF4-FFF2-40B4-BE49-F238E27FC236}">
                  <a16:creationId xmlns:a16="http://schemas.microsoft.com/office/drawing/2014/main" id="{7D97F0CD-3083-44D8-A137-995C0C2D5A94}"/>
                </a:ext>
              </a:extLst>
            </p:cNvPr>
            <p:cNvSpPr/>
            <p:nvPr/>
          </p:nvSpPr>
          <p:spPr>
            <a:xfrm>
              <a:off x="7130572" y="1994673"/>
              <a:ext cx="46704" cy="6839"/>
            </a:xfrm>
            <a:custGeom>
              <a:avLst/>
              <a:gdLst/>
              <a:ahLst/>
              <a:cxnLst/>
              <a:rect l="l" t="t" r="r" b="b"/>
              <a:pathLst>
                <a:path w="881" h="129" extrusionOk="0">
                  <a:moveTo>
                    <a:pt x="276" y="1"/>
                  </a:moveTo>
                  <a:cubicBezTo>
                    <a:pt x="198" y="1"/>
                    <a:pt x="120" y="4"/>
                    <a:pt x="42" y="9"/>
                  </a:cubicBezTo>
                  <a:cubicBezTo>
                    <a:pt x="2" y="11"/>
                    <a:pt x="0" y="72"/>
                    <a:pt x="41" y="72"/>
                  </a:cubicBezTo>
                  <a:cubicBezTo>
                    <a:pt x="41" y="72"/>
                    <a:pt x="42" y="72"/>
                    <a:pt x="42" y="72"/>
                  </a:cubicBezTo>
                  <a:cubicBezTo>
                    <a:pt x="53" y="72"/>
                    <a:pt x="65" y="72"/>
                    <a:pt x="76" y="72"/>
                  </a:cubicBezTo>
                  <a:cubicBezTo>
                    <a:pt x="331" y="72"/>
                    <a:pt x="582" y="95"/>
                    <a:pt x="837" y="128"/>
                  </a:cubicBezTo>
                  <a:cubicBezTo>
                    <a:pt x="838" y="128"/>
                    <a:pt x="840" y="128"/>
                    <a:pt x="841" y="128"/>
                  </a:cubicBezTo>
                  <a:cubicBezTo>
                    <a:pt x="875" y="128"/>
                    <a:pt x="880" y="70"/>
                    <a:pt x="845" y="61"/>
                  </a:cubicBezTo>
                  <a:cubicBezTo>
                    <a:pt x="658" y="19"/>
                    <a:pt x="467" y="1"/>
                    <a:pt x="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4" name="Google Shape;885;p35">
              <a:extLst>
                <a:ext uri="{FF2B5EF4-FFF2-40B4-BE49-F238E27FC236}">
                  <a16:creationId xmlns:a16="http://schemas.microsoft.com/office/drawing/2014/main" id="{40E6172C-3B3B-44AB-A09B-001C352A0275}"/>
                </a:ext>
              </a:extLst>
            </p:cNvPr>
            <p:cNvSpPr/>
            <p:nvPr/>
          </p:nvSpPr>
          <p:spPr>
            <a:xfrm>
              <a:off x="7102158" y="1632391"/>
              <a:ext cx="29634" cy="7793"/>
            </a:xfrm>
            <a:custGeom>
              <a:avLst/>
              <a:gdLst/>
              <a:ahLst/>
              <a:cxnLst/>
              <a:rect l="l" t="t" r="r" b="b"/>
              <a:pathLst>
                <a:path w="559" h="147" extrusionOk="0">
                  <a:moveTo>
                    <a:pt x="33" y="1"/>
                  </a:moveTo>
                  <a:cubicBezTo>
                    <a:pt x="13" y="1"/>
                    <a:pt x="0" y="29"/>
                    <a:pt x="21" y="38"/>
                  </a:cubicBezTo>
                  <a:cubicBezTo>
                    <a:pt x="171" y="106"/>
                    <a:pt x="330" y="147"/>
                    <a:pt x="493" y="147"/>
                  </a:cubicBezTo>
                  <a:cubicBezTo>
                    <a:pt x="505" y="147"/>
                    <a:pt x="517" y="147"/>
                    <a:pt x="529" y="146"/>
                  </a:cubicBezTo>
                  <a:cubicBezTo>
                    <a:pt x="559" y="145"/>
                    <a:pt x="559" y="100"/>
                    <a:pt x="529" y="99"/>
                  </a:cubicBezTo>
                  <a:cubicBezTo>
                    <a:pt x="359" y="96"/>
                    <a:pt x="199" y="69"/>
                    <a:pt x="43" y="3"/>
                  </a:cubicBezTo>
                  <a:cubicBezTo>
                    <a:pt x="39" y="2"/>
                    <a:pt x="36" y="1"/>
                    <a:pt x="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5" name="Google Shape;886;p35">
              <a:extLst>
                <a:ext uri="{FF2B5EF4-FFF2-40B4-BE49-F238E27FC236}">
                  <a16:creationId xmlns:a16="http://schemas.microsoft.com/office/drawing/2014/main" id="{E1D09565-4C60-466E-BFAA-F65A13B765A5}"/>
                </a:ext>
              </a:extLst>
            </p:cNvPr>
            <p:cNvSpPr/>
            <p:nvPr/>
          </p:nvSpPr>
          <p:spPr>
            <a:xfrm>
              <a:off x="7041141" y="2002572"/>
              <a:ext cx="54709" cy="16540"/>
            </a:xfrm>
            <a:custGeom>
              <a:avLst/>
              <a:gdLst/>
              <a:ahLst/>
              <a:cxnLst/>
              <a:rect l="l" t="t" r="r" b="b"/>
              <a:pathLst>
                <a:path w="1032" h="312" extrusionOk="0">
                  <a:moveTo>
                    <a:pt x="986" y="0"/>
                  </a:moveTo>
                  <a:cubicBezTo>
                    <a:pt x="985" y="0"/>
                    <a:pt x="984" y="0"/>
                    <a:pt x="982" y="0"/>
                  </a:cubicBezTo>
                  <a:cubicBezTo>
                    <a:pt x="818" y="23"/>
                    <a:pt x="658" y="87"/>
                    <a:pt x="503" y="149"/>
                  </a:cubicBezTo>
                  <a:cubicBezTo>
                    <a:pt x="446" y="171"/>
                    <a:pt x="377" y="215"/>
                    <a:pt x="316" y="215"/>
                  </a:cubicBezTo>
                  <a:cubicBezTo>
                    <a:pt x="312" y="215"/>
                    <a:pt x="308" y="214"/>
                    <a:pt x="304" y="214"/>
                  </a:cubicBezTo>
                  <a:cubicBezTo>
                    <a:pt x="220" y="205"/>
                    <a:pt x="127" y="111"/>
                    <a:pt x="56" y="63"/>
                  </a:cubicBezTo>
                  <a:cubicBezTo>
                    <a:pt x="50" y="60"/>
                    <a:pt x="45" y="58"/>
                    <a:pt x="40" y="58"/>
                  </a:cubicBezTo>
                  <a:cubicBezTo>
                    <a:pt x="15" y="58"/>
                    <a:pt x="0" y="97"/>
                    <a:pt x="25" y="117"/>
                  </a:cubicBezTo>
                  <a:cubicBezTo>
                    <a:pt x="85" y="163"/>
                    <a:pt x="212" y="298"/>
                    <a:pt x="284" y="310"/>
                  </a:cubicBezTo>
                  <a:cubicBezTo>
                    <a:pt x="289" y="311"/>
                    <a:pt x="295" y="311"/>
                    <a:pt x="301" y="311"/>
                  </a:cubicBezTo>
                  <a:cubicBezTo>
                    <a:pt x="346" y="311"/>
                    <a:pt x="390" y="284"/>
                    <a:pt x="433" y="267"/>
                  </a:cubicBezTo>
                  <a:cubicBezTo>
                    <a:pt x="620" y="196"/>
                    <a:pt x="819" y="148"/>
                    <a:pt x="1002" y="67"/>
                  </a:cubicBezTo>
                  <a:cubicBezTo>
                    <a:pt x="1031" y="53"/>
                    <a:pt x="1019" y="0"/>
                    <a:pt x="9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6" name="Google Shape;887;p35">
              <a:extLst>
                <a:ext uri="{FF2B5EF4-FFF2-40B4-BE49-F238E27FC236}">
                  <a16:creationId xmlns:a16="http://schemas.microsoft.com/office/drawing/2014/main" id="{4DEAEC8D-B9BC-4454-87E0-29B5E830AC79}"/>
                </a:ext>
              </a:extLst>
            </p:cNvPr>
            <p:cNvSpPr/>
            <p:nvPr/>
          </p:nvSpPr>
          <p:spPr>
            <a:xfrm>
              <a:off x="7028578" y="1599365"/>
              <a:ext cx="44902" cy="21470"/>
            </a:xfrm>
            <a:custGeom>
              <a:avLst/>
              <a:gdLst/>
              <a:ahLst/>
              <a:cxnLst/>
              <a:rect l="l" t="t" r="r" b="b"/>
              <a:pathLst>
                <a:path w="847" h="405" extrusionOk="0">
                  <a:moveTo>
                    <a:pt x="398" y="0"/>
                  </a:moveTo>
                  <a:cubicBezTo>
                    <a:pt x="398" y="0"/>
                    <a:pt x="397" y="0"/>
                    <a:pt x="397" y="0"/>
                  </a:cubicBezTo>
                  <a:cubicBezTo>
                    <a:pt x="349" y="0"/>
                    <a:pt x="320" y="34"/>
                    <a:pt x="289" y="65"/>
                  </a:cubicBezTo>
                  <a:cubicBezTo>
                    <a:pt x="199" y="154"/>
                    <a:pt x="113" y="249"/>
                    <a:pt x="26" y="341"/>
                  </a:cubicBezTo>
                  <a:cubicBezTo>
                    <a:pt x="1" y="367"/>
                    <a:pt x="26" y="404"/>
                    <a:pt x="54" y="404"/>
                  </a:cubicBezTo>
                  <a:cubicBezTo>
                    <a:pt x="62" y="404"/>
                    <a:pt x="71" y="401"/>
                    <a:pt x="78" y="393"/>
                  </a:cubicBezTo>
                  <a:cubicBezTo>
                    <a:pt x="135" y="339"/>
                    <a:pt x="191" y="284"/>
                    <a:pt x="246" y="230"/>
                  </a:cubicBezTo>
                  <a:cubicBezTo>
                    <a:pt x="301" y="174"/>
                    <a:pt x="332" y="114"/>
                    <a:pt x="393" y="114"/>
                  </a:cubicBezTo>
                  <a:cubicBezTo>
                    <a:pt x="412" y="114"/>
                    <a:pt x="434" y="120"/>
                    <a:pt x="461" y="134"/>
                  </a:cubicBezTo>
                  <a:cubicBezTo>
                    <a:pt x="573" y="190"/>
                    <a:pt x="665" y="300"/>
                    <a:pt x="772" y="369"/>
                  </a:cubicBezTo>
                  <a:cubicBezTo>
                    <a:pt x="778" y="373"/>
                    <a:pt x="785" y="375"/>
                    <a:pt x="791" y="375"/>
                  </a:cubicBezTo>
                  <a:cubicBezTo>
                    <a:pt x="822" y="375"/>
                    <a:pt x="846" y="333"/>
                    <a:pt x="820" y="308"/>
                  </a:cubicBezTo>
                  <a:cubicBezTo>
                    <a:pt x="740" y="233"/>
                    <a:pt x="651" y="170"/>
                    <a:pt x="567" y="105"/>
                  </a:cubicBezTo>
                  <a:cubicBezTo>
                    <a:pt x="524" y="71"/>
                    <a:pt x="459" y="0"/>
                    <a:pt x="3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7" name="Google Shape;888;p35">
              <a:extLst>
                <a:ext uri="{FF2B5EF4-FFF2-40B4-BE49-F238E27FC236}">
                  <a16:creationId xmlns:a16="http://schemas.microsoft.com/office/drawing/2014/main" id="{EF79F45B-D8B2-4A06-8672-8C8BBD21F408}"/>
                </a:ext>
              </a:extLst>
            </p:cNvPr>
            <p:cNvSpPr/>
            <p:nvPr/>
          </p:nvSpPr>
          <p:spPr>
            <a:xfrm>
              <a:off x="6988448" y="1989637"/>
              <a:ext cx="38593" cy="11345"/>
            </a:xfrm>
            <a:custGeom>
              <a:avLst/>
              <a:gdLst/>
              <a:ahLst/>
              <a:cxnLst/>
              <a:rect l="l" t="t" r="r" b="b"/>
              <a:pathLst>
                <a:path w="728" h="214" extrusionOk="0">
                  <a:moveTo>
                    <a:pt x="40" y="1"/>
                  </a:moveTo>
                  <a:cubicBezTo>
                    <a:pt x="0" y="1"/>
                    <a:pt x="2" y="62"/>
                    <a:pt x="42" y="64"/>
                  </a:cubicBezTo>
                  <a:cubicBezTo>
                    <a:pt x="266" y="79"/>
                    <a:pt x="468" y="143"/>
                    <a:pt x="679" y="212"/>
                  </a:cubicBezTo>
                  <a:cubicBezTo>
                    <a:pt x="682" y="213"/>
                    <a:pt x="685" y="214"/>
                    <a:pt x="688" y="214"/>
                  </a:cubicBezTo>
                  <a:cubicBezTo>
                    <a:pt x="714" y="214"/>
                    <a:pt x="727" y="175"/>
                    <a:pt x="702" y="161"/>
                  </a:cubicBezTo>
                  <a:cubicBezTo>
                    <a:pt x="500" y="50"/>
                    <a:pt x="268" y="11"/>
                    <a:pt x="42" y="1"/>
                  </a:cubicBezTo>
                  <a:cubicBezTo>
                    <a:pt x="41" y="1"/>
                    <a:pt x="40" y="1"/>
                    <a:pt x="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8" name="Google Shape;889;p35">
              <a:extLst>
                <a:ext uri="{FF2B5EF4-FFF2-40B4-BE49-F238E27FC236}">
                  <a16:creationId xmlns:a16="http://schemas.microsoft.com/office/drawing/2014/main" id="{D80D2F25-2496-4411-A4DA-7ED010CA81F6}"/>
                </a:ext>
              </a:extLst>
            </p:cNvPr>
            <p:cNvSpPr/>
            <p:nvPr/>
          </p:nvSpPr>
          <p:spPr>
            <a:xfrm>
              <a:off x="6969947" y="1632073"/>
              <a:ext cx="28415" cy="8959"/>
            </a:xfrm>
            <a:custGeom>
              <a:avLst/>
              <a:gdLst/>
              <a:ahLst/>
              <a:cxnLst/>
              <a:rect l="l" t="t" r="r" b="b"/>
              <a:pathLst>
                <a:path w="536" h="169" extrusionOk="0">
                  <a:moveTo>
                    <a:pt x="491" y="0"/>
                  </a:moveTo>
                  <a:cubicBezTo>
                    <a:pt x="486" y="0"/>
                    <a:pt x="481" y="1"/>
                    <a:pt x="476" y="4"/>
                  </a:cubicBezTo>
                  <a:cubicBezTo>
                    <a:pt x="365" y="60"/>
                    <a:pt x="261" y="104"/>
                    <a:pt x="142" y="104"/>
                  </a:cubicBezTo>
                  <a:cubicBezTo>
                    <a:pt x="113" y="104"/>
                    <a:pt x="82" y="101"/>
                    <a:pt x="51" y="96"/>
                  </a:cubicBezTo>
                  <a:cubicBezTo>
                    <a:pt x="49" y="95"/>
                    <a:pt x="46" y="95"/>
                    <a:pt x="44" y="95"/>
                  </a:cubicBezTo>
                  <a:cubicBezTo>
                    <a:pt x="13" y="95"/>
                    <a:pt x="1" y="143"/>
                    <a:pt x="36" y="151"/>
                  </a:cubicBezTo>
                  <a:cubicBezTo>
                    <a:pt x="83" y="162"/>
                    <a:pt x="134" y="168"/>
                    <a:pt x="185" y="168"/>
                  </a:cubicBezTo>
                  <a:cubicBezTo>
                    <a:pt x="305" y="168"/>
                    <a:pt x="426" y="134"/>
                    <a:pt x="513" y="52"/>
                  </a:cubicBezTo>
                  <a:cubicBezTo>
                    <a:pt x="535" y="31"/>
                    <a:pt x="516" y="0"/>
                    <a:pt x="49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49" name="Google Shape;890;p35">
              <a:extLst>
                <a:ext uri="{FF2B5EF4-FFF2-40B4-BE49-F238E27FC236}">
                  <a16:creationId xmlns:a16="http://schemas.microsoft.com/office/drawing/2014/main" id="{23CD037A-EE8D-4666-9FAD-7B018E9FA097}"/>
                </a:ext>
              </a:extLst>
            </p:cNvPr>
            <p:cNvSpPr/>
            <p:nvPr/>
          </p:nvSpPr>
          <p:spPr>
            <a:xfrm>
              <a:off x="6912429" y="2000451"/>
              <a:ext cx="32603" cy="9966"/>
            </a:xfrm>
            <a:custGeom>
              <a:avLst/>
              <a:gdLst/>
              <a:ahLst/>
              <a:cxnLst/>
              <a:rect l="l" t="t" r="r" b="b"/>
              <a:pathLst>
                <a:path w="615" h="188" extrusionOk="0">
                  <a:moveTo>
                    <a:pt x="586" y="0"/>
                  </a:moveTo>
                  <a:cubicBezTo>
                    <a:pt x="584" y="0"/>
                    <a:pt x="582" y="1"/>
                    <a:pt x="580" y="1"/>
                  </a:cubicBezTo>
                  <a:cubicBezTo>
                    <a:pt x="392" y="25"/>
                    <a:pt x="209" y="93"/>
                    <a:pt x="26" y="145"/>
                  </a:cubicBezTo>
                  <a:cubicBezTo>
                    <a:pt x="0" y="152"/>
                    <a:pt x="8" y="187"/>
                    <a:pt x="32" y="187"/>
                  </a:cubicBezTo>
                  <a:cubicBezTo>
                    <a:pt x="34" y="187"/>
                    <a:pt x="36" y="187"/>
                    <a:pt x="38" y="187"/>
                  </a:cubicBezTo>
                  <a:cubicBezTo>
                    <a:pt x="220" y="147"/>
                    <a:pt x="413" y="119"/>
                    <a:pt x="588" y="54"/>
                  </a:cubicBezTo>
                  <a:cubicBezTo>
                    <a:pt x="613" y="44"/>
                    <a:pt x="615" y="0"/>
                    <a:pt x="5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0" name="Google Shape;891;p35">
              <a:extLst>
                <a:ext uri="{FF2B5EF4-FFF2-40B4-BE49-F238E27FC236}">
                  <a16:creationId xmlns:a16="http://schemas.microsoft.com/office/drawing/2014/main" id="{95D240F3-87B0-4E76-AA43-61EEBF8FB435}"/>
                </a:ext>
              </a:extLst>
            </p:cNvPr>
            <p:cNvSpPr/>
            <p:nvPr/>
          </p:nvSpPr>
          <p:spPr>
            <a:xfrm>
              <a:off x="6898752" y="1624227"/>
              <a:ext cx="38858" cy="13783"/>
            </a:xfrm>
            <a:custGeom>
              <a:avLst/>
              <a:gdLst/>
              <a:ahLst/>
              <a:cxnLst/>
              <a:rect l="l" t="t" r="r" b="b"/>
              <a:pathLst>
                <a:path w="733" h="260" extrusionOk="0">
                  <a:moveTo>
                    <a:pt x="44" y="0"/>
                  </a:moveTo>
                  <a:cubicBezTo>
                    <a:pt x="18" y="0"/>
                    <a:pt x="0" y="39"/>
                    <a:pt x="29" y="55"/>
                  </a:cubicBezTo>
                  <a:cubicBezTo>
                    <a:pt x="206" y="158"/>
                    <a:pt x="430" y="259"/>
                    <a:pt x="643" y="259"/>
                  </a:cubicBezTo>
                  <a:cubicBezTo>
                    <a:pt x="659" y="259"/>
                    <a:pt x="675" y="259"/>
                    <a:pt x="691" y="258"/>
                  </a:cubicBezTo>
                  <a:cubicBezTo>
                    <a:pt x="722" y="255"/>
                    <a:pt x="733" y="208"/>
                    <a:pt x="698" y="199"/>
                  </a:cubicBezTo>
                  <a:cubicBezTo>
                    <a:pt x="472" y="143"/>
                    <a:pt x="269" y="119"/>
                    <a:pt x="59" y="4"/>
                  </a:cubicBezTo>
                  <a:cubicBezTo>
                    <a:pt x="54" y="2"/>
                    <a:pt x="49" y="0"/>
                    <a:pt x="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1" name="Google Shape;892;p35">
              <a:extLst>
                <a:ext uri="{FF2B5EF4-FFF2-40B4-BE49-F238E27FC236}">
                  <a16:creationId xmlns:a16="http://schemas.microsoft.com/office/drawing/2014/main" id="{25FFC7D2-1D89-420A-93C5-7F9D414BF7EB}"/>
                </a:ext>
              </a:extLst>
            </p:cNvPr>
            <p:cNvSpPr/>
            <p:nvPr/>
          </p:nvSpPr>
          <p:spPr>
            <a:xfrm>
              <a:off x="6843620" y="2022822"/>
              <a:ext cx="33769" cy="9754"/>
            </a:xfrm>
            <a:custGeom>
              <a:avLst/>
              <a:gdLst/>
              <a:ahLst/>
              <a:cxnLst/>
              <a:rect l="l" t="t" r="r" b="b"/>
              <a:pathLst>
                <a:path w="637" h="184" extrusionOk="0">
                  <a:moveTo>
                    <a:pt x="592" y="0"/>
                  </a:moveTo>
                  <a:cubicBezTo>
                    <a:pt x="590" y="0"/>
                    <a:pt x="588" y="0"/>
                    <a:pt x="586" y="1"/>
                  </a:cubicBezTo>
                  <a:cubicBezTo>
                    <a:pt x="400" y="35"/>
                    <a:pt x="217" y="82"/>
                    <a:pt x="33" y="126"/>
                  </a:cubicBezTo>
                  <a:cubicBezTo>
                    <a:pt x="0" y="134"/>
                    <a:pt x="12" y="183"/>
                    <a:pt x="43" y="183"/>
                  </a:cubicBezTo>
                  <a:cubicBezTo>
                    <a:pt x="45" y="183"/>
                    <a:pt x="47" y="183"/>
                    <a:pt x="50" y="182"/>
                  </a:cubicBezTo>
                  <a:cubicBezTo>
                    <a:pt x="234" y="143"/>
                    <a:pt x="419" y="105"/>
                    <a:pt x="602" y="57"/>
                  </a:cubicBezTo>
                  <a:cubicBezTo>
                    <a:pt x="636" y="48"/>
                    <a:pt x="624" y="0"/>
                    <a:pt x="5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2" name="Google Shape;893;p35">
              <a:extLst>
                <a:ext uri="{FF2B5EF4-FFF2-40B4-BE49-F238E27FC236}">
                  <a16:creationId xmlns:a16="http://schemas.microsoft.com/office/drawing/2014/main" id="{1024058A-4D38-411D-87E4-CB8131578E76}"/>
                </a:ext>
              </a:extLst>
            </p:cNvPr>
            <p:cNvSpPr/>
            <p:nvPr/>
          </p:nvSpPr>
          <p:spPr>
            <a:xfrm>
              <a:off x="6835509" y="1598092"/>
              <a:ext cx="28892" cy="15374"/>
            </a:xfrm>
            <a:custGeom>
              <a:avLst/>
              <a:gdLst/>
              <a:ahLst/>
              <a:cxnLst/>
              <a:rect l="l" t="t" r="r" b="b"/>
              <a:pathLst>
                <a:path w="545" h="290" extrusionOk="0">
                  <a:moveTo>
                    <a:pt x="41" y="1"/>
                  </a:moveTo>
                  <a:cubicBezTo>
                    <a:pt x="10" y="1"/>
                    <a:pt x="0" y="51"/>
                    <a:pt x="35" y="64"/>
                  </a:cubicBezTo>
                  <a:cubicBezTo>
                    <a:pt x="193" y="123"/>
                    <a:pt x="338" y="205"/>
                    <a:pt x="487" y="285"/>
                  </a:cubicBezTo>
                  <a:cubicBezTo>
                    <a:pt x="493" y="288"/>
                    <a:pt x="498" y="289"/>
                    <a:pt x="503" y="289"/>
                  </a:cubicBezTo>
                  <a:cubicBezTo>
                    <a:pt x="531" y="289"/>
                    <a:pt x="545" y="250"/>
                    <a:pt x="519" y="229"/>
                  </a:cubicBezTo>
                  <a:cubicBezTo>
                    <a:pt x="381" y="123"/>
                    <a:pt x="215" y="55"/>
                    <a:pt x="52" y="3"/>
                  </a:cubicBezTo>
                  <a:cubicBezTo>
                    <a:pt x="48" y="2"/>
                    <a:pt x="45" y="1"/>
                    <a:pt x="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3" name="Google Shape;894;p35">
              <a:extLst>
                <a:ext uri="{FF2B5EF4-FFF2-40B4-BE49-F238E27FC236}">
                  <a16:creationId xmlns:a16="http://schemas.microsoft.com/office/drawing/2014/main" id="{F298F862-0C9F-4A9F-BAC8-84744D2249FA}"/>
                </a:ext>
              </a:extLst>
            </p:cNvPr>
            <p:cNvSpPr/>
            <p:nvPr/>
          </p:nvSpPr>
          <p:spPr>
            <a:xfrm>
              <a:off x="6769615" y="2016832"/>
              <a:ext cx="33769" cy="18236"/>
            </a:xfrm>
            <a:custGeom>
              <a:avLst/>
              <a:gdLst/>
              <a:ahLst/>
              <a:cxnLst/>
              <a:rect l="l" t="t" r="r" b="b"/>
              <a:pathLst>
                <a:path w="637" h="344" extrusionOk="0">
                  <a:moveTo>
                    <a:pt x="38" y="0"/>
                  </a:moveTo>
                  <a:cubicBezTo>
                    <a:pt x="19" y="0"/>
                    <a:pt x="0" y="19"/>
                    <a:pt x="13" y="40"/>
                  </a:cubicBezTo>
                  <a:cubicBezTo>
                    <a:pt x="120" y="220"/>
                    <a:pt x="315" y="344"/>
                    <a:pt x="524" y="344"/>
                  </a:cubicBezTo>
                  <a:cubicBezTo>
                    <a:pt x="550" y="344"/>
                    <a:pt x="576" y="342"/>
                    <a:pt x="602" y="338"/>
                  </a:cubicBezTo>
                  <a:cubicBezTo>
                    <a:pt x="637" y="333"/>
                    <a:pt x="628" y="275"/>
                    <a:pt x="593" y="275"/>
                  </a:cubicBezTo>
                  <a:cubicBezTo>
                    <a:pt x="593" y="275"/>
                    <a:pt x="592" y="275"/>
                    <a:pt x="592" y="275"/>
                  </a:cubicBezTo>
                  <a:cubicBezTo>
                    <a:pt x="587" y="275"/>
                    <a:pt x="581" y="275"/>
                    <a:pt x="576" y="275"/>
                  </a:cubicBezTo>
                  <a:cubicBezTo>
                    <a:pt x="367" y="275"/>
                    <a:pt x="178" y="195"/>
                    <a:pt x="60" y="13"/>
                  </a:cubicBezTo>
                  <a:cubicBezTo>
                    <a:pt x="54" y="4"/>
                    <a:pt x="46" y="0"/>
                    <a:pt x="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4" name="Google Shape;895;p35">
              <a:extLst>
                <a:ext uri="{FF2B5EF4-FFF2-40B4-BE49-F238E27FC236}">
                  <a16:creationId xmlns:a16="http://schemas.microsoft.com/office/drawing/2014/main" id="{1CE2DC4B-EF02-4FB2-839A-5B61E8F3C50F}"/>
                </a:ext>
              </a:extLst>
            </p:cNvPr>
            <p:cNvSpPr/>
            <p:nvPr/>
          </p:nvSpPr>
          <p:spPr>
            <a:xfrm>
              <a:off x="6764526" y="1597297"/>
              <a:ext cx="31012" cy="11610"/>
            </a:xfrm>
            <a:custGeom>
              <a:avLst/>
              <a:gdLst/>
              <a:ahLst/>
              <a:cxnLst/>
              <a:rect l="l" t="t" r="r" b="b"/>
              <a:pathLst>
                <a:path w="585" h="219" extrusionOk="0">
                  <a:moveTo>
                    <a:pt x="473" y="1"/>
                  </a:moveTo>
                  <a:cubicBezTo>
                    <a:pt x="314" y="1"/>
                    <a:pt x="156" y="68"/>
                    <a:pt x="28" y="159"/>
                  </a:cubicBezTo>
                  <a:cubicBezTo>
                    <a:pt x="0" y="178"/>
                    <a:pt x="16" y="218"/>
                    <a:pt x="43" y="218"/>
                  </a:cubicBezTo>
                  <a:cubicBezTo>
                    <a:pt x="48" y="218"/>
                    <a:pt x="54" y="217"/>
                    <a:pt x="60" y="213"/>
                  </a:cubicBezTo>
                  <a:cubicBezTo>
                    <a:pt x="210" y="118"/>
                    <a:pt x="366" y="89"/>
                    <a:pt x="541" y="71"/>
                  </a:cubicBezTo>
                  <a:cubicBezTo>
                    <a:pt x="584" y="66"/>
                    <a:pt x="583" y="9"/>
                    <a:pt x="541" y="5"/>
                  </a:cubicBezTo>
                  <a:cubicBezTo>
                    <a:pt x="518" y="2"/>
                    <a:pt x="496" y="1"/>
                    <a:pt x="4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5" name="Google Shape;896;p35">
              <a:extLst>
                <a:ext uri="{FF2B5EF4-FFF2-40B4-BE49-F238E27FC236}">
                  <a16:creationId xmlns:a16="http://schemas.microsoft.com/office/drawing/2014/main" id="{17236A3E-C4F7-497B-AC23-0B67FB51BE22}"/>
                </a:ext>
              </a:extLst>
            </p:cNvPr>
            <p:cNvSpPr/>
            <p:nvPr/>
          </p:nvSpPr>
          <p:spPr>
            <a:xfrm>
              <a:off x="6737861" y="1971719"/>
              <a:ext cx="12723" cy="26771"/>
            </a:xfrm>
            <a:custGeom>
              <a:avLst/>
              <a:gdLst/>
              <a:ahLst/>
              <a:cxnLst/>
              <a:rect l="l" t="t" r="r" b="b"/>
              <a:pathLst>
                <a:path w="240" h="505" extrusionOk="0">
                  <a:moveTo>
                    <a:pt x="38" y="1"/>
                  </a:moveTo>
                  <a:cubicBezTo>
                    <a:pt x="19" y="1"/>
                    <a:pt x="1" y="15"/>
                    <a:pt x="8" y="40"/>
                  </a:cubicBezTo>
                  <a:cubicBezTo>
                    <a:pt x="56" y="189"/>
                    <a:pt x="107" y="337"/>
                    <a:pt x="168" y="483"/>
                  </a:cubicBezTo>
                  <a:cubicBezTo>
                    <a:pt x="174" y="498"/>
                    <a:pt x="188" y="505"/>
                    <a:pt x="201" y="505"/>
                  </a:cubicBezTo>
                  <a:cubicBezTo>
                    <a:pt x="221" y="505"/>
                    <a:pt x="239" y="490"/>
                    <a:pt x="232" y="465"/>
                  </a:cubicBezTo>
                  <a:cubicBezTo>
                    <a:pt x="185" y="314"/>
                    <a:pt x="129" y="169"/>
                    <a:pt x="70" y="23"/>
                  </a:cubicBezTo>
                  <a:cubicBezTo>
                    <a:pt x="64" y="7"/>
                    <a:pt x="51" y="1"/>
                    <a:pt x="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6" name="Google Shape;897;p35">
              <a:extLst>
                <a:ext uri="{FF2B5EF4-FFF2-40B4-BE49-F238E27FC236}">
                  <a16:creationId xmlns:a16="http://schemas.microsoft.com/office/drawing/2014/main" id="{E51A5BCD-8EDD-45BF-B80A-27198A09FA5C}"/>
                </a:ext>
              </a:extLst>
            </p:cNvPr>
            <p:cNvSpPr/>
            <p:nvPr/>
          </p:nvSpPr>
          <p:spPr>
            <a:xfrm>
              <a:off x="6741466" y="1634830"/>
              <a:ext cx="5831" cy="23219"/>
            </a:xfrm>
            <a:custGeom>
              <a:avLst/>
              <a:gdLst/>
              <a:ahLst/>
              <a:cxnLst/>
              <a:rect l="l" t="t" r="r" b="b"/>
              <a:pathLst>
                <a:path w="110" h="438" extrusionOk="0">
                  <a:moveTo>
                    <a:pt x="79" y="1"/>
                  </a:moveTo>
                  <a:cubicBezTo>
                    <a:pt x="71" y="1"/>
                    <a:pt x="65" y="4"/>
                    <a:pt x="61" y="13"/>
                  </a:cubicBezTo>
                  <a:cubicBezTo>
                    <a:pt x="6" y="143"/>
                    <a:pt x="0" y="288"/>
                    <a:pt x="18" y="426"/>
                  </a:cubicBezTo>
                  <a:cubicBezTo>
                    <a:pt x="19" y="434"/>
                    <a:pt x="26" y="438"/>
                    <a:pt x="32" y="438"/>
                  </a:cubicBezTo>
                  <a:cubicBezTo>
                    <a:pt x="41" y="438"/>
                    <a:pt x="49" y="432"/>
                    <a:pt x="49" y="423"/>
                  </a:cubicBezTo>
                  <a:cubicBezTo>
                    <a:pt x="46" y="286"/>
                    <a:pt x="73" y="162"/>
                    <a:pt x="105" y="31"/>
                  </a:cubicBezTo>
                  <a:cubicBezTo>
                    <a:pt x="109" y="14"/>
                    <a:pt x="93" y="1"/>
                    <a:pt x="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7" name="Google Shape;898;p35">
              <a:extLst>
                <a:ext uri="{FF2B5EF4-FFF2-40B4-BE49-F238E27FC236}">
                  <a16:creationId xmlns:a16="http://schemas.microsoft.com/office/drawing/2014/main" id="{69367A35-507B-4911-81E1-BF133C93FC04}"/>
                </a:ext>
              </a:extLst>
            </p:cNvPr>
            <p:cNvSpPr/>
            <p:nvPr/>
          </p:nvSpPr>
          <p:spPr>
            <a:xfrm>
              <a:off x="6693119" y="1952794"/>
              <a:ext cx="28733" cy="14737"/>
            </a:xfrm>
            <a:custGeom>
              <a:avLst/>
              <a:gdLst/>
              <a:ahLst/>
              <a:cxnLst/>
              <a:rect l="l" t="t" r="r" b="b"/>
              <a:pathLst>
                <a:path w="542" h="278" extrusionOk="0">
                  <a:moveTo>
                    <a:pt x="499" y="0"/>
                  </a:moveTo>
                  <a:cubicBezTo>
                    <a:pt x="495" y="0"/>
                    <a:pt x="492" y="1"/>
                    <a:pt x="488" y="2"/>
                  </a:cubicBezTo>
                  <a:cubicBezTo>
                    <a:pt x="335" y="65"/>
                    <a:pt x="177" y="124"/>
                    <a:pt x="33" y="205"/>
                  </a:cubicBezTo>
                  <a:cubicBezTo>
                    <a:pt x="0" y="224"/>
                    <a:pt x="17" y="277"/>
                    <a:pt x="50" y="277"/>
                  </a:cubicBezTo>
                  <a:cubicBezTo>
                    <a:pt x="54" y="277"/>
                    <a:pt x="58" y="276"/>
                    <a:pt x="62" y="275"/>
                  </a:cubicBezTo>
                  <a:cubicBezTo>
                    <a:pt x="218" y="218"/>
                    <a:pt x="365" y="136"/>
                    <a:pt x="513" y="61"/>
                  </a:cubicBezTo>
                  <a:cubicBezTo>
                    <a:pt x="541" y="47"/>
                    <a:pt x="526" y="0"/>
                    <a:pt x="4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8" name="Google Shape;899;p35">
              <a:extLst>
                <a:ext uri="{FF2B5EF4-FFF2-40B4-BE49-F238E27FC236}">
                  <a16:creationId xmlns:a16="http://schemas.microsoft.com/office/drawing/2014/main" id="{EB64FB5D-082E-4AD1-ABF4-DE580E88C3FD}"/>
                </a:ext>
              </a:extLst>
            </p:cNvPr>
            <p:cNvSpPr/>
            <p:nvPr/>
          </p:nvSpPr>
          <p:spPr>
            <a:xfrm>
              <a:off x="6680344" y="1641191"/>
              <a:ext cx="38858" cy="28150"/>
            </a:xfrm>
            <a:custGeom>
              <a:avLst/>
              <a:gdLst/>
              <a:ahLst/>
              <a:cxnLst/>
              <a:rect l="l" t="t" r="r" b="b"/>
              <a:pathLst>
                <a:path w="733" h="531" extrusionOk="0">
                  <a:moveTo>
                    <a:pt x="34" y="0"/>
                  </a:moveTo>
                  <a:cubicBezTo>
                    <a:pt x="12" y="0"/>
                    <a:pt x="1" y="36"/>
                    <a:pt x="23" y="47"/>
                  </a:cubicBezTo>
                  <a:cubicBezTo>
                    <a:pt x="276" y="162"/>
                    <a:pt x="467" y="333"/>
                    <a:pt x="668" y="522"/>
                  </a:cubicBezTo>
                  <a:cubicBezTo>
                    <a:pt x="674" y="528"/>
                    <a:pt x="681" y="530"/>
                    <a:pt x="688" y="530"/>
                  </a:cubicBezTo>
                  <a:cubicBezTo>
                    <a:pt x="710" y="530"/>
                    <a:pt x="732" y="507"/>
                    <a:pt x="716" y="486"/>
                  </a:cubicBezTo>
                  <a:cubicBezTo>
                    <a:pt x="552" y="260"/>
                    <a:pt x="295" y="105"/>
                    <a:pt x="41" y="2"/>
                  </a:cubicBezTo>
                  <a:cubicBezTo>
                    <a:pt x="39" y="1"/>
                    <a:pt x="36" y="0"/>
                    <a:pt x="3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59" name="Google Shape;900;p35">
              <a:extLst>
                <a:ext uri="{FF2B5EF4-FFF2-40B4-BE49-F238E27FC236}">
                  <a16:creationId xmlns:a16="http://schemas.microsoft.com/office/drawing/2014/main" id="{D5DA0B8B-968F-43A0-85AB-9A921C1F8FFB}"/>
                </a:ext>
              </a:extLst>
            </p:cNvPr>
            <p:cNvSpPr/>
            <p:nvPr/>
          </p:nvSpPr>
          <p:spPr>
            <a:xfrm>
              <a:off x="6640214" y="1973945"/>
              <a:ext cx="26347" cy="10231"/>
            </a:xfrm>
            <a:custGeom>
              <a:avLst/>
              <a:gdLst/>
              <a:ahLst/>
              <a:cxnLst/>
              <a:rect l="l" t="t" r="r" b="b"/>
              <a:pathLst>
                <a:path w="497" h="193" extrusionOk="0">
                  <a:moveTo>
                    <a:pt x="453" y="0"/>
                  </a:moveTo>
                  <a:cubicBezTo>
                    <a:pt x="448" y="0"/>
                    <a:pt x="443" y="2"/>
                    <a:pt x="437" y="6"/>
                  </a:cubicBezTo>
                  <a:cubicBezTo>
                    <a:pt x="347" y="71"/>
                    <a:pt x="248" y="93"/>
                    <a:pt x="144" y="93"/>
                  </a:cubicBezTo>
                  <a:cubicBezTo>
                    <a:pt x="115" y="93"/>
                    <a:pt x="86" y="91"/>
                    <a:pt x="57" y="88"/>
                  </a:cubicBezTo>
                  <a:cubicBezTo>
                    <a:pt x="56" y="88"/>
                    <a:pt x="55" y="88"/>
                    <a:pt x="54" y="88"/>
                  </a:cubicBezTo>
                  <a:cubicBezTo>
                    <a:pt x="18" y="88"/>
                    <a:pt x="1" y="149"/>
                    <a:pt x="36" y="163"/>
                  </a:cubicBezTo>
                  <a:cubicBezTo>
                    <a:pt x="83" y="183"/>
                    <a:pt x="131" y="192"/>
                    <a:pt x="178" y="192"/>
                  </a:cubicBezTo>
                  <a:cubicBezTo>
                    <a:pt x="289" y="192"/>
                    <a:pt x="397" y="142"/>
                    <a:pt x="477" y="59"/>
                  </a:cubicBezTo>
                  <a:cubicBezTo>
                    <a:pt x="497" y="37"/>
                    <a:pt x="478" y="0"/>
                    <a:pt x="4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0" name="Google Shape;901;p35">
              <a:extLst>
                <a:ext uri="{FF2B5EF4-FFF2-40B4-BE49-F238E27FC236}">
                  <a16:creationId xmlns:a16="http://schemas.microsoft.com/office/drawing/2014/main" id="{CBBB14D5-DB2C-471E-9500-66904D780DDA}"/>
                </a:ext>
              </a:extLst>
            </p:cNvPr>
            <p:cNvSpPr/>
            <p:nvPr/>
          </p:nvSpPr>
          <p:spPr>
            <a:xfrm>
              <a:off x="6628392" y="1619244"/>
              <a:ext cx="27460" cy="13306"/>
            </a:xfrm>
            <a:custGeom>
              <a:avLst/>
              <a:gdLst/>
              <a:ahLst/>
              <a:cxnLst/>
              <a:rect l="l" t="t" r="r" b="b"/>
              <a:pathLst>
                <a:path w="518" h="251" extrusionOk="0">
                  <a:moveTo>
                    <a:pt x="28" y="1"/>
                  </a:moveTo>
                  <a:cubicBezTo>
                    <a:pt x="11" y="1"/>
                    <a:pt x="0" y="31"/>
                    <a:pt x="19" y="41"/>
                  </a:cubicBezTo>
                  <a:cubicBezTo>
                    <a:pt x="166" y="112"/>
                    <a:pt x="315" y="192"/>
                    <a:pt x="469" y="249"/>
                  </a:cubicBezTo>
                  <a:cubicBezTo>
                    <a:pt x="472" y="250"/>
                    <a:pt x="475" y="251"/>
                    <a:pt x="478" y="251"/>
                  </a:cubicBezTo>
                  <a:cubicBezTo>
                    <a:pt x="503" y="251"/>
                    <a:pt x="517" y="210"/>
                    <a:pt x="491" y="197"/>
                  </a:cubicBezTo>
                  <a:cubicBezTo>
                    <a:pt x="345" y="120"/>
                    <a:pt x="187" y="64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1" name="Google Shape;902;p35">
              <a:extLst>
                <a:ext uri="{FF2B5EF4-FFF2-40B4-BE49-F238E27FC236}">
                  <a16:creationId xmlns:a16="http://schemas.microsoft.com/office/drawing/2014/main" id="{3D91F2A2-061E-469E-ABE8-74C8BFE18965}"/>
                </a:ext>
              </a:extLst>
            </p:cNvPr>
            <p:cNvSpPr/>
            <p:nvPr/>
          </p:nvSpPr>
          <p:spPr>
            <a:xfrm>
              <a:off x="6585718" y="1970924"/>
              <a:ext cx="30800" cy="14578"/>
            </a:xfrm>
            <a:custGeom>
              <a:avLst/>
              <a:gdLst/>
              <a:ahLst/>
              <a:cxnLst/>
              <a:rect l="l" t="t" r="r" b="b"/>
              <a:pathLst>
                <a:path w="581" h="275" extrusionOk="0">
                  <a:moveTo>
                    <a:pt x="51" y="0"/>
                  </a:moveTo>
                  <a:cubicBezTo>
                    <a:pt x="26" y="0"/>
                    <a:pt x="1" y="21"/>
                    <a:pt x="12" y="48"/>
                  </a:cubicBezTo>
                  <a:cubicBezTo>
                    <a:pt x="70" y="194"/>
                    <a:pt x="210" y="274"/>
                    <a:pt x="355" y="274"/>
                  </a:cubicBezTo>
                  <a:cubicBezTo>
                    <a:pt x="423" y="274"/>
                    <a:pt x="492" y="257"/>
                    <a:pt x="555" y="220"/>
                  </a:cubicBezTo>
                  <a:cubicBezTo>
                    <a:pt x="580" y="205"/>
                    <a:pt x="565" y="170"/>
                    <a:pt x="540" y="170"/>
                  </a:cubicBezTo>
                  <a:cubicBezTo>
                    <a:pt x="536" y="170"/>
                    <a:pt x="532" y="171"/>
                    <a:pt x="527" y="173"/>
                  </a:cubicBezTo>
                  <a:cubicBezTo>
                    <a:pt x="484" y="194"/>
                    <a:pt x="440" y="203"/>
                    <a:pt x="395" y="203"/>
                  </a:cubicBezTo>
                  <a:cubicBezTo>
                    <a:pt x="270" y="203"/>
                    <a:pt x="148" y="129"/>
                    <a:pt x="84" y="18"/>
                  </a:cubicBezTo>
                  <a:cubicBezTo>
                    <a:pt x="76" y="6"/>
                    <a:pt x="64" y="0"/>
                    <a:pt x="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2" name="Google Shape;903;p35">
              <a:extLst>
                <a:ext uri="{FF2B5EF4-FFF2-40B4-BE49-F238E27FC236}">
                  <a16:creationId xmlns:a16="http://schemas.microsoft.com/office/drawing/2014/main" id="{1FE4F324-54D4-44FB-9A05-A27F465CB3B9}"/>
                </a:ext>
              </a:extLst>
            </p:cNvPr>
            <p:cNvSpPr/>
            <p:nvPr/>
          </p:nvSpPr>
          <p:spPr>
            <a:xfrm>
              <a:off x="6577872" y="1622266"/>
              <a:ext cx="20463" cy="25499"/>
            </a:xfrm>
            <a:custGeom>
              <a:avLst/>
              <a:gdLst/>
              <a:ahLst/>
              <a:cxnLst/>
              <a:rect l="l" t="t" r="r" b="b"/>
              <a:pathLst>
                <a:path w="386" h="481" extrusionOk="0">
                  <a:moveTo>
                    <a:pt x="340" y="0"/>
                  </a:moveTo>
                  <a:cubicBezTo>
                    <a:pt x="338" y="0"/>
                    <a:pt x="336" y="0"/>
                    <a:pt x="334" y="1"/>
                  </a:cubicBezTo>
                  <a:cubicBezTo>
                    <a:pt x="127" y="42"/>
                    <a:pt x="1" y="259"/>
                    <a:pt x="18" y="461"/>
                  </a:cubicBezTo>
                  <a:cubicBezTo>
                    <a:pt x="19" y="474"/>
                    <a:pt x="29" y="480"/>
                    <a:pt x="39" y="480"/>
                  </a:cubicBezTo>
                  <a:cubicBezTo>
                    <a:pt x="49" y="480"/>
                    <a:pt x="59" y="474"/>
                    <a:pt x="59" y="461"/>
                  </a:cubicBezTo>
                  <a:cubicBezTo>
                    <a:pt x="62" y="268"/>
                    <a:pt x="188" y="129"/>
                    <a:pt x="356" y="53"/>
                  </a:cubicBezTo>
                  <a:cubicBezTo>
                    <a:pt x="386" y="40"/>
                    <a:pt x="367" y="0"/>
                    <a:pt x="3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3" name="Google Shape;904;p35">
              <a:extLst>
                <a:ext uri="{FF2B5EF4-FFF2-40B4-BE49-F238E27FC236}">
                  <a16:creationId xmlns:a16="http://schemas.microsoft.com/office/drawing/2014/main" id="{611354E9-9930-4084-892E-D4B8232F63E2}"/>
                </a:ext>
              </a:extLst>
            </p:cNvPr>
            <p:cNvSpPr/>
            <p:nvPr/>
          </p:nvSpPr>
          <p:spPr>
            <a:xfrm>
              <a:off x="6576971" y="1842582"/>
              <a:ext cx="18872" cy="37692"/>
            </a:xfrm>
            <a:custGeom>
              <a:avLst/>
              <a:gdLst/>
              <a:ahLst/>
              <a:cxnLst/>
              <a:rect l="l" t="t" r="r" b="b"/>
              <a:pathLst>
                <a:path w="356" h="711" extrusionOk="0">
                  <a:moveTo>
                    <a:pt x="309" y="0"/>
                  </a:moveTo>
                  <a:cubicBezTo>
                    <a:pt x="297" y="0"/>
                    <a:pt x="286" y="7"/>
                    <a:pt x="282" y="22"/>
                  </a:cubicBezTo>
                  <a:cubicBezTo>
                    <a:pt x="219" y="253"/>
                    <a:pt x="170" y="459"/>
                    <a:pt x="20" y="653"/>
                  </a:cubicBezTo>
                  <a:cubicBezTo>
                    <a:pt x="1" y="679"/>
                    <a:pt x="29" y="710"/>
                    <a:pt x="55" y="710"/>
                  </a:cubicBezTo>
                  <a:cubicBezTo>
                    <a:pt x="64" y="710"/>
                    <a:pt x="72" y="707"/>
                    <a:pt x="79" y="698"/>
                  </a:cubicBezTo>
                  <a:cubicBezTo>
                    <a:pt x="224" y="516"/>
                    <a:pt x="356" y="271"/>
                    <a:pt x="341" y="30"/>
                  </a:cubicBezTo>
                  <a:cubicBezTo>
                    <a:pt x="339" y="12"/>
                    <a:pt x="324" y="0"/>
                    <a:pt x="3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4" name="Google Shape;905;p35">
              <a:extLst>
                <a:ext uri="{FF2B5EF4-FFF2-40B4-BE49-F238E27FC236}">
                  <a16:creationId xmlns:a16="http://schemas.microsoft.com/office/drawing/2014/main" id="{0D4E3750-86A1-43A0-873B-398B9EE622D3}"/>
                </a:ext>
              </a:extLst>
            </p:cNvPr>
            <p:cNvSpPr/>
            <p:nvPr/>
          </p:nvSpPr>
          <p:spPr>
            <a:xfrm>
              <a:off x="6568966" y="1797735"/>
              <a:ext cx="20781" cy="23856"/>
            </a:xfrm>
            <a:custGeom>
              <a:avLst/>
              <a:gdLst/>
              <a:ahLst/>
              <a:cxnLst/>
              <a:rect l="l" t="t" r="r" b="b"/>
              <a:pathLst>
                <a:path w="392" h="450" extrusionOk="0">
                  <a:moveTo>
                    <a:pt x="54" y="0"/>
                  </a:moveTo>
                  <a:cubicBezTo>
                    <a:pt x="26" y="0"/>
                    <a:pt x="1" y="34"/>
                    <a:pt x="18" y="59"/>
                  </a:cubicBezTo>
                  <a:cubicBezTo>
                    <a:pt x="64" y="124"/>
                    <a:pt x="137" y="164"/>
                    <a:pt x="190" y="221"/>
                  </a:cubicBezTo>
                  <a:cubicBezTo>
                    <a:pt x="252" y="286"/>
                    <a:pt x="300" y="359"/>
                    <a:pt x="341" y="438"/>
                  </a:cubicBezTo>
                  <a:cubicBezTo>
                    <a:pt x="345" y="446"/>
                    <a:pt x="353" y="450"/>
                    <a:pt x="361" y="450"/>
                  </a:cubicBezTo>
                  <a:cubicBezTo>
                    <a:pt x="376" y="450"/>
                    <a:pt x="391" y="437"/>
                    <a:pt x="385" y="420"/>
                  </a:cubicBezTo>
                  <a:cubicBezTo>
                    <a:pt x="355" y="330"/>
                    <a:pt x="311" y="248"/>
                    <a:pt x="256" y="172"/>
                  </a:cubicBezTo>
                  <a:cubicBezTo>
                    <a:pt x="205" y="104"/>
                    <a:pt x="148" y="26"/>
                    <a:pt x="63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5" name="Google Shape;906;p35">
              <a:extLst>
                <a:ext uri="{FF2B5EF4-FFF2-40B4-BE49-F238E27FC236}">
                  <a16:creationId xmlns:a16="http://schemas.microsoft.com/office/drawing/2014/main" id="{DE353EE7-C52C-410D-8B2E-4571B792AC1F}"/>
                </a:ext>
              </a:extLst>
            </p:cNvPr>
            <p:cNvSpPr/>
            <p:nvPr/>
          </p:nvSpPr>
          <p:spPr>
            <a:xfrm>
              <a:off x="6575539" y="1742867"/>
              <a:ext cx="12511" cy="34034"/>
            </a:xfrm>
            <a:custGeom>
              <a:avLst/>
              <a:gdLst/>
              <a:ahLst/>
              <a:cxnLst/>
              <a:rect l="l" t="t" r="r" b="b"/>
              <a:pathLst>
                <a:path w="236" h="642" extrusionOk="0">
                  <a:moveTo>
                    <a:pt x="186" y="0"/>
                  </a:moveTo>
                  <a:cubicBezTo>
                    <a:pt x="177" y="0"/>
                    <a:pt x="169" y="5"/>
                    <a:pt x="166" y="17"/>
                  </a:cubicBezTo>
                  <a:cubicBezTo>
                    <a:pt x="117" y="221"/>
                    <a:pt x="101" y="411"/>
                    <a:pt x="10" y="606"/>
                  </a:cubicBezTo>
                  <a:cubicBezTo>
                    <a:pt x="1" y="624"/>
                    <a:pt x="17" y="642"/>
                    <a:pt x="33" y="642"/>
                  </a:cubicBezTo>
                  <a:cubicBezTo>
                    <a:pt x="40" y="642"/>
                    <a:pt x="47" y="638"/>
                    <a:pt x="51" y="629"/>
                  </a:cubicBezTo>
                  <a:cubicBezTo>
                    <a:pt x="144" y="451"/>
                    <a:pt x="235" y="229"/>
                    <a:pt x="213" y="24"/>
                  </a:cubicBezTo>
                  <a:cubicBezTo>
                    <a:pt x="211" y="10"/>
                    <a:pt x="198" y="0"/>
                    <a:pt x="1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6" name="Google Shape;907;p35">
              <a:extLst>
                <a:ext uri="{FF2B5EF4-FFF2-40B4-BE49-F238E27FC236}">
                  <a16:creationId xmlns:a16="http://schemas.microsoft.com/office/drawing/2014/main" id="{C2ED18D3-8DA8-4D09-B959-8FDF01C20A64}"/>
                </a:ext>
              </a:extLst>
            </p:cNvPr>
            <p:cNvSpPr/>
            <p:nvPr/>
          </p:nvSpPr>
          <p:spPr>
            <a:xfrm>
              <a:off x="6576335" y="1676974"/>
              <a:ext cx="7899" cy="31542"/>
            </a:xfrm>
            <a:custGeom>
              <a:avLst/>
              <a:gdLst/>
              <a:ahLst/>
              <a:cxnLst/>
              <a:rect l="l" t="t" r="r" b="b"/>
              <a:pathLst>
                <a:path w="149" h="595" extrusionOk="0">
                  <a:moveTo>
                    <a:pt x="67" y="1"/>
                  </a:moveTo>
                  <a:cubicBezTo>
                    <a:pt x="58" y="1"/>
                    <a:pt x="49" y="6"/>
                    <a:pt x="46" y="18"/>
                  </a:cubicBezTo>
                  <a:cubicBezTo>
                    <a:pt x="0" y="193"/>
                    <a:pt x="48" y="408"/>
                    <a:pt x="97" y="578"/>
                  </a:cubicBezTo>
                  <a:cubicBezTo>
                    <a:pt x="101" y="589"/>
                    <a:pt x="110" y="594"/>
                    <a:pt x="119" y="594"/>
                  </a:cubicBezTo>
                  <a:cubicBezTo>
                    <a:pt x="134" y="594"/>
                    <a:pt x="149" y="582"/>
                    <a:pt x="144" y="564"/>
                  </a:cubicBezTo>
                  <a:cubicBezTo>
                    <a:pt x="121" y="471"/>
                    <a:pt x="105" y="377"/>
                    <a:pt x="98" y="281"/>
                  </a:cubicBezTo>
                  <a:cubicBezTo>
                    <a:pt x="93" y="195"/>
                    <a:pt x="103" y="110"/>
                    <a:pt x="94" y="24"/>
                  </a:cubicBezTo>
                  <a:cubicBezTo>
                    <a:pt x="92" y="10"/>
                    <a:pt x="79" y="1"/>
                    <a:pt x="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  <p:sp>
          <p:nvSpPr>
            <p:cNvPr id="67" name="Google Shape;908;p35">
              <a:extLst>
                <a:ext uri="{FF2B5EF4-FFF2-40B4-BE49-F238E27FC236}">
                  <a16:creationId xmlns:a16="http://schemas.microsoft.com/office/drawing/2014/main" id="{9742410B-7AC1-4590-A917-85CEA83CE597}"/>
                </a:ext>
              </a:extLst>
            </p:cNvPr>
            <p:cNvSpPr/>
            <p:nvPr/>
          </p:nvSpPr>
          <p:spPr>
            <a:xfrm>
              <a:off x="6571033" y="1916269"/>
              <a:ext cx="8694" cy="32391"/>
            </a:xfrm>
            <a:custGeom>
              <a:avLst/>
              <a:gdLst/>
              <a:ahLst/>
              <a:cxnLst/>
              <a:rect l="l" t="t" r="r" b="b"/>
              <a:pathLst>
                <a:path w="164" h="611" extrusionOk="0">
                  <a:moveTo>
                    <a:pt x="124" y="0"/>
                  </a:moveTo>
                  <a:cubicBezTo>
                    <a:pt x="113" y="0"/>
                    <a:pt x="103" y="5"/>
                    <a:pt x="97" y="16"/>
                  </a:cubicBezTo>
                  <a:cubicBezTo>
                    <a:pt x="1" y="191"/>
                    <a:pt x="8" y="405"/>
                    <a:pt x="78" y="588"/>
                  </a:cubicBezTo>
                  <a:cubicBezTo>
                    <a:pt x="83" y="603"/>
                    <a:pt x="96" y="610"/>
                    <a:pt x="109" y="610"/>
                  </a:cubicBezTo>
                  <a:cubicBezTo>
                    <a:pt x="127" y="610"/>
                    <a:pt x="145" y="595"/>
                    <a:pt x="139" y="572"/>
                  </a:cubicBezTo>
                  <a:cubicBezTo>
                    <a:pt x="88" y="388"/>
                    <a:pt x="111" y="222"/>
                    <a:pt x="158" y="41"/>
                  </a:cubicBezTo>
                  <a:cubicBezTo>
                    <a:pt x="163" y="18"/>
                    <a:pt x="143" y="0"/>
                    <a:pt x="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8E60205-00FB-47E5-98C4-DE8D17774EA7}"/>
              </a:ext>
            </a:extLst>
          </p:cNvPr>
          <p:cNvSpPr txBox="1"/>
          <p:nvPr/>
        </p:nvSpPr>
        <p:spPr>
          <a:xfrm>
            <a:off x="3162300" y="2218666"/>
            <a:ext cx="83439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Mỗi chúng ta đều có thể bày tỏ sự quan tâm và chia sẻ cùng các bạn khó khăn 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 chính chúng ta cũng học hỏi được t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ừ</a:t>
            </a: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họ nhiều điều, nhiều cách để thể hiện mình.</a:t>
            </a:r>
            <a:r>
              <a:rPr lang="en-US" sz="3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4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223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40269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5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c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ùng người thân tìm hiểu thêm về những người khuyết tật cần được hỗ trợ quanh em và thực hiện các việc trong kế hoạch giúp đỡ người khuyết tật.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1371600" y="1981200"/>
            <a:ext cx="9753600" cy="2586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T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ìm hiểu và bày tỏ sự đồng cảm với người khuyết tật– cộng đồng yế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u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 thế trong xã hội.</a:t>
            </a:r>
            <a:endParaRPr lang="en-US" sz="3600" b="1" dirty="0">
              <a:solidFill>
                <a:prstClr val="black"/>
              </a:solidFill>
              <a:latin typeface="Cambria" panose="02040503050406030204"/>
              <a:ea typeface="Times New Roman" panose="02020603050405020304" pitchFamily="18" charset="0"/>
            </a:endParaRPr>
          </a:p>
          <a:p>
            <a:pPr marL="571500" lvl="0" indent="-571500" algn="just">
              <a:lnSpc>
                <a:spcPct val="115000"/>
              </a:lnSpc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/>
                <a:ea typeface="Times New Roman" panose="02020603050405020304" pitchFamily="18" charset="0"/>
              </a:rPr>
              <a:t>Lập được kế hoạch giúp đỡ người khuyết tật.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101" y="780184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5DCA28-824B-4287-891E-BDC4921AA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9599" y="958504"/>
            <a:ext cx="5529551" cy="21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4B9AE-CC8D-427C-A562-B5C1C6FA9C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609849"/>
            <a:ext cx="2562231" cy="2562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altLang="en-US" sz="3200" b="1" dirty="0">
                  <a:solidFill>
                    <a:srgbClr val="0070C0"/>
                  </a:solidFill>
                  <a:cs typeface="Calibri" panose="020F0502020204030204" pitchFamily="34" charset="0"/>
                </a:rPr>
                <a:t>C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huẩn bị sẵn thẻ từ nhỏ có ghi một vài từ khoá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alt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vi-V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dùng động tác cơ thể, gương mặt,... không dùng lời – ngôn ngữ cơ thể, để thể hiện cho các bạn đoán xem đó là từ khoá gì.</a:t>
              </a:r>
              <a:endPara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4C3660-E0F6-49E4-99C7-0F62DCE0C8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489" y="899866"/>
            <a:ext cx="435292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129F840-06F1-4198-8165-882FD5EEA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28"/>
            <a:ext cx="12191999" cy="6945067"/>
          </a:xfrm>
          <a:prstGeom prst="rect">
            <a:avLst/>
          </a:prstGeom>
        </p:spPr>
      </p:pic>
      <p:pic>
        <p:nvPicPr>
          <p:cNvPr id="20" name="Picture 19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95E6F4F3-B045-49B7-8E87-B1DC16F33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891" y="3505200"/>
            <a:ext cx="5555108" cy="341010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4770215-91A9-42BE-9999-DDA56368CAF5}"/>
              </a:ext>
            </a:extLst>
          </p:cNvPr>
          <p:cNvSpPr/>
          <p:nvPr/>
        </p:nvSpPr>
        <p:spPr>
          <a:xfrm>
            <a:off x="709293" y="215997"/>
            <a:ext cx="7796532" cy="1898554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en-US" sz="3600" b="1" dirty="0">
                <a:solidFill>
                  <a:srgbClr val="002060"/>
                </a:solidFill>
                <a:latin typeface="Calibri"/>
              </a:rPr>
              <a:t>C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hia sẻ cảm xúc của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em</a:t>
            </a:r>
            <a:r>
              <a:rPr lang="vi-VN" sz="3600" b="1" dirty="0">
                <a:solidFill>
                  <a:srgbClr val="002060"/>
                </a:solidFill>
                <a:latin typeface="Calibri"/>
              </a:rPr>
              <a:t> sau khi thực hiện các động tác cơ thể – ngôn ngữ cơ thể mà không dùng lời nói.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644B85-3E1C-4DED-8C11-E63BB831BF4F}"/>
              </a:ext>
            </a:extLst>
          </p:cNvPr>
          <p:cNvSpPr/>
          <p:nvPr/>
        </p:nvSpPr>
        <p:spPr>
          <a:xfrm>
            <a:off x="975992" y="2301972"/>
            <a:ext cx="9882507" cy="1165128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09630"/>
            <a:r>
              <a:rPr lang="vi-VN" sz="3600" b="1" dirty="0">
                <a:solidFill>
                  <a:srgbClr val="002060"/>
                </a:solidFill>
                <a:latin typeface="Calibri"/>
              </a:rPr>
              <a:t>Em biết những ai phải thường xuyên nói bằng ngôn ngữ cơ thể? Em đã từng gặp họ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F1C27B-2D63-4DBD-BB3A-53FD1930B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903" y="3349606"/>
            <a:ext cx="5718544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9F32F17-2493-44A2-8E52-30C656110401}"/>
              </a:ext>
            </a:extLst>
          </p:cNvPr>
          <p:cNvSpPr/>
          <p:nvPr/>
        </p:nvSpPr>
        <p:spPr>
          <a:xfrm>
            <a:off x="1657350" y="602876"/>
            <a:ext cx="8248650" cy="6639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0000"/>
                </a:solidFill>
                <a:latin typeface="+mj-lt"/>
              </a:rPr>
              <a:t>1. </a:t>
            </a:r>
            <a:r>
              <a:rPr lang="vi-VN" sz="4000" b="1" dirty="0">
                <a:solidFill>
                  <a:srgbClr val="000000"/>
                </a:solidFill>
                <a:latin typeface="+mj-lt"/>
              </a:rPr>
              <a:t>Tìm hiểu về người khuyết tật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0E1FBE4-CF11-48C8-96A4-707AAB271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874" y="1771649"/>
            <a:ext cx="8220075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89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FBA2FAF-C3A1-4239-83CF-18963EAC27A5}"/>
              </a:ext>
            </a:extLst>
          </p:cNvPr>
          <p:cNvGrpSpPr/>
          <p:nvPr/>
        </p:nvGrpSpPr>
        <p:grpSpPr>
          <a:xfrm>
            <a:off x="611159" y="3719510"/>
            <a:ext cx="4278451" cy="2175001"/>
            <a:chOff x="892354" y="3758439"/>
            <a:chExt cx="4278451" cy="2175001"/>
          </a:xfrm>
        </p:grpSpPr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838ABB35-F93A-4120-A7FF-E740AAA26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5A7F110A-4653-44B3-8213-B6367A8E2F0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592D984-EAC0-4C1E-AF35-84E1B1F306A9}"/>
              </a:ext>
            </a:extLst>
          </p:cNvPr>
          <p:cNvGrpSpPr/>
          <p:nvPr/>
        </p:nvGrpSpPr>
        <p:grpSpPr>
          <a:xfrm>
            <a:off x="2428875" y="914400"/>
            <a:ext cx="9382125" cy="2532619"/>
            <a:chOff x="4133005" y="1184831"/>
            <a:chExt cx="7608997" cy="56147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D56373-5C72-4B49-8CEE-D90C851E4D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8" name="Rectangle: Diagonal Corners Rounded 4">
                <a:extLst>
                  <a:ext uri="{FF2B5EF4-FFF2-40B4-BE49-F238E27FC236}">
                    <a16:creationId xmlns:a16="http://schemas.microsoft.com/office/drawing/2014/main" id="{B84B4504-A6EB-4E11-A83A-4567A07714D1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Rectangle: Diagonal Corners Rounded 30">
                <a:extLst>
                  <a:ext uri="{FF2B5EF4-FFF2-40B4-BE49-F238E27FC236}">
                    <a16:creationId xmlns:a16="http://schemas.microsoft.com/office/drawing/2014/main" id="{29E2F292-0777-4AA5-A0E9-9E808EA7A67D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40608"/>
                  <a:gd name="adj2" fmla="val 73974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B4A54-A865-46C0-9C34-A929DABA3F4E}"/>
                </a:ext>
              </a:extLst>
            </p:cNvPr>
            <p:cNvSpPr txBox="1"/>
            <p:nvPr/>
          </p:nvSpPr>
          <p:spPr>
            <a:xfrm>
              <a:off x="4133005" y="1184831"/>
              <a:ext cx="7608997" cy="5614754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6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</a:t>
              </a: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hia sẻ về một trong những người khuyết tật mà các em từng gặp hoặc nghe kể</a:t>
              </a:r>
              <a:r>
                <a:rPr lang="en-US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khó khăn của họ trong công việc và cuộc sống.</a:t>
              </a:r>
            </a:p>
            <a:p>
              <a:pPr marR="0" lvl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6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Những công việc họ có thể làm được.</a:t>
              </a:r>
              <a:endParaRPr lang="en-US" sz="2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A1DBE7-A69C-4517-BFDE-C55B7FB253B2}"/>
              </a:ext>
            </a:extLst>
          </p:cNvPr>
          <p:cNvGrpSpPr/>
          <p:nvPr/>
        </p:nvGrpSpPr>
        <p:grpSpPr>
          <a:xfrm>
            <a:off x="4409335" y="3601962"/>
            <a:ext cx="7173065" cy="770014"/>
            <a:chOff x="4133006" y="1184831"/>
            <a:chExt cx="7585809" cy="513976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BEC22F6-0089-4507-BBC3-9E538C97DDC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4">
                <a:extLst>
                  <a:ext uri="{FF2B5EF4-FFF2-40B4-BE49-F238E27FC236}">
                    <a16:creationId xmlns:a16="http://schemas.microsoft.com/office/drawing/2014/main" id="{930ADC02-6498-49EE-8B6C-20D0F650FE1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wedgeRoundRectCallou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2B7BDA1-6F61-47A9-8182-F9CAFD15BD7E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wedgeRoundRectCallout">
                <a:avLst>
                  <a:gd name="adj1" fmla="val 37475"/>
                  <a:gd name="adj2" fmla="val 84938"/>
                  <a:gd name="adj3" fmla="val 16667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285750" marR="0" lvl="0" indent="-28575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FD63BAB-C6E7-4D17-A7B6-ADC099C13354}"/>
                </a:ext>
              </a:extLst>
            </p:cNvPr>
            <p:cNvSpPr txBox="1"/>
            <p:nvPr/>
          </p:nvSpPr>
          <p:spPr>
            <a:xfrm>
              <a:off x="4133006" y="1184831"/>
              <a:ext cx="7224104" cy="2765651"/>
            </a:xfrm>
            <a:prstGeom prst="wedgeRoundRectCallou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 xúc của em khi nghĩ về những người ấy.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2950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466</Words>
  <Application>Microsoft Office PowerPoint</Application>
  <PresentationFormat>Widescreen</PresentationFormat>
  <Paragraphs>32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Cambria</vt:lpstr>
      <vt:lpstr>Cambria (Đầu đề)</vt:lpstr>
      <vt:lpstr>Georgia</vt:lpstr>
      <vt:lpstr>Times New Roman</vt:lpstr>
      <vt:lpstr>Wingdings</vt:lpstr>
      <vt:lpstr>sách</vt:lpstr>
      <vt:lpstr>2_Office Theme</vt:lpstr>
      <vt:lpstr>1_sách</vt:lpstr>
      <vt:lpstr>3_Office Theme</vt:lpstr>
      <vt:lpstr>1_Simple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dinhthem1976@gmail.com</cp:lastModifiedBy>
  <cp:revision>33</cp:revision>
  <dcterms:created xsi:type="dcterms:W3CDTF">2022-12-30T06:05:50Z</dcterms:created>
  <dcterms:modified xsi:type="dcterms:W3CDTF">2025-03-24T08:19:03Z</dcterms:modified>
</cp:coreProperties>
</file>