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3" r:id="rId2"/>
    <p:sldId id="256" r:id="rId3"/>
    <p:sldId id="304" r:id="rId4"/>
    <p:sldId id="258" r:id="rId5"/>
    <p:sldId id="305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7" d="100"/>
          <a:sy n="77" d="100"/>
        </p:scale>
        <p:origin x="-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D56B4-96FD-48A2-81E4-8A9EB1E8F7C3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3213A-09DF-4BCE-B6CD-865B4DA583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1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185FB13B-2F5A-9E11-6F95-600FB201D6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436F1A27-8155-83DF-3DC4-1782E6D41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44A7373A-D057-4B28-99C1-7630BECDA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6D9D0B-51CF-4BE3-A5A0-E2B2EAE7A7B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65500-9143-CA32-CEF4-F99721F3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A5F409-F81C-C32E-7B03-ABDAC794C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5299B9-C9AC-A084-6A2C-A48F40C9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783244-F356-FB6B-7193-02CDA766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3116E-40C9-9EC6-141C-482DE80A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8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E6632-F0D0-CF16-0909-563A2DE8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EC49E1-5E80-B263-8CFF-643F8EAAE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F56861-8C77-0A42-9A58-2FC0BED2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52F1AD-4C19-5220-BBB1-28F4CDD7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19EDBC-EEF7-3F52-3E9C-895C1373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0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D8C6798-1C4A-51E4-3A45-017C64391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BCFC18-3FF7-7A6C-FFA3-E8945A145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64999-0043-806F-FE9B-6F8BA4AA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92836C-C359-6CE3-185A-A1E457EC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1E685-BD53-674B-55EA-BF1D5887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2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D11AE-D552-71EF-1A76-647C3D6E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F1575-98D2-915C-D7F9-8704368D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8A715-D5B6-A687-DFB7-CEF799B5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36B54-1034-0635-1363-36E85124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7A7E1-410A-F705-DDF9-32413C66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C71E7-5050-B17E-CEDB-BD72287B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08788F-20A1-7126-2A2C-B4E1E9E0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22DA80-60DB-4457-6975-C203CC1A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C0355C-B15A-CAE2-E289-BC3543EA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ECE20-A84F-1CCA-AECE-74EEB85D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9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9175C-2823-18B0-403A-6FCBF48B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5D722B-249F-3740-AD7B-9D530A080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B32608-05D8-4026-7BB0-D4F8D2A68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CBD5E2-96FA-D21C-C1B0-2CD7E0C0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F20F55-DEC5-501C-53F1-A0D8A3F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5A132E-5C9C-BC5D-FC41-479EED1B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E1EC9-BA67-EB0F-7D89-0ADAEBD1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A812A-8168-D945-92E7-7893996B0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5FDE67-0329-E229-0147-CA0CD8826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95B162-11DE-1D96-349F-785EEE4DE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4080BA-A280-013F-3906-09EFC1BB5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F0E43E-5184-D8D3-1B62-E65985E3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C42279-12DD-6255-4A08-41FAFB08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DD6BFC-9526-2DE7-D51E-5727ADD4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0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412E4-5120-8418-AB2C-325A806D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57419B-AF18-05BD-014E-6A70689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F0BC60-44FE-2EA6-77F0-65855EB3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2DA4A2-082A-C61D-2742-BC0518F5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5E3A9D-F5A8-56DB-73D7-C22B72A7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6769F2-F654-A768-5511-64DD4893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CA3A57-2206-491C-173D-809B68E9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57AC7-B14D-7B80-6080-E9D61AE0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5BBFA-DBFA-AA07-D1E1-AC31C704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31A051-7E73-FFB3-8F80-B010F007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A964D5-A87E-AD84-EBD9-CF7C1370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0B5F05-1C10-2378-D760-A753FACF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A4F22F-D5DC-BB36-E05B-B8CD09A0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2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3447A-13CA-5C35-0AEE-9A617BA3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24543C-E584-DD88-A909-A9BFCF8D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5FF61-05AC-DD8C-63B2-FA970550A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778A15-4E19-74A9-2A2B-A8A6C9E8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668EA1-0419-C17D-D2CD-11C8611E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5CA6E0-6239-5B33-5044-9400EF6F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4B71A5-8268-5ACE-F71D-9CAFFBCB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479E33-9BEF-9A50-3806-DDAC0386C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DF219C-489E-7EC5-B22B-9C32F66B7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0207C-1A70-4DB7-9735-58D28E6E805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AEB00-B2AB-01A6-FEAE-1B8C1E8C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43E16-3998-A840-DD31-F4D624998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217D-3365-40DF-A9CF-9E6695A80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wmf"/><Relationship Id="rId7" Type="http://schemas.openxmlformats.org/officeDocument/2006/relationships/hyperlink" Target="http://jp59.centerblog.net/rub-GIifs-barre-separateur-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>
            <a:extLst>
              <a:ext uri="{FF2B5EF4-FFF2-40B4-BE49-F238E27FC236}">
                <a16:creationId xmlns:a16="http://schemas.microsoft.com/office/drawing/2014/main" xmlns="" id="{B5C5FC5F-92AD-FE44-E2CB-60429954D39D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1524001" y="1"/>
            <a:ext cx="1800225" cy="1565275"/>
            <a:chOff x="4368" y="2880"/>
            <a:chExt cx="1200" cy="1289"/>
          </a:xfrm>
        </p:grpSpPr>
        <p:sp>
          <p:nvSpPr>
            <p:cNvPr id="5158" name="Freeform 5">
              <a:extLst>
                <a:ext uri="{FF2B5EF4-FFF2-40B4-BE49-F238E27FC236}">
                  <a16:creationId xmlns:a16="http://schemas.microsoft.com/office/drawing/2014/main" xmlns="" id="{9C2D6CED-DBED-B06C-488D-88F8A6F1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9" name="Freeform 6">
              <a:extLst>
                <a:ext uri="{FF2B5EF4-FFF2-40B4-BE49-F238E27FC236}">
                  <a16:creationId xmlns:a16="http://schemas.microsoft.com/office/drawing/2014/main" xmlns="" id="{FFA82966-EB18-B391-E0D0-C21189B1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0" name="Freeform 7">
              <a:extLst>
                <a:ext uri="{FF2B5EF4-FFF2-40B4-BE49-F238E27FC236}">
                  <a16:creationId xmlns:a16="http://schemas.microsoft.com/office/drawing/2014/main" xmlns="" id="{0EA7CA59-653E-CCB2-D80F-A10231E46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1" name="Freeform 8">
              <a:extLst>
                <a:ext uri="{FF2B5EF4-FFF2-40B4-BE49-F238E27FC236}">
                  <a16:creationId xmlns:a16="http://schemas.microsoft.com/office/drawing/2014/main" xmlns="" id="{0F764C40-8A84-4674-6580-1C8C7659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2" name="Freeform 9">
              <a:extLst>
                <a:ext uri="{FF2B5EF4-FFF2-40B4-BE49-F238E27FC236}">
                  <a16:creationId xmlns:a16="http://schemas.microsoft.com/office/drawing/2014/main" xmlns="" id="{B0996779-A969-9499-FB25-411BE2C54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3" name="Freeform 10">
              <a:extLst>
                <a:ext uri="{FF2B5EF4-FFF2-40B4-BE49-F238E27FC236}">
                  <a16:creationId xmlns:a16="http://schemas.microsoft.com/office/drawing/2014/main" xmlns="" id="{D2744E9E-D36F-E6D9-9A7E-EEDDA65C2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4" name="Freeform 11">
              <a:extLst>
                <a:ext uri="{FF2B5EF4-FFF2-40B4-BE49-F238E27FC236}">
                  <a16:creationId xmlns:a16="http://schemas.microsoft.com/office/drawing/2014/main" xmlns="" id="{C24B0CC5-FD95-B9DE-FF09-57B8A3281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165" name="Group 12">
              <a:extLst>
                <a:ext uri="{FF2B5EF4-FFF2-40B4-BE49-F238E27FC236}">
                  <a16:creationId xmlns:a16="http://schemas.microsoft.com/office/drawing/2014/main" xmlns="" id="{22C17284-8B3A-038B-348E-1698FA834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166" name="Picture 13" descr="POINTSTA">
                <a:extLst>
                  <a:ext uri="{FF2B5EF4-FFF2-40B4-BE49-F238E27FC236}">
                    <a16:creationId xmlns:a16="http://schemas.microsoft.com/office/drawing/2014/main" xmlns="" id="{5E1E0B77-D979-CB4B-25BF-7004D2A68EE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7" name="Picture 14" descr="POINTSTA">
                <a:extLst>
                  <a:ext uri="{FF2B5EF4-FFF2-40B4-BE49-F238E27FC236}">
                    <a16:creationId xmlns:a16="http://schemas.microsoft.com/office/drawing/2014/main" xmlns="" id="{AEC1C160-8E29-BFDD-3474-287467881F6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8" name="Picture 15" descr="POINTSTA">
                <a:extLst>
                  <a:ext uri="{FF2B5EF4-FFF2-40B4-BE49-F238E27FC236}">
                    <a16:creationId xmlns:a16="http://schemas.microsoft.com/office/drawing/2014/main" xmlns="" id="{358969BD-21EC-F519-5FB7-01D176B38D4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9" name="Picture 16" descr="POINTSTA">
                <a:extLst>
                  <a:ext uri="{FF2B5EF4-FFF2-40B4-BE49-F238E27FC236}">
                    <a16:creationId xmlns:a16="http://schemas.microsoft.com/office/drawing/2014/main" xmlns="" id="{7CFDF306-2F42-B004-B40E-D6FF738E0F9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0" name="Picture 17" descr="POINTSTA">
                <a:extLst>
                  <a:ext uri="{FF2B5EF4-FFF2-40B4-BE49-F238E27FC236}">
                    <a16:creationId xmlns:a16="http://schemas.microsoft.com/office/drawing/2014/main" xmlns="" id="{C960BDAF-3304-2ACE-FFC4-4B6AACD623C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1" name="Picture 18" descr="POINTSTA">
                <a:extLst>
                  <a:ext uri="{FF2B5EF4-FFF2-40B4-BE49-F238E27FC236}">
                    <a16:creationId xmlns:a16="http://schemas.microsoft.com/office/drawing/2014/main" xmlns="" id="{5FE7F9B0-ECE6-BCCA-6382-07E8BDF2559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2" name="Picture 19" descr="POINTSTA">
                <a:extLst>
                  <a:ext uri="{FF2B5EF4-FFF2-40B4-BE49-F238E27FC236}">
                    <a16:creationId xmlns:a16="http://schemas.microsoft.com/office/drawing/2014/main" xmlns="" id="{F58327CA-7AB2-F91C-7930-021D7C2D15E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3" name="Picture 20" descr="POINTSTA">
                <a:extLst>
                  <a:ext uri="{FF2B5EF4-FFF2-40B4-BE49-F238E27FC236}">
                    <a16:creationId xmlns:a16="http://schemas.microsoft.com/office/drawing/2014/main" xmlns="" id="{775752A0-9422-780C-0D05-318C2AA1903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4" name="Picture 21" descr="POINTSTA">
                <a:extLst>
                  <a:ext uri="{FF2B5EF4-FFF2-40B4-BE49-F238E27FC236}">
                    <a16:creationId xmlns:a16="http://schemas.microsoft.com/office/drawing/2014/main" xmlns="" id="{66D030F8-137B-8E51-82A4-C93EF97676E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123" name="Picture 8" descr="x53122380[1]">
            <a:extLst>
              <a:ext uri="{FF2B5EF4-FFF2-40B4-BE49-F238E27FC236}">
                <a16:creationId xmlns:a16="http://schemas.microsoft.com/office/drawing/2014/main" xmlns="" id="{94A6CDDB-D1D0-D094-D945-9149A948CE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3" descr="20070910141832536">
            <a:extLst>
              <a:ext uri="{FF2B5EF4-FFF2-40B4-BE49-F238E27FC236}">
                <a16:creationId xmlns:a16="http://schemas.microsoft.com/office/drawing/2014/main" xmlns="" id="{15758B50-E63F-0F93-FEEF-82CB357BF7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-838200"/>
            <a:ext cx="819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x53122380[1]">
            <a:extLst>
              <a:ext uri="{FF2B5EF4-FFF2-40B4-BE49-F238E27FC236}">
                <a16:creationId xmlns:a16="http://schemas.microsoft.com/office/drawing/2014/main" xmlns="" id="{F3AE6FD1-51E4-0406-D49A-46FC9D83A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7200" y="-685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5" descr="5">
            <a:extLst>
              <a:ext uri="{FF2B5EF4-FFF2-40B4-BE49-F238E27FC236}">
                <a16:creationId xmlns:a16="http://schemas.microsoft.com/office/drawing/2014/main" xmlns="" id="{9567E5FB-AD73-AE71-B1BD-504A2FB1C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1" y="-381000"/>
            <a:ext cx="2009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6" descr="20070910141832536">
            <a:extLst>
              <a:ext uri="{FF2B5EF4-FFF2-40B4-BE49-F238E27FC236}">
                <a16:creationId xmlns:a16="http://schemas.microsoft.com/office/drawing/2014/main" xmlns="" id="{27CB1207-B689-D817-7AEC-1CDB1E6F3D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7" descr="20070910141832536">
            <a:extLst>
              <a:ext uri="{FF2B5EF4-FFF2-40B4-BE49-F238E27FC236}">
                <a16:creationId xmlns:a16="http://schemas.microsoft.com/office/drawing/2014/main" xmlns="" id="{DC8E5CEE-9D89-4F44-302A-CA849C9638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286000"/>
            <a:ext cx="457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8" descr="5">
            <a:extLst>
              <a:ext uri="{FF2B5EF4-FFF2-40B4-BE49-F238E27FC236}">
                <a16:creationId xmlns:a16="http://schemas.microsoft.com/office/drawing/2014/main" xmlns="" id="{FFB6CC1A-5BE3-7BC2-18DB-81DFA6F5A4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495801"/>
            <a:ext cx="2009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oup 29">
            <a:extLst>
              <a:ext uri="{FF2B5EF4-FFF2-40B4-BE49-F238E27FC236}">
                <a16:creationId xmlns:a16="http://schemas.microsoft.com/office/drawing/2014/main" xmlns="" id="{13950C42-8A49-D52F-0A1A-4CAF88E75C39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8867776" y="5292726"/>
            <a:ext cx="1800225" cy="1565275"/>
            <a:chOff x="4368" y="2880"/>
            <a:chExt cx="1200" cy="1289"/>
          </a:xfrm>
        </p:grpSpPr>
        <p:sp>
          <p:nvSpPr>
            <p:cNvPr id="5141" name="Freeform 30">
              <a:extLst>
                <a:ext uri="{FF2B5EF4-FFF2-40B4-BE49-F238E27FC236}">
                  <a16:creationId xmlns:a16="http://schemas.microsoft.com/office/drawing/2014/main" xmlns="" id="{921E15E1-698A-5581-64C6-A83DB2CDB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Freeform 31">
              <a:extLst>
                <a:ext uri="{FF2B5EF4-FFF2-40B4-BE49-F238E27FC236}">
                  <a16:creationId xmlns:a16="http://schemas.microsoft.com/office/drawing/2014/main" xmlns="" id="{A0E8E1AA-6F48-B2D1-5BAF-0F619E2D7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3" name="Freeform 32">
              <a:extLst>
                <a:ext uri="{FF2B5EF4-FFF2-40B4-BE49-F238E27FC236}">
                  <a16:creationId xmlns:a16="http://schemas.microsoft.com/office/drawing/2014/main" xmlns="" id="{1DC435D5-F6B1-09A3-8DD7-BBA67E5F3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4" name="Freeform 33">
              <a:extLst>
                <a:ext uri="{FF2B5EF4-FFF2-40B4-BE49-F238E27FC236}">
                  <a16:creationId xmlns:a16="http://schemas.microsoft.com/office/drawing/2014/main" xmlns="" id="{F265BE9F-70B6-2448-7107-78DEF0699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Freeform 34">
              <a:extLst>
                <a:ext uri="{FF2B5EF4-FFF2-40B4-BE49-F238E27FC236}">
                  <a16:creationId xmlns:a16="http://schemas.microsoft.com/office/drawing/2014/main" xmlns="" id="{26B3A8E5-59AF-A94C-C4D0-6E08C994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35">
              <a:extLst>
                <a:ext uri="{FF2B5EF4-FFF2-40B4-BE49-F238E27FC236}">
                  <a16:creationId xmlns:a16="http://schemas.microsoft.com/office/drawing/2014/main" xmlns="" id="{C8ADBCAC-E62B-112E-663B-2A875D6F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7" name="Freeform 36">
              <a:extLst>
                <a:ext uri="{FF2B5EF4-FFF2-40B4-BE49-F238E27FC236}">
                  <a16:creationId xmlns:a16="http://schemas.microsoft.com/office/drawing/2014/main" xmlns="" id="{82DA7D5B-4570-B3BE-5DF3-51C220521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148" name="Group 37">
              <a:extLst>
                <a:ext uri="{FF2B5EF4-FFF2-40B4-BE49-F238E27FC236}">
                  <a16:creationId xmlns:a16="http://schemas.microsoft.com/office/drawing/2014/main" xmlns="" id="{DFA67D99-827F-DB94-6465-1EBC2881B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149" name="Picture 38" descr="POINTSTA">
                <a:extLst>
                  <a:ext uri="{FF2B5EF4-FFF2-40B4-BE49-F238E27FC236}">
                    <a16:creationId xmlns:a16="http://schemas.microsoft.com/office/drawing/2014/main" xmlns="" id="{7BA69A78-1E23-1B57-C55E-E2C180B846A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0" name="Picture 39" descr="POINTSTA">
                <a:extLst>
                  <a:ext uri="{FF2B5EF4-FFF2-40B4-BE49-F238E27FC236}">
                    <a16:creationId xmlns:a16="http://schemas.microsoft.com/office/drawing/2014/main" xmlns="" id="{1E3A0F0A-DA12-D004-5678-DDAAD868577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1" name="Picture 40" descr="POINTSTA">
                <a:extLst>
                  <a:ext uri="{FF2B5EF4-FFF2-40B4-BE49-F238E27FC236}">
                    <a16:creationId xmlns:a16="http://schemas.microsoft.com/office/drawing/2014/main" xmlns="" id="{F99636B4-F7F8-8A7E-6998-6A3FDC9DC1D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2" name="Picture 41" descr="POINTSTA">
                <a:extLst>
                  <a:ext uri="{FF2B5EF4-FFF2-40B4-BE49-F238E27FC236}">
                    <a16:creationId xmlns:a16="http://schemas.microsoft.com/office/drawing/2014/main" xmlns="" id="{8F33565D-7415-07DC-D655-9102E3B80EB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3" name="Picture 42" descr="POINTSTA">
                <a:extLst>
                  <a:ext uri="{FF2B5EF4-FFF2-40B4-BE49-F238E27FC236}">
                    <a16:creationId xmlns:a16="http://schemas.microsoft.com/office/drawing/2014/main" xmlns="" id="{A495CB79-FFD8-6EA1-B4C8-83568A9A354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4" name="Picture 43" descr="POINTSTA">
                <a:extLst>
                  <a:ext uri="{FF2B5EF4-FFF2-40B4-BE49-F238E27FC236}">
                    <a16:creationId xmlns:a16="http://schemas.microsoft.com/office/drawing/2014/main" xmlns="" id="{4DC69DD9-CB30-8CCC-4056-F7D52A3D482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5" name="Picture 44" descr="POINTSTA">
                <a:extLst>
                  <a:ext uri="{FF2B5EF4-FFF2-40B4-BE49-F238E27FC236}">
                    <a16:creationId xmlns:a16="http://schemas.microsoft.com/office/drawing/2014/main" xmlns="" id="{5AF28905-11A9-3020-D3C6-A4DAB5847A0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6" name="Picture 45" descr="POINTSTA">
                <a:extLst>
                  <a:ext uri="{FF2B5EF4-FFF2-40B4-BE49-F238E27FC236}">
                    <a16:creationId xmlns:a16="http://schemas.microsoft.com/office/drawing/2014/main" xmlns="" id="{C2E5EC5C-C954-9786-B7B2-68DABE6C89C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7" name="Picture 46" descr="POINTSTA">
                <a:extLst>
                  <a:ext uri="{FF2B5EF4-FFF2-40B4-BE49-F238E27FC236}">
                    <a16:creationId xmlns:a16="http://schemas.microsoft.com/office/drawing/2014/main" xmlns="" id="{C7C82E32-7DA9-E389-61A2-52556EE8EB7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131" name="Picture 8" descr="x53122380[1]">
            <a:extLst>
              <a:ext uri="{FF2B5EF4-FFF2-40B4-BE49-F238E27FC236}">
                <a16:creationId xmlns:a16="http://schemas.microsoft.com/office/drawing/2014/main" xmlns="" id="{6BE07EBB-104E-C2B2-A6EC-76A37B5B0A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66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8" descr="20070910141832536">
            <a:extLst>
              <a:ext uri="{FF2B5EF4-FFF2-40B4-BE49-F238E27FC236}">
                <a16:creationId xmlns:a16="http://schemas.microsoft.com/office/drawing/2014/main" xmlns="" id="{25C1D497-D4F6-F581-FB31-718AC1867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86425" y="5153025"/>
            <a:ext cx="81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8" descr="x53122380[1]">
            <a:extLst>
              <a:ext uri="{FF2B5EF4-FFF2-40B4-BE49-F238E27FC236}">
                <a16:creationId xmlns:a16="http://schemas.microsoft.com/office/drawing/2014/main" xmlns="" id="{E2A7F5F9-E6B0-CCD3-4A27-752C4F55F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200" y="5410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69" descr="BARRE JP59">
            <a:hlinkClick r:id="rId7" tooltip="&quot;Agrandir l'image de jp59.centerblog.net&quot;"/>
            <a:extLst>
              <a:ext uri="{FF2B5EF4-FFF2-40B4-BE49-F238E27FC236}">
                <a16:creationId xmlns:a16="http://schemas.microsoft.com/office/drawing/2014/main" xmlns="" id="{E4210E1E-4F1D-C702-BFE8-8A065E23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76" y="2365800"/>
            <a:ext cx="441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BF17CED-B1D7-3264-F38E-A58D8043AACF}"/>
              </a:ext>
            </a:extLst>
          </p:cNvPr>
          <p:cNvSpPr/>
          <p:nvPr/>
        </p:nvSpPr>
        <p:spPr>
          <a:xfrm>
            <a:off x="4413645" y="1346199"/>
            <a:ext cx="346024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TRƯỜNG TIỂU </a:t>
            </a:r>
            <a:r>
              <a:rPr lang="en-US" sz="2400" b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HỌC </a:t>
            </a:r>
            <a:r>
              <a:rPr lang="en-US" sz="24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 Y JUT</a:t>
            </a:r>
            <a:endParaRPr lang="vi-VN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38" name="WordArt 15">
            <a:extLst>
              <a:ext uri="{FF2B5EF4-FFF2-40B4-BE49-F238E27FC236}">
                <a16:creationId xmlns:a16="http://schemas.microsoft.com/office/drawing/2014/main" xmlns="" id="{EA3D3E52-93CC-9FB9-F849-1E29336AEE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75" y="3868511"/>
            <a:ext cx="4648200" cy="904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/>
            <a:endParaRPr lang="vi-VN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9" name="TextBox 9">
            <a:extLst>
              <a:ext uri="{FF2B5EF4-FFF2-40B4-BE49-F238E27FC236}">
                <a16:creationId xmlns:a16="http://schemas.microsoft.com/office/drawing/2014/main" xmlns="" id="{C659B17F-9883-569F-6D9F-F6FD4662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135" y="5116194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 Thị Hải</a:t>
            </a:r>
            <a:endParaRPr lang="en-US" altLang="en-US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AB784B-1B34-ACB8-2865-8FD5DBD0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4386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962FA0-E747-2758-09B7-F41264D1BE45}"/>
              </a:ext>
            </a:extLst>
          </p:cNvPr>
          <p:cNvSpPr txBox="1"/>
          <p:nvPr/>
        </p:nvSpPr>
        <p:spPr>
          <a:xfrm>
            <a:off x="-1" y="44032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BF91B9-5F4A-2D17-15A5-011A349587D6}"/>
              </a:ext>
            </a:extLst>
          </p:cNvPr>
          <p:cNvSpPr txBox="1"/>
          <p:nvPr/>
        </p:nvSpPr>
        <p:spPr>
          <a:xfrm>
            <a:off x="1" y="525780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2D0D9-EDB0-3720-C57F-061F7D0059BF}"/>
              </a:ext>
            </a:extLst>
          </p:cNvPr>
          <p:cNvSpPr txBox="1"/>
          <p:nvPr/>
        </p:nvSpPr>
        <p:spPr>
          <a:xfrm>
            <a:off x="0" y="6112390"/>
            <a:ext cx="1240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8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0F321B7-DB5D-907F-7442-A29FB5E6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3" y="8099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15618F-FB7F-180A-74B9-BC83010A6A1C}"/>
              </a:ext>
            </a:extLst>
          </p:cNvPr>
          <p:cNvSpPr txBox="1"/>
          <p:nvPr/>
        </p:nvSpPr>
        <p:spPr>
          <a:xfrm>
            <a:off x="426783" y="2541063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2109" y="2652274"/>
            <a:ext cx="41518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Hôm qua còn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Chen lẫn màu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Sáng nay bừng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lửa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Rừng rực cháy trên cành</a:t>
            </a:r>
          </a:p>
          <a:p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34CF56-9339-6FA9-2030-F936FD97F390}"/>
              </a:ext>
            </a:extLst>
          </p:cNvPr>
          <p:cNvSpPr txBox="1"/>
          <p:nvPr/>
        </p:nvSpPr>
        <p:spPr>
          <a:xfrm>
            <a:off x="6071919" y="2652273"/>
            <a:ext cx="562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9254" y="2804674"/>
            <a:ext cx="4753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 ơi! sao nó nhanh!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Phượng nở nghìn mắt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lửa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Cả dãy phố nhà mình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trời hoa phượng đỏ.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47A4C8-0555-771E-11E7-8380EA5B5FE0}"/>
              </a:ext>
            </a:extLst>
          </p:cNvPr>
          <p:cNvSpPr txBox="1"/>
          <p:nvPr/>
        </p:nvSpPr>
        <p:spPr>
          <a:xfrm>
            <a:off x="2659871" y="5120031"/>
            <a:ext cx="515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0021" y="5424625"/>
            <a:ext cx="4238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Hay đêm qua không ngủ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gió quạt 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hoa bừng hôm nay?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7929" y="275794"/>
            <a:ext cx="488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2, ngày 5 tháng 5 năm 2025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77EA2-CB91-B351-AC85-2553B492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57" y="846174"/>
            <a:ext cx="12192000" cy="156436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09551" y="2805942"/>
            <a:ext cx="1781432" cy="1078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Lạnh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893540" y="2805943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35194" y="2807832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78243" y="2805944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443416" y="4095160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Cửa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112108" y="4095162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599037" y="3998195"/>
            <a:ext cx="1392194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625810" y="5073238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943232" y="5073237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884140" y="5073236"/>
            <a:ext cx="1781432" cy="107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Xây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7929" y="275794"/>
            <a:ext cx="488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2, ngày 5 tháng 5 năm 2025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CADCC49-E413-A4F4-1FA8-A35FEE0EA6E7}"/>
              </a:ext>
            </a:extLst>
          </p:cNvPr>
          <p:cNvSpPr txBox="1">
            <a:spLocks/>
          </p:cNvSpPr>
          <p:nvPr/>
        </p:nvSpPr>
        <p:spPr>
          <a:xfrm>
            <a:off x="0" y="957387"/>
            <a:ext cx="11353800" cy="1025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Trả lời câu hỏi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09586"/>
            <a:ext cx="961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Những câu thơ nào cho biết hoa phượng nở rất nhiều?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973" y="3043208"/>
            <a:ext cx="763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bừng lửa thẫm. Rừng rực cháy trên cành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665966"/>
            <a:ext cx="75499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Trong bài thơ, cây phượng được trồng ở đâu?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4973" y="4218190"/>
            <a:ext cx="754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ở dãy phố nhà bạn nhỏ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857594"/>
            <a:ext cx="9885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Theo bạn nhỏ, chị gió và mặt trời đã làm gì giúp cây phượng nở hoa?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451" y="5832695"/>
            <a:ext cx="1014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gió thì quạt cho cây, mặt trời thì ủ lửa giúp cho cây phượng nở hoa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7929" y="275794"/>
            <a:ext cx="488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2, ngày 5 tháng 5 năm 2025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93A9D-CB0A-7E00-F694-937DA41F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0386"/>
            <a:ext cx="12192000" cy="9899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27F4CA-9EBC-9BFD-CD02-9F5ADA54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460284"/>
            <a:ext cx="12191999" cy="549158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7929" y="275794"/>
            <a:ext cx="488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2, ngày 5 tháng 5 năm 2025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FB586-FAD8-B5FE-EC9B-6F7908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5650"/>
            <a:ext cx="121920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7929" y="275794"/>
            <a:ext cx="488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Thứ 2, ngày 5 tháng 5 năm 2025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337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2. Đọc                       HOA PHƯỢNG</vt:lpstr>
      <vt:lpstr>3.Tìm tiếng cùng vần với mỗi tiếng xanh, lửa, cây</vt:lpstr>
      <vt:lpstr>PowerPoint Presentation</vt:lpstr>
      <vt:lpstr>5. Học thuộc lòng hai khổ thơ đầu</vt:lpstr>
      <vt:lpstr>6. Vẽ một loài hoa và nói về bức tranh em vẽ.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</cp:revision>
  <dcterms:created xsi:type="dcterms:W3CDTF">2022-05-25T12:51:36Z</dcterms:created>
  <dcterms:modified xsi:type="dcterms:W3CDTF">2025-04-30T03:49:13Z</dcterms:modified>
</cp:coreProperties>
</file>