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Lst>
  <p:notesMasterIdLst>
    <p:notesMasterId r:id="rId40"/>
  </p:notesMasterIdLst>
  <p:sldIdLst>
    <p:sldId id="580" r:id="rId4"/>
    <p:sldId id="541" r:id="rId5"/>
    <p:sldId id="273" r:id="rId6"/>
    <p:sldId id="271" r:id="rId7"/>
    <p:sldId id="275" r:id="rId8"/>
    <p:sldId id="276" r:id="rId9"/>
    <p:sldId id="542" r:id="rId10"/>
    <p:sldId id="581" r:id="rId11"/>
    <p:sldId id="279" r:id="rId12"/>
    <p:sldId id="280" r:id="rId13"/>
    <p:sldId id="281" r:id="rId14"/>
    <p:sldId id="582" r:id="rId15"/>
    <p:sldId id="282" r:id="rId16"/>
    <p:sldId id="586" r:id="rId17"/>
    <p:sldId id="587" r:id="rId18"/>
    <p:sldId id="546" r:id="rId19"/>
    <p:sldId id="547" r:id="rId20"/>
    <p:sldId id="548" r:id="rId21"/>
    <p:sldId id="583" r:id="rId22"/>
    <p:sldId id="584" r:id="rId23"/>
    <p:sldId id="585" r:id="rId24"/>
    <p:sldId id="551" r:id="rId25"/>
    <p:sldId id="574" r:id="rId26"/>
    <p:sldId id="575" r:id="rId27"/>
    <p:sldId id="588" r:id="rId28"/>
    <p:sldId id="589" r:id="rId29"/>
    <p:sldId id="559" r:id="rId30"/>
    <p:sldId id="595" r:id="rId31"/>
    <p:sldId id="560" r:id="rId32"/>
    <p:sldId id="561" r:id="rId33"/>
    <p:sldId id="590" r:id="rId34"/>
    <p:sldId id="592" r:id="rId35"/>
    <p:sldId id="593" r:id="rId36"/>
    <p:sldId id="594" r:id="rId37"/>
    <p:sldId id="596" r:id="rId38"/>
    <p:sldId id="3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91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hẳn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kỷ</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quà</a:t>
            </a:r>
            <a:r>
              <a:rPr lang="en-US" sz="1800" dirty="0">
                <a:effectLst/>
                <a:latin typeface="Times New Roman" panose="02020603050405020304" pitchFamily="18" charset="0"/>
                <a:ea typeface="Calibri" panose="020F0502020204030204" pitchFamily="34" charset="0"/>
              </a:rPr>
              <a:t> bánh,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dạy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long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1</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27</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30</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0001BD-B70F-4BAE-97C5-30DCE13C5268}" type="slidenum">
              <a:rPr lang="en-US" smtClean="0"/>
              <a:t>33</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21</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97632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5338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9835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85289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17357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7543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9222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6456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86635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82987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9854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400531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58266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12821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07093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93258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66675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623747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011743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23977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43303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316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25924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9251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0957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171466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2530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76143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93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56701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19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5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777497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7856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34352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4573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42623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10874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4/29/2025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65074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jpe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7416B59-5189-B80C-21E1-0B63CC4E4A4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31088" y="229043"/>
            <a:ext cx="1204580" cy="120458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500B3228-B7E4-5138-B8B1-B6EAC1A23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73970" y="11789672"/>
            <a:ext cx="1204580" cy="120458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3957867C-9D56-6F82-27BD-D063FF10700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55513" y="-5616585"/>
            <a:ext cx="1204580" cy="1204580"/>
          </a:xfrm>
          <a:prstGeom prst="rect">
            <a:avLst/>
          </a:prstGeom>
        </p:spPr>
      </p:pic>
    </p:spTree>
    <p:extLst>
      <p:ext uri="{BB962C8B-B14F-4D97-AF65-F5344CB8AC3E}">
        <p14:creationId xmlns:p14="http://schemas.microsoft.com/office/powerpoint/2010/main" val="3293155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3683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926826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eg"/><Relationship Id="rId1" Type="http://schemas.openxmlformats.org/officeDocument/2006/relationships/slideLayout" Target="../slideLayouts/slideLayout13.xml"/><Relationship Id="rId5" Type="http://schemas.openxmlformats.org/officeDocument/2006/relationships/image" Target="../media/image40.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8.wdp"/><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51.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3.png"/><Relationship Id="rId1" Type="http://schemas.openxmlformats.org/officeDocument/2006/relationships/slideLayout" Target="../slideLayouts/slideLayout2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203F92E-4FA0-7DDF-8588-83500EE34E26}"/>
              </a:ext>
            </a:extLst>
          </p:cNvPr>
          <p:cNvSpPr/>
          <p:nvPr/>
        </p:nvSpPr>
        <p:spPr>
          <a:xfrm>
            <a:off x="1103243" y="1649896"/>
            <a:ext cx="9770165"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THỨ TƯ NGÀY 5 THÁNG 2 NĂM 2025</a:t>
            </a:r>
          </a:p>
        </p:txBody>
      </p:sp>
    </p:spTree>
    <p:extLst>
      <p:ext uri="{BB962C8B-B14F-4D97-AF65-F5344CB8AC3E}">
        <p14:creationId xmlns:p14="http://schemas.microsoft.com/office/powerpoint/2010/main" val="224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1881963" y="1511183"/>
            <a:ext cx="9948087" cy="4524315"/>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Quả ngọt cuối mùa.</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Biết nhấn giọng vào những từ ngữ cần thiết để thể hiện được cảm xúc, suy nghĩ của nhà thơ với người bà của mình.</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câu chuyện: Bài thơ thể hiện hình ảnh một người bà rất đỗi bình dị, hết long vì con, vì cháu. Đồng thời, bài thơ cũng là tiếng long, là sự yêu thương, trân trọng của tác giả đối với người bà của mình.</a:t>
            </a:r>
          </a:p>
        </p:txBody>
      </p:sp>
      <p:pic>
        <p:nvPicPr>
          <p:cNvPr id="2050" name="Picture 2" descr="Support local farmers cute girl character cartoon art illustration">
            <a:extLst>
              <a:ext uri="{FF2B5EF4-FFF2-40B4-BE49-F238E27FC236}">
                <a16:creationId xmlns:a16="http://schemas.microsoft.com/office/drawing/2014/main" id="{44558EBE-7384-4352-8D98-4099C018A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2"/>
          <a:stretch/>
        </p:blipFill>
        <p:spPr bwMode="auto">
          <a:xfrm>
            <a:off x="-1905883" y="-178888"/>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a:extLst>
              <a:ext uri="{FF2B5EF4-FFF2-40B4-BE49-F238E27FC236}">
                <a16:creationId xmlns:a16="http://schemas.microsoft.com/office/drawing/2014/main" id="{5E3CB0B2-B82A-45BB-A9CB-DE6C07D6B1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a:extLst>
              <a:ext uri="{FF2B5EF4-FFF2-40B4-BE49-F238E27FC236}">
                <a16:creationId xmlns:a16="http://schemas.microsoft.com/office/drawing/2014/main" id="{4040F2C7-C9BF-4C36-AE2F-79CA205C0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p:blipFill>
        <p:spPr bwMode="auto">
          <a:xfrm>
            <a:off x="9188337" y="45841"/>
            <a:ext cx="1243487" cy="1384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C51BF9-807A-0E72-4FC1-62FC535BE21E}"/>
              </a:ext>
            </a:extLst>
          </p:cNvPr>
          <p:cNvPicPr>
            <a:picLocks noChangeAspect="1"/>
          </p:cNvPicPr>
          <p:nvPr/>
        </p:nvPicPr>
        <p:blipFill>
          <a:blip r:embed="rId7"/>
          <a:stretch>
            <a:fillRect/>
          </a:stretch>
        </p:blipFill>
        <p:spPr>
          <a:xfrm>
            <a:off x="3679739" y="280487"/>
            <a:ext cx="6023370" cy="16399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1800</Words>
  <Application>Microsoft Office PowerPoint</Application>
  <PresentationFormat>Widescreen</PresentationFormat>
  <Paragraphs>180</Paragraphs>
  <Slides>36</Slides>
  <Notes>15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微软雅黑</vt:lpstr>
      <vt:lpstr>Arial</vt:lpstr>
      <vt:lpstr>Calibri</vt:lpstr>
      <vt:lpstr>Cambria</vt:lpstr>
      <vt:lpstr>iCiel Crocante</vt:lpstr>
      <vt:lpstr>Oi</vt:lpstr>
      <vt:lpstr>SVN-Hole Hearted</vt:lpstr>
      <vt:lpstr>Times New Roman</vt:lpstr>
      <vt:lpstr>字魂70号-灵悦黑体</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51</cp:revision>
  <dcterms:created xsi:type="dcterms:W3CDTF">2023-10-26T07:23:44Z</dcterms:created>
  <dcterms:modified xsi:type="dcterms:W3CDTF">2025-04-29T13:14:35Z</dcterms:modified>
</cp:coreProperties>
</file>