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720" r:id="rId3"/>
    <p:sldMasterId id="2147483738" r:id="rId4"/>
  </p:sldMasterIdLst>
  <p:notesMasterIdLst>
    <p:notesMasterId r:id="rId21"/>
  </p:notesMasterIdLst>
  <p:sldIdLst>
    <p:sldId id="304" r:id="rId5"/>
    <p:sldId id="269" r:id="rId6"/>
    <p:sldId id="258" r:id="rId7"/>
    <p:sldId id="259" r:id="rId8"/>
    <p:sldId id="260" r:id="rId9"/>
    <p:sldId id="277" r:id="rId10"/>
    <p:sldId id="295" r:id="rId11"/>
    <p:sldId id="294" r:id="rId12"/>
    <p:sldId id="293" r:id="rId13"/>
    <p:sldId id="299" r:id="rId14"/>
    <p:sldId id="297" r:id="rId15"/>
    <p:sldId id="296" r:id="rId16"/>
    <p:sldId id="303" r:id="rId17"/>
    <p:sldId id="302" r:id="rId18"/>
    <p:sldId id="301" r:id="rId19"/>
    <p:sldId id="27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CC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277C-AADF-4408-8943-2DF9F5EEE87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5F08-5C8B-49FF-94FE-32FD5E241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8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8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0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117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0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4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120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070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81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42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81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42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6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C3D16A-3CF1-40DE-A89E-C2E9486978DC}"/>
              </a:ext>
            </a:extLst>
          </p:cNvPr>
          <p:cNvSpPr txBox="1"/>
          <p:nvPr/>
        </p:nvSpPr>
        <p:spPr>
          <a:xfrm>
            <a:off x="2319689" y="298383"/>
            <a:ext cx="8210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Thứ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ngày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29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tháng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năm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018C4-8B3D-4BFE-B8ED-B376ACED1BEB}"/>
              </a:ext>
            </a:extLst>
          </p:cNvPr>
          <p:cNvSpPr txBox="1"/>
          <p:nvPr/>
        </p:nvSpPr>
        <p:spPr>
          <a:xfrm>
            <a:off x="1233414" y="1838750"/>
            <a:ext cx="1003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68</a:t>
            </a:r>
          </a:p>
          <a:p>
            <a:pPr algn="ctr"/>
            <a:r>
              <a:rPr lang="en-US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3880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0" y="2685982"/>
            <a:ext cx="562707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7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9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4" y="354838"/>
            <a:ext cx="11384925" cy="452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1" y="4653786"/>
            <a:ext cx="10515600" cy="497764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Trường nhều học sinh nhất là trường: </a:t>
            </a:r>
            <a:r>
              <a:rPr lang="en-US" sz="28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Đoàn Kết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(853)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170" y="5992224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 Công (689)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02861" y="6005103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 Thắng (695)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8804" y="5992224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Hòa Bình (820)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82447" y="5991259"/>
            <a:ext cx="2656269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Đoàn Kết (853)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3904" y="5035639"/>
            <a:ext cx="8332632" cy="54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ít học sinh nhất là trường: </a:t>
            </a:r>
            <a:r>
              <a:rPr lang="en-US" sz="28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Thành Công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(689) 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7691" y="5576551"/>
            <a:ext cx="8001002" cy="36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b) Thứ tự các trường từ ít đến nhiều học sinh: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218406"/>
            <a:ext cx="10431887" cy="41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0" y="4808377"/>
            <a:ext cx="3773510" cy="601103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525 = 500 + 20 + 5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76305" y="4808378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 = 100 + 6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6040" y="5799874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810 = 800 + 10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89550" y="5799874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433 = 400 + 30 + 3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44118" y="5735480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777 = 700 + 70 + 7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315600"/>
            <a:ext cx="10372591" cy="586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7366715" y="2575775"/>
            <a:ext cx="1027751" cy="1532586"/>
          </a:xfrm>
          <a:custGeom>
            <a:avLst/>
            <a:gdLst>
              <a:gd name="connsiteX0" fmla="*/ 850006 w 1027751"/>
              <a:gd name="connsiteY0" fmla="*/ 0 h 1532586"/>
              <a:gd name="connsiteX1" fmla="*/ 965916 w 1027751"/>
              <a:gd name="connsiteY1" fmla="*/ 888642 h 1532586"/>
              <a:gd name="connsiteX2" fmla="*/ 0 w 1027751"/>
              <a:gd name="connsiteY2" fmla="*/ 1532586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751" h="1532586">
                <a:moveTo>
                  <a:pt x="850006" y="0"/>
                </a:moveTo>
                <a:cubicBezTo>
                  <a:pt x="978795" y="316605"/>
                  <a:pt x="1107584" y="633211"/>
                  <a:pt x="965916" y="888642"/>
                </a:cubicBezTo>
                <a:cubicBezTo>
                  <a:pt x="824248" y="1144073"/>
                  <a:pt x="412124" y="1338329"/>
                  <a:pt x="0" y="153258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392473" y="3283074"/>
            <a:ext cx="790134" cy="1198774"/>
          </a:xfrm>
          <a:custGeom>
            <a:avLst/>
            <a:gdLst>
              <a:gd name="connsiteX0" fmla="*/ 566671 w 790134"/>
              <a:gd name="connsiteY0" fmla="*/ 1198774 h 1198774"/>
              <a:gd name="connsiteX1" fmla="*/ 759854 w 790134"/>
              <a:gd name="connsiteY1" fmla="*/ 91191 h 1198774"/>
              <a:gd name="connsiteX2" fmla="*/ 0 w 790134"/>
              <a:gd name="connsiteY2" fmla="*/ 65433 h 1198774"/>
              <a:gd name="connsiteX3" fmla="*/ 0 w 790134"/>
              <a:gd name="connsiteY3" fmla="*/ 65433 h 119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134" h="1198774">
                <a:moveTo>
                  <a:pt x="566671" y="1198774"/>
                </a:moveTo>
                <a:cubicBezTo>
                  <a:pt x="710485" y="739427"/>
                  <a:pt x="854299" y="280081"/>
                  <a:pt x="759854" y="91191"/>
                </a:cubicBezTo>
                <a:cubicBezTo>
                  <a:pt x="665409" y="-97699"/>
                  <a:pt x="0" y="65433"/>
                  <a:pt x="0" y="65433"/>
                </a:cubicBezTo>
                <a:lnTo>
                  <a:pt x="0" y="6543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634496" y="3232597"/>
            <a:ext cx="710236" cy="1481071"/>
          </a:xfrm>
          <a:custGeom>
            <a:avLst/>
            <a:gdLst>
              <a:gd name="connsiteX0" fmla="*/ 542811 w 710236"/>
              <a:gd name="connsiteY0" fmla="*/ 1481071 h 1481071"/>
              <a:gd name="connsiteX1" fmla="*/ 1898 w 710236"/>
              <a:gd name="connsiteY1" fmla="*/ 244699 h 1481071"/>
              <a:gd name="connsiteX2" fmla="*/ 710236 w 710236"/>
              <a:gd name="connsiteY2" fmla="*/ 0 h 1481071"/>
              <a:gd name="connsiteX3" fmla="*/ 710236 w 710236"/>
              <a:gd name="connsiteY3" fmla="*/ 0 h 148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236" h="1481071">
                <a:moveTo>
                  <a:pt x="542811" y="1481071"/>
                </a:moveTo>
                <a:cubicBezTo>
                  <a:pt x="258402" y="986307"/>
                  <a:pt x="-26006" y="491544"/>
                  <a:pt x="1898" y="244699"/>
                </a:cubicBezTo>
                <a:cubicBezTo>
                  <a:pt x="29802" y="-2146"/>
                  <a:pt x="710236" y="0"/>
                  <a:pt x="710236" y="0"/>
                </a:cubicBezTo>
                <a:lnTo>
                  <a:pt x="710236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8" y="1255221"/>
            <a:ext cx="11344956" cy="29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705" y="2765504"/>
            <a:ext cx="407624" cy="6523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84235" y="2778383"/>
            <a:ext cx="407624" cy="6523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" y="288365"/>
            <a:ext cx="11505254" cy="39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4262908"/>
            <a:ext cx="565597" cy="656822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31859" y="4312279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4211" y="4286521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4499" y="4292959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142" y="4288665"/>
            <a:ext cx="4131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97626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89032" y="4286521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9351" y="4288665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92382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6686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17881" y="4256471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72902" y="4292960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00246" y="4280080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3545" y="5134380"/>
            <a:ext cx="3604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 Số lớn nhất là số: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01971" y="5168726"/>
            <a:ext cx="3604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540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0734" y="5782631"/>
            <a:ext cx="313123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Số bé nhất là số: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25440" y="5834167"/>
            <a:ext cx="861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12350"/>
            <a:ext cx="6141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thúc.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Hẹn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0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43"/>
    </mc:Choice>
    <mc:Fallback xmlns="">
      <p:transition spd="slow" advClick="0" advTm="157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3214004" y="2206501"/>
            <a:ext cx="6610119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/>
              </a:rPr>
              <a:t>KHỞI ĐỘNG</a:t>
            </a:r>
            <a:endParaRPr lang="vi-VN" sz="6000" b="1" dirty="0">
              <a:ln w="22225">
                <a:noFill/>
                <a:prstDash val="solid"/>
              </a:ln>
              <a:solidFill>
                <a:srgbClr val="FF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4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88"/>
    </mc:Choice>
    <mc:Fallback xmlns="">
      <p:transition spd="slow" advClick="0" advTm="66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782" y="2705023"/>
            <a:ext cx="1003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68</a:t>
            </a:r>
          </a:p>
          <a:p>
            <a:pPr algn="ctr"/>
            <a:r>
              <a:rPr lang="en-US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CÁC SỐ TRONG PHẠM VI 1000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673748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400" b="1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24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83862" y="844226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YẾU TỐ THỐNG KÊ XÁC SUẤT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5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738"/>
    </mc:Choice>
    <mc:Fallback xmlns="">
      <p:transition spd="slow" advClick="0" advTm="10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0" y="2685982"/>
            <a:ext cx="562707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7200" b="1" cap="none" spc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5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402599"/>
            <a:ext cx="10702344" cy="62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urved Connector 13"/>
          <p:cNvCxnSpPr/>
          <p:nvPr/>
        </p:nvCxnSpPr>
        <p:spPr>
          <a:xfrm>
            <a:off x="4018208" y="1944710"/>
            <a:ext cx="6362164" cy="189319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4340180" y="1815921"/>
            <a:ext cx="6040192" cy="1506828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8203842" y="4610637"/>
            <a:ext cx="2176530" cy="135228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5537915" y="4752304"/>
            <a:ext cx="4842457" cy="991673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16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701"/>
    </mc:Choice>
    <mc:Fallback xmlns="">
      <p:transition spd="slow" advClick="0" advTm="76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0" y="874422"/>
            <a:ext cx="11455320" cy="426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5108869" y="2016425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254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4050655" y="3006546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994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6160643" y="2064800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255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8257754" y="2048893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257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9298796" y="2015160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258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5108868" y="2985692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995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7190953" y="3035061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997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9255866" y="3006546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999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4995230" y="4146343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596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7049286" y="4146343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8081868" y="4146343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602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0174559" y="4145732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606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6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9" y="1432506"/>
            <a:ext cx="11689723" cy="261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719" y="3249989"/>
            <a:ext cx="423929" cy="62655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5719" y="2431400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17077" y="2418520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63307" y="2418518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89843" y="3217571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17076" y="3224791"/>
            <a:ext cx="423929" cy="626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68674" y="3224791"/>
            <a:ext cx="423929" cy="626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95209" y="2439180"/>
            <a:ext cx="423929" cy="626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9" y="430034"/>
            <a:ext cx="11430201" cy="42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7" y="5027279"/>
            <a:ext cx="2471670" cy="613668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thứ tự các số: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1660" y="5035864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8406" y="5059474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3745" y="5057440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2059" y="5003777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8627" y="5754710"/>
            <a:ext cx="3130642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Số lớn nhất là số: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99269" y="5748492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618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25665" y="5748492"/>
            <a:ext cx="3130642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bé nhất là số: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43109" y="5711779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2" y="1259781"/>
            <a:ext cx="11347771" cy="220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09083"/>
            <a:ext cx="386366" cy="54927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68891" y="2758680"/>
            <a:ext cx="386366" cy="54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26880" y="2707163"/>
            <a:ext cx="386366" cy="54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16123" y="2720042"/>
            <a:ext cx="386366" cy="54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3F53F86-2B31-44A5-AB00-8A80D7B256C4}"/>
  <p:tag name="ISPRING_PROJECT_VERSION" val="9"/>
  <p:tag name="ISPRING_PROJECT_FOLDER_UPDATED" val="1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CURRENT_PLAYER_ID" val="universal"/>
  <p:tag name="ISPRING_RESOURCE_FOLDER" val="D:\Bai Elearning 2021 2022\TEP NGUON\Bai 66_Chac chan co the khong the\Bai giang\Bai 66_Chac chan co the khong the"/>
  <p:tag name="ISPRING_PRESENTATION_PATH" val="D:\Bai Elearning 2021 2022\TEP NGUON\Bai 66_Chac chan co the khong the\Bai giang\Bai 66_Chac chan co the khong the.pptx"/>
  <p:tag name="ISPRING_SCREEN_RECS_UPDATED" val="D:\Bai Elearning 2021 2022\TEP NGUON\Bai 66_Chac chan co the khong the\Bai giang\Bai 66_Chac chan co the khong the"/>
  <p:tag name="ISPRING_LMS_API_VERSION" val="SCORM 1.2"/>
  <p:tag name="ISPRING_ULTRA_SCORM_COURSE_ID" val="1555E440-DEFD-4918-87D9-D4F3FCBC5A43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SCORM_PASSING_SCORE" val="75.000000"/>
  <p:tag name="ISPRING_PRESENTATION_TITLE" val="Bai 66_Chac chan co the khong the"/>
  <p:tag name="ISPRING_FIRST_PUBLISH" val="1"/>
  <p:tag name="FLASHSPRING_ZOOM_TAG" val="75"/>
  <p:tag name="ISPRING_PRESENTATION_INFO_2" val="&lt;?xml version=&quot;1.0&quot; encoding=&quot;UTF-8&quot; standalone=&quot;no&quot; ?&gt;&#10;&lt;presentation2&gt;&#10;&#10;  &lt;slides&gt;&#10;    &lt;slide id=&quot;{348F3237-B567-480A-ACF4-A9E15EF88C45}&quot; pptId=&quot;265&quot;/&gt;&#10;    &lt;slide id=&quot;{B46CB6FE-7698-45BB-A389-8DF1F93F5F65}&quot; pptId=&quot;268&quot;/&gt;&#10;    &lt;slide id=&quot;{756CB02A-5CF7-4842-A36E-F896D85AE10A}&quot; pptId=&quot;266&quot;/&gt;&#10;    &lt;slide id=&quot;{05689FE1-7F39-478A-8612-1C7AD9B30402}&quot; pptId=&quot;267&quot;/&gt;&#10;    &lt;slide id=&quot;{3540E47A-7C3A-4EEB-B8DD-D74E7951833D}&quot; pptId=&quot;269&quot;/&gt;&#10;    &lt;slide id=&quot;{70F45EE7-2D6A-4019-BDF3-F690A82B3263}&quot; pptId=&quot;270&quot;/&gt;&#10;    &lt;slide id=&quot;{48E48D63-98C8-4EC4-9467-1D3C67F8FBA5}&quot; pptId=&quot;271&quot;/&gt;&#10;    &lt;slide id=&quot;{3855CE14-F95D-4F63-85F2-2BAFA73B2CB8}&quot; pptId=&quot;258&quot;/&gt;&#10;    &lt;slide id=&quot;{751A81AA-E871-45FA-B830-799E91CED16D}&quot; pptId=&quot;289&quot;/&gt;&#10;    &lt;slide id=&quot;{C7BD7847-4534-4381-BD26-1E9AD68A3E7F}&quot; pptId=&quot;259&quot;/&gt;&#10;    &lt;slide id=&quot;{C6C44D5D-5122-4483-BF39-ABBF70FD48F6}&quot; pptId=&quot;260&quot;/&gt;&#10;    &lt;slide id=&quot;{DA57D968-9DDE-4C01-A0C3-3D785ACF1A71}&quot; pptId=&quot;276&quot;/&gt;&#10;    &lt;slide id=&quot;{3860AF6C-23E8-4446-B370-CE0E2F380F5C}&quot; pptId=&quot;277&quot;/&gt;&#10;    &lt;slide id=&quot;{0FD52D0F-4B76-4DE0-AF51-03BFAA062221}&quot; pptId=&quot;261&quot;/&gt;&#10;    &lt;slide id=&quot;{2499D7B4-9DAD-4A9D-9EFB-409A6F1CC570}&quot; pptId=&quot;262&quot;/&gt;&#10;    &lt;slide id=&quot;{FFD93FB2-330D-4226-A156-F67262EBB65D}&quot; pptId=&quot;278&quot;/&gt;&#10;    &lt;slide id=&quot;{61DDA524-5895-4759-9D31-2C2CFB512A6B}&quot; pptId=&quot;279&quot;/&gt;&#10;    &lt;slide id=&quot;{161A17F7-A1AA-47DE-B865-8FB40B9A6274}&quot; pptId=&quot;291&quot;/&gt;&#10;    &lt;slide id=&quot;{D47ECC03-551D-4956-96AC-D29A19F70430}&quot; pptId=&quot;282&quot;/&gt;&#10;    &lt;slide id=&quot;{99C57B26-EBAA-4044-8A3F-A806A7EC6857}&quot; pptId=&quot;284&quot;/&gt;&#10;    &lt;slide id=&quot;{ACEB8B72-FF83-421A-8B86-DD73C5F810AC}&quot; pptId=&quot;263&quot;/&gt;&#10;    &lt;slide id=&quot;{8955DCD7-A425-4849-8A97-C225802ED728}&quot; pptId=&quot;286&quot;/&gt;&#10;    &lt;slide id=&quot;{3D91E465-1186-4265-8844-854BECA0609D}&quot; pptId=&quot;288&quot;/&gt;&#10;    &lt;slide id=&quot;{FB5BFAAA-A714-493C-AB8C-CD7D4C220D73}&quot; pptId=&quot;264&quot;/&gt;&#10;    &lt;slide id=&quot;{159E1E0D-B7F4-4DB7-AC0F-0F61651A1A4A}&quot; pptId=&quot;272&quot;/&gt;&#10;    &lt;slide id=&quot;{3F363269-77A4-4F46-8C97-09B116FE1BEF}&quot; pptId=&quot;290&quot;/&gt;&#10;    &lt;slide id=&quot;{84AB1A00-94C4-41EC-8EE8-69DA586528BA}&quot; pptId=&quot;274&quot;/&gt;&#10;    &lt;slide id=&quot;{294BA29B-9E92-460B-9C87-35BF971BC760}&quot; pptId=&quot;275&quot;/&gt;&#10;  &lt;/slides&gt;&#10;&#10;  &lt;narration&gt;&#10;    &lt;audioTracks&gt;&#10;      &lt;audioTrack muted=&quot;false&quot; name=&quot;nhac nen&quot; resource=&quot;6f5d1973&quot; slideId=&quot;{348F3237-B567-480A-ACF4-A9E15EF88C45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6fc6b3cc&quot; slideId=&quot;{B46CB6FE-7698-45BB-A389-8DF1F93F5F65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33660f57&quot; slideId=&quot;{756CB02A-5CF7-4842-A36E-F896D85AE10A}&quot; startTime=&quot;0&quot; stepIndex=&quot;0&quot; volume=&quot;1&quot;&gt;&#10;        &lt;audio channels=&quot;2&quot; format=&quot;s16p&quot; sampleRate=&quot;44100&quot;/&gt;&#10;      &lt;/audioTrack&gt;&#10;      &lt;audioTrack muted=&quot;false&quot; name=&quot;065_sd&quot; resource=&quot;d2183ff4&quot; slideId=&quot;{3540E47A-7C3A-4EEB-B8DD-D74E7951833D}&quot; startTime=&quot;0&quot; stepIndex=&quot;0&quot; volume=&quot;1&quot;&gt;&#10;        &lt;audio channels=&quot;2&quot; format=&quot;s16p&quot; sampleRate=&quot;44100&quot;/&gt;&#10;      &lt;/audioTrack&gt;&#10;      &lt;audioTrack muted=&quot;false&quot; name=&quot;067_sd&quot; resource=&quot;23f1d45c&quot; slideId=&quot;{C6C44D5D-5122-4483-BF39-ABBF70FD48F6}&quot; startTime=&quot;0&quot; stepIndex=&quot;0&quot; volume=&quot;1&quot;&gt;&#10;        &lt;audio channels=&quot;2&quot; format=&quot;s16p&quot; sampleRate=&quot;44100&quot;/&gt;&#10;      &lt;/audioTrack&gt;&#10;      &lt;audioTrack muted=&quot;false&quot; name=&quot;069_sd&quot; resource=&quot;1c37baae&quot; slideId=&quot;{3860AF6C-23E8-4446-B370-CE0E2F380F5C}&quot; startTime=&quot;0&quot; stepIndex=&quot;0&quot; volume=&quot;1&quot;&gt;&#10;        &lt;audio channels=&quot;2&quot; format=&quot;s16p&quot; sampleRate=&quot;44100&quot;/&gt;&#10;      &lt;/audioTrack&gt;&#10;      &lt;audioTrack muted=&quot;false&quot; name=&quot;070_sd&quot; resource=&quot;f7a23261&quot; slideId=&quot;{2499D7B4-9DAD-4A9D-9EFB-409A6F1CC570}&quot; startTime=&quot;0&quot; stepIndex=&quot;0&quot; volume=&quot;1&quot;&gt;&#10;        &lt;audio channels=&quot;2&quot; format=&quot;s16p&quot; sampleRate=&quot;44100&quot;/&gt;&#10;      &lt;/audioTrack&gt;&#10;      &lt;audioTrack muted=&quot;false&quot; name=&quot;074_sd&quot; resource=&quot;2351a76a&quot; slideId=&quot;{61DDA524-5895-4759-9D31-2C2CFB512A6B}&quot; startTime=&quot;0&quot; stepIndex=&quot;0&quot; volume=&quot;1&quot;&gt;&#10;        &lt;audio channels=&quot;2&quot; format=&quot;s16p&quot; sampleRate=&quot;44100&quot;/&gt;&#10;      &lt;/audioTrack&gt;&#10;      &lt;audioTrack muted=&quot;false&quot; name=&quot;075_sd&quot; resource=&quot;bf401fca&quot; slideId=&quot;{161A17F7-A1AA-47DE-B865-8FB40B9A6274}&quot; startTime=&quot;0&quot; stepIndex=&quot;0&quot; volume=&quot;1&quot;&gt;&#10;        &lt;audio channels=&quot;2&quot; format=&quot;s16p&quot; sampleRate=&quot;44100&quot;/&gt;&#10;      &lt;/audioTrack&gt;&#10;      &lt;audioTrack muted=&quot;false&quot; name=&quot;076_sd&quot; resource=&quot;8f13f4c3&quot; slideId=&quot;{D47ECC03-551D-4956-96AC-D29A19F70430}&quot; startTime=&quot;0&quot; stepIndex=&quot;0&quot; volume=&quot;1&quot;&gt;&#10;        &lt;audio channels=&quot;2&quot; format=&quot;s16p&quot; sampleRate=&quot;44100&quot;/&gt;&#10;      &lt;/audioTrack&gt;&#10;      &lt;audioTrack muted=&quot;false&quot; name=&quot;080_sd&quot; resource=&quot;c067ef11&quot; slideId=&quot;{ACEB8B72-FF83-421A-8B86-DD73C5F810AC}&quot; startTime=&quot;0&quot; stepIndex=&quot;0&quot; volume=&quot;1&quot;&gt;&#10;        &lt;audio channels=&quot;2&quot; format=&quot;s16p&quot; sampleRate=&quot;44100&quot;/&gt;&#10;      &lt;/audioTrack&gt;&#10;      &lt;audioTrack muted=&quot;false&quot; name=&quot;081_sd&quot; resource=&quot;70f05cc4&quot; slideId=&quot;{8955DCD7-A425-4849-8A97-C225802ED728}&quot; startTime=&quot;0&quot; stepIndex=&quot;0&quot; volume=&quot;1&quot;&gt;&#10;        &lt;audio channels=&quot;2&quot; format=&quot;s16p&quot; sampleRate=&quot;44100&quot;/&gt;&#10;      &lt;/audioTrack&gt;&#10;      &lt;audioTrack muted=&quot;false&quot; name=&quot;084_sd&quot; resource=&quot;f3119fba&quot; slideId=&quot;{FB5BFAAA-A714-493C-AB8C-CD7D4C220D73}&quot; startTime=&quot;0&quot; stepIndex=&quot;0&quot; volume=&quot;1&quot;&gt;&#10;        &lt;audio channels=&quot;2&quot; format=&quot;s16p&quot; sampleRate=&quot;44100&quot;/&gt;&#10;      &lt;/audioTrack&gt;&#10;      &lt;audioTrack muted=&quot;false&quot; name=&quot;085_sd&quot; resource=&quot;f83cc8cc&quot; slideId=&quot;{159E1E0D-B7F4-4DB7-AC0F-0F61651A1A4A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0f658d44&quot; slideId=&quot;{294BA29B-9E92-460B-9C87-35BF971BC760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c4d634a8&quot; slideId=&quot;{751A81AA-E871-45FA-B830-799E91CED16D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6e4c8705&quot; slideId=&quot;{3855CE14-F95D-4F63-85F2-2BAFA73B2CB8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01cf2ffd&quot; slideId=&quot;{05689FE1-7F39-478A-8612-1C7AD9B3040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tap tam vong&quot; resource=&quot;d4d3e637&quot; slideId=&quot;{70F45EE7-2D6A-4019-BDF3-F690A82B32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6&quot; resource=&quot;5049a152&quot; slideId=&quot;{48E48D63-98C8-4EC4-9467-1D3C67F8FBA5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7&quot; resource=&quot;7b60a24e&quot; slideId=&quot;{84AB1A00-94C4-41EC-8EE8-69DA586528BA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iiI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iiI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KI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IoiMU9rAUt9ZAwAAPgwAACEAAAB1bml2ZXJzYWwvZmxhc2hfc2tpbl9zZXR0aW5ncy54bWyNV9tu4jAQfe9XIPa92VK6dKUQiatULdtWW7bvDhnAwrEj26HL3+/YTogDCdCoUj1zjufi47Eaqh3lnT1IRQUfdnvd6K7TCVe5lMD1EtKMEQ2dmCh4SYbd+d/Fohs4iGBCfoDWlG+UsZS2DkVgnGst+P1KcI373HMhU8K60be5/QkDi7zGEpjWrZw1WUEV5sd8NO093EIpYkwm35/aY6xEmhF+WIiNuI/JareRIueJSe3RfG207SEDySjfIfKp9zyetgZgVOkXDWktp9nDrDfr3UbJJCgFydVKjixGYmBlpP6g/9wf3cipQl0+mBPaniqqLW3QGzwO+m20jGyg3uTxbPb8PGrHc9y9fioX83IEDf/01cpR/AeQ9c0v9zcTWZ7VCaPxbDpv1WImxcY09KSCgfmucpggCV4/JEx/mu8qwRRkAl0VpGI0wWMQMnFS/G6+NnBbL4s//SERmrstBXs3h3AyPYxCYgaRljmEQblyPrUVX2+5xssE0ZowhQDfVIHescJ3kqtym7qtwv2BL8oTD1QYKsSnYHkKE5evB6zbK/xkMrZzxc/vaPMSlLAvjF6GlbFCvmJbz5CesUJ+mNN64+xwBj/1OE6phzEpDvNy99ELnOCy7Fe5Kr0m0sLccuWFLgwlJhUJRFZWS5qCObUwsDaXUnCWU8jJnm6Ixnfpt8HFB1uMCoMTR6G0Zl2FmmoGTXKzOeJE91M2y+tidO9HVZpbdzSO+2E3JXIHcikEU91OwRt2rSbcy3lOMRMV3zuQL3wtbiVxoeHmCMLdk1vhRGuy2qaYU2uEMPC6EAbNXQ6LuE3t53kag5zhqVEoZVO3OdyWbrYMf/UnhS9I6oQWp2PqLW7HCT2q0jMUEgAiV9tSAG7hPGnONGWwh/LmewZbcFtloUKNtsltpBew1v6AKCy3KLKYE5VS6vPDszfgPzGrRoJzXNe8JrGyZdUufTl/q41rE7kcZEaq/gyz60JGtY3R39Q+PKhaL0muxYcmUhebVuuidLKHEaepnRHo8MI3eByHCZEVXbHO8pTO7FUK5l05bqZKQoOnjWImYdRroljP6Rhc4uWM1hLAH4HWeOcN6V9wiAWRyesRUpvaDW7HxhrxXbMTFWdxmukw8EzucI7HgH/j/w3Rf1BLAwQUAAIACAAiiIxTw4aDGTYFAAAwGQAAJgAAAHVuaXZlcnNhbC9odG1sX3B1Ymxpc2hpbmdfc2V0dGluZ3MueG1s3VlNb9s2GL7nVxAaeqyd76aBnMJxFNioI3u2+hEMQ0BLtMWFIjWRcuqeettt+wEDhmIfPfWwcwxshwD7H94v2UspceLYceitbtEdklj0+zx8+X5TsZ+8ihjqk0RSwUvWWmHVQoT7IqC8V7KeeYcPdywkFeYBZoKTksWFhZ7srdhx2mFUhm2iFIhKBDRc7saqZIVKxbvF4tnZWYHKONHfCpYq4JcFX0TFOCGScEWSYszwAP6oQUykdclgQAA/keCXsL2VFYTsnOlIBCkjiAagOaf6UJhVVcSsYi7Vwf5pLxEpDyqCiQQlvU7J+mLfcXZ2ylcyOdMBjQjXJpF7sKiX1S4OAqqVwKxNXxMUEtoLQdu19U0LndFAhSVrY3Vd84B8cZonY8/PjjVPRYARuLrcICIKB1jh/DHfUZFXSl4t5EvBgOOI+h58g7QBStaBd9Ku1w6cE7fhOe2TqndUz3VYAOQ5L70FQF7NqzuLyJvSN1tO23E9p3WyX2ssiDBX6hrjHJVr9QUxL5z9ds1bdCe3fLQopFltuGaYSuOoWXaPF1Ktetx0WvWa+/TEazTqXq15jYLgnYg9uzgZnDYEsUgTn4xj01ZhGnU4pgzqwa2IlURBRWE46RFPHFLImC5mkljom5j0vkwxo2oAWbQKheeUkLgsY+Krls6QkqWSlFjXdDkhKAZpM86/rcfj9Hu0M3H0Yr779bFmammP61EzFEp8ZO3XVrfG6j/enK/+HYraUA9jzAd10fvo2m9tj7Vf396er/4sNe0+DYhwcZJkJXFa/XvNd6P6rm3cp8Idu9lYKeyHUKohLDIL2cWbS1diVBsf+4r2oRGQW8p2U8baaRyLRO1p22W731wca3EHjd0VfCJ59DPqCBaM3UaiDglcHEEKNw+5hbqQ1ww82IgJR23MoYtSBV71xwiZdqSiKuueh5fS5YRihqBDQpsn6Kg95WU/xImcSOSxR3Tr8ve+coUi8uvcwPnSnaJtBkZHupwYyTsR5KeJ4AvSkVQRE9EqHQ2/40akImUBGogUMXoKWgsEOZdG8Ckk6GbzRt1ERNkqw1IhmR2yT8kZCZ6YbHQMW0QpIHVWMKLyHb5N6WvUIV2RAC/BfRh9YJ3KnL+wEHGMpbwmxVc6Pshbcs09cF4+0AfEQR9zf0FyyA4SxWop/HiAuFBXODCHj1NJMqcENMi+MzlbwSzaUByOzn+hKBQXbzlwwu8QqQSD5fnF2wF8/Ov30fBHH52GFCk6Ov8zRmo0/M0v/Hs3SxqlLA+jD+3sG9RLdPlydlnE8fdq8F/c71/8nKJwNPyBfqgY8DFHgrMBwj6MTVKXkj4VqYSVvGjkR5DGhCHuZ+VJo3ODZHhEefbUg9sP7JgEJDGiXF1b39jc2n6083i3UPz7zbuHc0GXA2WTYb1dPlFW7rwcmKFuXRHuAd15UTDGLarmnEuDMXLGfG6MvX2BMAZOXSPuQc65TCwNOecyMoU9FEmka1EwFUOz77IG8Jo2VLni1Z7XvOMZBFkyTA9FdlFPaLMHtmx6vjWvdT7dwNZ2yq1KFUFQPKt77V2TkuAKqMjKD6GodPUrE0NMNmKbyHq6xxoJtkbDn9Dz0fCNkXRtdP5HE3lVp2EiXqmOzn9tIhf+vHeNZsnR8N0x2h8Nv18KfSsfN5s3Rk0jw8P40MvbIQwQjEYwGQefReE3StoP3DOWVks/j9o08zJJ5xanvJwtpzZ5F+8jdKqnqmhpEfsZN41P55j/laXzp/EbzYlXmONXa5Pv5VdgffK/HHsr/wBQSwMEFAACAAgAIoiMU8MnRJabAQAAHgYAAB8AAAB1bml2ZXJzYWwvaHRtbF9za2luX3NldHRpbmdzLmpzjZS7bsIwFIZ3niJK1wpBgIZ2CxCkSgyV2q3q4CSHEOHYlm0oFPHuxeEWXwLES/zz8Z9L7LNreYfHT33vzdtV79X+Q99XGihN8hU86zpu0Eul+wIXGXwVJeCCgG8g6/NfL/L+SriMfVKZJttPZStqfj5Vv8wRFnWcOSy4QxMObe3Qfh3axhX4T6vsVNWxolqbk5WUlLRTSiQQ2SaUl6hi/Kdp9dQLNGC6Bn4HnaMUNNOXaTQJuk3k1XE87gx0x5SWDJHtjOa0naB0mXO6Itkpfk+tOr3YMuCHD748AoNgOJpodrgQ8l1CaQaOu3EQB80k4yAEZE1ZXmCMEsA1337YH/ajG6hmbDfUoNeFKOSZDoOwF/brNEM5WF0axfFwGOkYOXhZ3bSCHzkJG9lUDMNoC9yyshvEKFsxi4tG8WSqHQvGaa46YmcXquVEMUVZQfIjN3lVy8mpZJVt09moJkY7oTy7nIqOWnXGaoZ2zahxzRaOW1s2DZcHJoN0Xm5hRJ255gJ+MCx1aOzWkNJSkeacUftv7+dOIoZZa/8PUEsDBBQAAgAIACKIjF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wQUAAIACAAiiIxTWlnzP00AAABqAAAAGwAAAHVuaXZlcnNhbC91bml2ZXJzYWwucG5nLnhtbLOxr8jNUShLLSrOzM+zVTLUM1Cyt+PlsikoSi3LTC1XqACKAQUhQEmh0lbJxAjBLc9MKcmwVTI3MUWIZaRmpmeU2CqZmlrCBfWBRgIAUEsBAgAAFAACAAgA81bJTNajftpHAwAA4QkAABQAAAAAAAAAAQAAAAAAAAAAAHVuaXZlcnNhbC9wbGF5ZXIueG1sUEsBAgAAFAACAAgAIoiMU1Tow6WJBQAAsxMAAB0AAAAAAAAAAQAAAAAAeQMAAHVuaXZlcnNhbC9jb21tb25fbWVzc2FnZXMubG5nUEsBAgAAFAACAAgAIoiMUxUeYBujAAAAfwEAAC4AAAAAAAAAAQAAAAAAPQkAAHVuaXZlcnNhbC9wbGF5YmFja19hbmRfbmF2aWdhdGlvbl9zZXR0aW5ncy54bWxQSwECAAAUAAIACAAiiIxTOwf4MUsFAACfGQAAJwAAAAAAAAABAAAAAAAsCgAAdW5pdmVyc2FsL2ZsYXNoX3B1Ymxpc2hpbmdfc2V0dGluZ3MueG1sUEsBAgAAFAACAAgAIoiMU9rAUt9ZAwAAPgwAACEAAAAAAAAAAQAAAAAAvA8AAHVuaXZlcnNhbC9mbGFzaF9za2luX3NldHRpbmdzLnhtbFBLAQIAABQAAgAIACKIjFPDhoMZNgUAADAZAAAmAAAAAAAAAAEAAAAAAFQTAAB1bml2ZXJzYWwvaHRtbF9wdWJsaXNoaW5nX3NldHRpbmdzLnhtbFBLAQIAABQAAgAIACKIjFPDJ0SWmwEAAB4GAAAfAAAAAAAAAAEAAAAAAM4YAAB1bml2ZXJzYWwvaHRtbF9za2luX3NldHRpbmdzLmpzUEsBAgAAFAACAAgAIoiMUwmFQPvwOAAA+lUAABcAAAAAAAAAAAAAAAAAphoAAHVuaXZlcnNhbC91bml2ZXJzYWwucG5nUEsBAgAAFAACAAgAIoiMU1pZ8z9NAAAAagAAABsAAAAAAAAAAQAAAAAAy1MAAHVuaXZlcnNhbC91bml2ZXJzYWwucG5nLnhtbFBLBQYAAAAACQAJALwCAABRV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m phá"/>
  <p:tag name="ISPRING_SLIDE_INDENT_LEVEL" val="0"/>
  <p:tag name="ISPRING_CUSTOM_TIMING_USED" val="1"/>
  <p:tag name="ISPRING_SLIDE_ID_2" val="{C7BD7847-4534-4381-BD26-1E9AD68A3E7F}"/>
  <p:tag name="GENSWF_ADVANCE_TIME" val="5.0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ời chào"/>
  <p:tag name="ISPRING_SLIDE_INDENT_LEVEL" val="0"/>
  <p:tag name="ISPRING_CUSTOM_TIMING_USED" val="1"/>
  <p:tag name="GENSWF_ADVANCE_TIME" val="15.743"/>
  <p:tag name="ISPRING_SLIDE_ID_2" val="{84AB1A00-94C4-41EC-8EE8-69DA586528B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"/>
  <p:tag name="ISPRING_SLIDE_INDENT_LEVEL" val="0"/>
  <p:tag name="ISPRING_CUSTOM_TIMING_USED" val="1"/>
  <p:tag name="GENSWF_ADVANCE_TIME" val="6.688"/>
  <p:tag name="ISPRING_SLIDE_ID_2" val="{3540E47A-7C3A-4EEB-B8DD-D74E7951833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 học"/>
  <p:tag name="ISPRING_SLIDE_INDENT_LEVEL" val="0"/>
  <p:tag name="ISPRING_CUSTOM_TIMING_USED" val="1"/>
  <p:tag name="ISPRING_SLIDE_ID_2" val="{3855CE14-F95D-4F63-85F2-2BAFA73B2CB8}"/>
  <p:tag name="GENSWF_ADVANCE_TIME" val="10.7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m phá"/>
  <p:tag name="ISPRING_SLIDE_INDENT_LEVEL" val="0"/>
  <p:tag name="ISPRING_CUSTOM_TIMING_USED" val="1"/>
  <p:tag name="ISPRING_SLIDE_ID_2" val="{C7BD7847-4534-4381-BD26-1E9AD68A3E7F}"/>
  <p:tag name="GENSWF_ADVANCE_TIME" val="5.0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h 1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CUSTOM_TIMING_USED" val="1"/>
  <p:tag name="ISPRING_SLIDE_ID_2" val="{C6C44D5D-5122-4483-BF39-ABBF70FD48F6}"/>
  <p:tag name="GENSWF_ADVANCE_TIME" val="7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277</Words>
  <Application>Microsoft Office PowerPoint</Application>
  <PresentationFormat>Widescreen</PresentationFormat>
  <Paragraphs>96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&gt;</vt:lpstr>
      <vt:lpstr>a) thứ tự các số: </vt:lpstr>
      <vt:lpstr>0</vt:lpstr>
      <vt:lpstr>PowerPoint Presentation</vt:lpstr>
      <vt:lpstr>a) Trường nhều học sinh nhất là trường: Đoàn Kết (853)    </vt:lpstr>
      <vt:lpstr>525 = 500 + 20 + 5</vt:lpstr>
      <vt:lpstr>PowerPoint Presentation</vt:lpstr>
      <vt:lpstr>6</vt:lpstr>
      <vt:lpstr>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66_Chac chan co the khong the</dc:title>
  <dc:creator>Admin</dc:creator>
  <cp:lastModifiedBy>Administrator</cp:lastModifiedBy>
  <cp:revision>151</cp:revision>
  <dcterms:created xsi:type="dcterms:W3CDTF">2021-11-06T14:06:27Z</dcterms:created>
  <dcterms:modified xsi:type="dcterms:W3CDTF">2025-05-02T00:51:05Z</dcterms:modified>
</cp:coreProperties>
</file>