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451" r:id="rId3"/>
    <p:sldId id="258" r:id="rId4"/>
    <p:sldId id="484" r:id="rId5"/>
    <p:sldId id="259" r:id="rId6"/>
    <p:sldId id="260" r:id="rId7"/>
    <p:sldId id="474" r:id="rId8"/>
    <p:sldId id="262" r:id="rId9"/>
    <p:sldId id="263" r:id="rId10"/>
    <p:sldId id="478" r:id="rId11"/>
    <p:sldId id="469" r:id="rId12"/>
    <p:sldId id="264" r:id="rId13"/>
    <p:sldId id="265" r:id="rId14"/>
    <p:sldId id="418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92123-67C6-4F0C-8BD8-B52F4D77F58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83737-7D65-41F2-8CD9-C950FBADF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DFEE57-C13F-41D4-AE79-CEB23E0C552E}" type="datetime1">
              <a:rPr lang="en-US" smtClean="0"/>
              <a:pPr eaLnBrk="1" hangingPunct="1"/>
              <a:t>4/29/2025</a:t>
            </a:fld>
            <a:endParaRPr lang="en-US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984792-3E97-4293-9FA0-AA7F46A92E6F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3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FADD-C64A-1E3B-7AEB-D50D5D733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85D0DB-81B1-84EA-FCE8-7D71D4E7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274BFB-99BD-8D9C-6DC6-95C9A46C3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D3190E-33DD-1267-BECD-F267EDC80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02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CB2BC-1F5C-4D6D-6923-CD0E7709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BDA8A0-1A85-AD24-F855-9077E1893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00F2B1-60AA-58F3-BD16-14AFDCEE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2DBEE8-2090-23F5-3D06-24FAC786C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62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93C7-A9D7-6978-6671-35961837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E68B75-E2F2-8E1F-1D32-709F17D65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D2782B-2DC9-A4C5-2EF3-A3EAAC70C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4CC34E-CB95-ED94-77AA-2D4987B99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4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3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1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6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0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7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144C-4F26-4EA4-9670-CCAA0FAC316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AE273-4102-40DD-AC1F-5B5DC8D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9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2254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4" descr="xsgs_90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610100"/>
            <a:ext cx="857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9" descr="Frames PPT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4424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30"/>
          <p:cNvSpPr>
            <a:spLocks noChangeArrowheads="1" noChangeShapeType="1" noTextEdit="1"/>
          </p:cNvSpPr>
          <p:nvPr/>
        </p:nvSpPr>
        <p:spPr bwMode="auto">
          <a:xfrm>
            <a:off x="3200400" y="2949576"/>
            <a:ext cx="5898776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TẬP ĐỌC TIẾNG Ê ĐÊ</a:t>
            </a:r>
          </a:p>
        </p:txBody>
      </p:sp>
      <p:sp>
        <p:nvSpPr>
          <p:cNvPr id="6150" name="Text Box 36"/>
          <p:cNvSpPr txBox="1">
            <a:spLocks noChangeArrowheads="1"/>
          </p:cNvSpPr>
          <p:nvPr/>
        </p:nvSpPr>
        <p:spPr bwMode="auto">
          <a:xfrm>
            <a:off x="470647" y="990601"/>
            <a:ext cx="112148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6151" name="WordArt 40"/>
          <p:cNvSpPr>
            <a:spLocks noChangeArrowheads="1" noChangeShapeType="1" noTextEdit="1"/>
          </p:cNvSpPr>
          <p:nvPr/>
        </p:nvSpPr>
        <p:spPr bwMode="auto">
          <a:xfrm>
            <a:off x="3173319" y="4427538"/>
            <a:ext cx="5943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Người thực hiện: 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 NUIL NIÊ</a:t>
            </a:r>
          </a:p>
        </p:txBody>
      </p:sp>
    </p:spTree>
    <p:extLst>
      <p:ext uri="{BB962C8B-B14F-4D97-AF65-F5344CB8AC3E}">
        <p14:creationId xmlns:p14="http://schemas.microsoft.com/office/powerpoint/2010/main" val="259521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5484-AC48-DB28-4CFD-758893BA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6747-AFC6-E868-CC72-1BB7D104D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91" y="55417"/>
            <a:ext cx="12192000" cy="3422073"/>
          </a:xfrm>
        </p:spPr>
        <p:txBody>
          <a:bodyPr>
            <a:normAutofit fontScale="90000"/>
          </a:bodyPr>
          <a:lstStyle/>
          <a:p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  <a:r>
              <a:rPr lang="en-US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: </a:t>
            </a:r>
            <a:r>
              <a:rPr lang="en-US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b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endParaRPr lang="en-US" b="1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8031A-CCFE-F1EA-60D1-75F2302F8C72}"/>
              </a:ext>
            </a:extLst>
          </p:cNvPr>
          <p:cNvSpPr txBox="1"/>
          <p:nvPr/>
        </p:nvSpPr>
        <p:spPr>
          <a:xfrm>
            <a:off x="4906851" y="141668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2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29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4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thu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\n 2025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C0A8850-5642-0613-760B-E6AE5912F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êpul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</a:p>
          <a:p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(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trong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nhóm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 3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phút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8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A883-8078-2B6B-B23E-A92DF718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5057114-BD95-1436-AA21-8F22A327B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61D50759-77FB-2E19-6002-775EB3924E45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F02FB688-EB7A-9A9A-9ADC-B1654C3B2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9F074-7B62-DCE0-3167-E5CE21B5F45D}"/>
              </a:ext>
            </a:extLst>
          </p:cNvPr>
          <p:cNvSpPr txBox="1"/>
          <p:nvPr/>
        </p:nvSpPr>
        <p:spPr>
          <a:xfrm>
            <a:off x="2499360" y="762000"/>
            <a:ext cx="835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b.Tìm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0"/>
            <a:ext cx="11389659" cy="1325563"/>
          </a:xfrm>
        </p:spPr>
        <p:txBody>
          <a:bodyPr/>
          <a:lstStyle/>
          <a:p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Ata\t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mguôp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3"/>
            <a:ext cx="12191999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1)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truh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2)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Y-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pro\ng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pr^n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3)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ngă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Y-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4)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383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60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phu</a:t>
            </a:r>
            <a:r>
              <a:rPr lang="en-US" sz="60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60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60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60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2191999" cy="435133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5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yăl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hing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ar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Lak.</a:t>
            </a:r>
          </a:p>
        </p:txBody>
      </p:sp>
    </p:spTree>
    <p:extLst>
      <p:ext uri="{BB962C8B-B14F-4D97-AF65-F5344CB8AC3E}">
        <p14:creationId xmlns:p14="http://schemas.microsoft.com/office/powerpoint/2010/main" val="35436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119669" y="-52445"/>
            <a:ext cx="6624736" cy="2648131"/>
            <a:chOff x="2943333" y="-39334"/>
            <a:chExt cx="4968552" cy="198609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3.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Luyện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tập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thực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hành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0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81" y="3937000"/>
            <a:ext cx="575722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66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66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6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hmư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6600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ja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932" y="1503653"/>
            <a:ext cx="11689977" cy="4351338"/>
          </a:xfrm>
        </p:spPr>
        <p:txBody>
          <a:bodyPr>
            <a:normAutofit fontScale="40000" lnSpcReduction="20000"/>
          </a:bodyPr>
          <a:lstStyle/>
          <a:p>
            <a:pPr>
              <a:buFontTx/>
              <a:buChar char="-"/>
            </a:pP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Ruah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kdre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#]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7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hmư</a:t>
            </a:r>
            <a:r>
              <a:rPr lang="en-US" sz="7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 ja\k.</a:t>
            </a:r>
          </a:p>
          <a:p>
            <a:pPr marL="0" indent="0">
              <a:buNone/>
            </a:pPr>
            <a:endParaRPr lang="en-US" sz="4400" dirty="0">
              <a:solidFill>
                <a:schemeClr val="accent4">
                  <a:lumMod val="75000"/>
                </a:schemeClr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accent4">
                  <a:lumMod val="75000"/>
                </a:schemeClr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1.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s’ a^.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,/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//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ư\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8400" dirty="0">
                <a:latin typeface="TNKeyUni-Times" panose="02020603050405020304" pitchFamily="18" charset="0"/>
                <a:cs typeface="TNKeyUni-Times" panose="02020603050405020304" pitchFamily="18" charset="0"/>
              </a:rPr>
              <a:t>.//</a:t>
            </a:r>
          </a:p>
          <a:p>
            <a:pPr>
              <a:buFontTx/>
              <a:buChar char="-"/>
            </a:pPr>
            <a:endParaRPr lang="en-US" sz="4400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endParaRPr lang="en-US" sz="4400" b="1" dirty="0">
              <a:solidFill>
                <a:srgbClr val="00206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</a:t>
            </a:r>
            <a:endParaRPr lang="en-US" sz="4400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endParaRPr lang="en-US" sz="4400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6254" cy="357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0"/>
            <a:ext cx="5945746" cy="357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571875"/>
            <a:ext cx="5971504" cy="3365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75"/>
            <a:ext cx="6259132" cy="33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6000" b="1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6000" b="1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6000" b="1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6000" b="1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825625"/>
            <a:ext cx="11927541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mjing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du\m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jao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 !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\n lo\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pra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êmiêt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La] ja\k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jang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phung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 !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H’e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#]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hmưi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jang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suaih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pral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asei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 ja\k ho\ !</a:t>
            </a:r>
          </a:p>
          <a:p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4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6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1" y="3233590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8" y="4265695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09874" y="53639"/>
            <a:ext cx="6624736" cy="2648131"/>
            <a:chOff x="2943333" y="-39334"/>
            <a:chExt cx="4968552" cy="198609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Mở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đầu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1" y="4297229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ồ Lắk - Đăk Lăk - Việt Nam _ Dji Mavic Pro 4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53" y="0"/>
            <a:ext cx="12088447" cy="6176963"/>
          </a:xfrm>
        </p:spPr>
      </p:pic>
    </p:spTree>
    <p:extLst>
      <p:ext uri="{BB962C8B-B14F-4D97-AF65-F5344CB8AC3E}">
        <p14:creationId xmlns:p14="http://schemas.microsoft.com/office/powerpoint/2010/main" val="24237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85BF4-EF28-470A-EC89-E62DD5E7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FEFBFC3-AD1E-853D-5F16-874286829EF4}"/>
              </a:ext>
            </a:extLst>
          </p:cNvPr>
          <p:cNvGrpSpPr/>
          <p:nvPr/>
        </p:nvGrpSpPr>
        <p:grpSpPr>
          <a:xfrm>
            <a:off x="3119669" y="-52445"/>
            <a:ext cx="6624736" cy="2648131"/>
            <a:chOff x="2943333" y="-39334"/>
            <a:chExt cx="4968552" cy="1986098"/>
          </a:xfrm>
        </p:grpSpPr>
        <p:sp>
          <p:nvSpPr>
            <p:cNvPr id="7" name="任意多边形 6">
              <a:extLst>
                <a:ext uri="{FF2B5EF4-FFF2-40B4-BE49-F238E27FC236}">
                  <a16:creationId xmlns:a16="http://schemas.microsoft.com/office/drawing/2014/main" id="{9A9D1DC7-EE3A-27A9-2C99-EC2075B4FA1C}"/>
                </a:ext>
              </a:extLst>
            </p:cNvPr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F9C7A42-A117-8C49-89D8-DAD8521695CC}"/>
                </a:ext>
              </a:extLst>
            </p:cNvPr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Hình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thành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thức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6CE19D5-F761-965A-8309-98B1701BCD6B}"/>
                </a:ext>
              </a:extLst>
            </p:cNvPr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33558B6-8702-33BA-F128-01FD847B8391}"/>
                </a:ext>
              </a:extLst>
            </p:cNvPr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0" name="图片 5">
            <a:extLst>
              <a:ext uri="{FF2B5EF4-FFF2-40B4-BE49-F238E27FC236}">
                <a16:creationId xmlns:a16="http://schemas.microsoft.com/office/drawing/2014/main" id="{282BFE7B-A7E4-E263-EC84-F28B9DAF4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81" y="3937000"/>
            <a:ext cx="575722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10" y="0"/>
            <a:ext cx="12076090" cy="2387600"/>
          </a:xfrm>
        </p:spPr>
        <p:txBody>
          <a:bodyPr>
            <a:normAutofit/>
          </a:bodyPr>
          <a:lstStyle/>
          <a:p>
            <a:br>
              <a:rPr lang="en-US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sz="6600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6600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6600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6600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  <a:r>
              <a:rPr lang="en-US" sz="6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: </a:t>
            </a:r>
            <a:r>
              <a:rPr lang="en-US" sz="66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6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6851" y="141668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2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29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4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thu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\n 2025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98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3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1.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s’ a^.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ư\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}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2.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hđeh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Y La\k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\m. Y La\k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đrao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[uh he\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điêt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w^t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 go\.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]eh,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lo\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[a\ng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la\n.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sui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pro\ng.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g^n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3. Ma\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(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bi la]: ‘’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la\k’’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La\k.</a:t>
            </a:r>
          </a:p>
          <a:p>
            <a:pPr marL="0" indent="0" algn="r"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					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‘’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’’ </a:t>
            </a: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843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AA3DC-303F-E5D0-B703-3E46BB93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04EACE-AE5D-42F8-E28F-34E8CC931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FA1ECA4F-3155-30FE-BCD9-3BB060783551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3C676932-8E47-FFA6-26A1-ADA572FEE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635BE-30EB-E9DC-C382-A3F941B282EF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Mjuăt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dlăng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djo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55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4148" cy="1325563"/>
          </a:xfrm>
        </p:spPr>
        <p:txBody>
          <a:bodyPr/>
          <a:lstStyle/>
          <a:p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prue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dlông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dleh</a:t>
            </a:r>
            <a:r>
              <a:rPr lang="en-US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39403"/>
            <a:ext cx="10714149" cy="4837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#, ư\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knap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bi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…</a:t>
            </a:r>
          </a:p>
          <a:p>
            <a:pPr marL="0" indent="0">
              <a:buNone/>
            </a:pPr>
            <a:endParaRPr lang="en-US" sz="4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}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\ng/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,/ ]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.//</a:t>
            </a:r>
            <a:r>
              <a:rPr lang="en-US" sz="4400" b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</a:p>
        </p:txBody>
      </p:sp>
      <p:sp>
        <p:nvSpPr>
          <p:cNvPr id="5" name="Line Callout 1 (No Border) 4"/>
          <p:cNvSpPr/>
          <p:nvPr/>
        </p:nvSpPr>
        <p:spPr>
          <a:xfrm>
            <a:off x="2665927" y="5331854"/>
            <a:ext cx="45719" cy="45719"/>
          </a:xfrm>
          <a:prstGeom prst="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3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1.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s’ a^.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ư\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	}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]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2.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hđeh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\m.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đrao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[uh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điêt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w^t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 go\.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]eh,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lo\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[a\ng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la\n.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sui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pro\ng.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g^n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3. Ma\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(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bi la]: ‘’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la\k’’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bi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La\k.</a:t>
            </a:r>
          </a:p>
          <a:p>
            <a:pPr marL="0" indent="0" algn="r"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					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‘’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’’ </a:t>
            </a: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1998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1400</Words>
  <Application>Microsoft Office PowerPoint</Application>
  <PresentationFormat>Widescreen</PresentationFormat>
  <Paragraphs>59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TNKeyUni-Times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 Hria\m dla\ng: Ênao La\k</vt:lpstr>
      <vt:lpstr>PowerPoint Presentation</vt:lpstr>
      <vt:lpstr>PowerPoint Presentation</vt:lpstr>
      <vt:lpstr>Boh blu\ leh ana\n prue# blu\ dlông dla\ng dleh:</vt:lpstr>
      <vt:lpstr>PowerPoint Presentation</vt:lpstr>
      <vt:lpstr>          Hria\m dla\ng: Ênao La\k </vt:lpstr>
      <vt:lpstr>PowerPoint Presentation</vt:lpstr>
      <vt:lpstr>Ata\t duah sa\ng klei hria\m mguôp ho\ng ya\l dliê:</vt:lpstr>
      <vt:lpstr>Boh phu\n klei hria\m:</vt:lpstr>
      <vt:lpstr>PowerPoint Presentation</vt:lpstr>
      <vt:lpstr>Mjua\t dla\ng hmư\ ja\k: </vt:lpstr>
      <vt:lpstr>PowerPoint Presentation</vt:lpstr>
      <vt:lpstr>Klei mta\ mta\n: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</cp:revision>
  <dcterms:created xsi:type="dcterms:W3CDTF">2023-04-24T07:05:24Z</dcterms:created>
  <dcterms:modified xsi:type="dcterms:W3CDTF">2025-04-29T14:11:27Z</dcterms:modified>
</cp:coreProperties>
</file>