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6" r:id="rId2"/>
    <p:sldId id="451" r:id="rId3"/>
    <p:sldId id="337" r:id="rId4"/>
    <p:sldId id="293" r:id="rId5"/>
    <p:sldId id="484" r:id="rId6"/>
    <p:sldId id="275" r:id="rId7"/>
    <p:sldId id="281" r:id="rId8"/>
    <p:sldId id="474" r:id="rId9"/>
    <p:sldId id="489" r:id="rId10"/>
    <p:sldId id="492" r:id="rId11"/>
    <p:sldId id="493" r:id="rId12"/>
    <p:sldId id="494" r:id="rId13"/>
    <p:sldId id="325" r:id="rId14"/>
    <p:sldId id="495" r:id="rId15"/>
    <p:sldId id="496" r:id="rId16"/>
    <p:sldId id="476" r:id="rId17"/>
    <p:sldId id="478" r:id="rId18"/>
    <p:sldId id="469" r:id="rId19"/>
    <p:sldId id="463" r:id="rId20"/>
    <p:sldId id="351" r:id="rId21"/>
    <p:sldId id="462" r:id="rId22"/>
    <p:sldId id="330" r:id="rId23"/>
    <p:sldId id="331" r:id="rId24"/>
    <p:sldId id="418" r:id="rId25"/>
    <p:sldId id="483" r:id="rId26"/>
    <p:sldId id="466" r:id="rId27"/>
    <p:sldId id="420" r:id="rId28"/>
    <p:sldId id="332" r:id="rId29"/>
    <p:sldId id="468" r:id="rId30"/>
    <p:sldId id="259" r:id="rId31"/>
    <p:sldId id="4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52A6A-31E2-48D9-962F-CF236402162C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2CBD1-1836-48BD-8033-C198AAE5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6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4B497-AF07-EE3A-FFEB-6E4C84825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D1099B-E6DA-B90B-0474-522EE8553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BCB3F1-3560-5868-6EF3-F5EEA20811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F5A131-FC91-34AD-6C89-961DA264B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0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93C7-A9D7-6978-6671-35961837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E68B75-E2F2-8E1F-1D32-709F17D65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D2782B-2DC9-A4C5-2EF3-A3EAAC70C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4CC34E-CB95-ED94-77AA-2D4987B99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4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28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B69E-E7F9-EC80-B10E-B23B9EF29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029C22-00DA-5FED-1F13-6B4FB8E92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5CF2F0-3A11-83CA-9DC5-DD57A95F3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DD1409-D98F-52C2-D671-D876B0A7FD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86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7FFAE-06C8-964A-4739-4EFC17A2E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D459F0-E28E-ECA4-0CB4-1936105B3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B49DF3-D443-7D40-AAB0-8C412800E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37B0C5-E486-52D4-0C13-4078CD0AA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4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21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211C1-39F3-B303-F410-0ABC83AD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6E934C-3DED-F949-6E20-BCFB86C46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83503D-894A-3880-608C-8CD33D402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A9E151-ACE8-DE4B-0FE2-5A4D06854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5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FADD-C64A-1E3B-7AEB-D50D5D733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85D0DB-81B1-84EA-FCE8-7D71D4E73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274BFB-99BD-8D9C-6DC6-95C9A46C3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D3190E-33DD-1267-BECD-F267EDC80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0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84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8C891-22CC-0122-401F-09D48C4F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95ABAA-892A-38C7-8BAE-E7090D35A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2D846B7-4DD2-BA47-B2AF-8662797B4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C08F97-BA73-0C4C-48A8-85A3FDB73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5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CB2BC-1F5C-4D6D-6923-CD0E7709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BDA8A0-1A85-AD24-F855-9077E18934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00F2B1-60AA-58F3-BD16-14AFDCEE3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2DBEE8-2090-23F5-3D06-24FAC786C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62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BCF11-75DE-84A6-A679-874A75CA1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77318E-9BCB-B802-03E9-586278960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48140E-A034-DD8D-1676-F91DD8EB2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EC6297-898A-74E5-C302-7715C3C45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2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54751-DE67-C812-A86A-96B384F51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141940F-559F-7FF5-A52F-2813C99CA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54F384-8568-36DB-CCD7-A5119484C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455960-3FF9-D880-A6B9-BB0C57C42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64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B938-D39E-ABC4-D6FF-5FA7FDC0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C452EF-B969-620B-339A-1E3319BEF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239044-1FAE-744A-C225-269490F59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D6317E-37A1-B753-66CD-87CE8FE07E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87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B9B51-3D78-953C-19CE-6767F7620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2FB6BF-D19B-A716-6692-9221E1D60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4D0B06D-8B36-EADD-B5FE-4E95B6503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96AC53-6937-CA17-BE03-4FB7D7DEF5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4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B2599-866E-9089-56CC-457B704F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64F8AA-129E-2EBF-A7C2-E9149D016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8A2B6A-412F-33A8-5581-D430D548A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C637F8-320E-E394-B249-AC75541B4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9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FF7DE-0CE0-7F75-4F4B-EA08AFA32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6D9F4-1179-4052-CD88-A32F38CE8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94E78-EFEE-16DD-0535-59170EB7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C3AFE-EE07-F84B-F84F-0FFAC482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B7AF9-270D-1CB8-AF93-D77386D2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4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53E9-7F71-D09C-E2A2-F0CB65B2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3B95C-7DD7-217B-6593-64C654E30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B57F6-664D-68C3-8E43-6373387D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CE5E4-CB98-D90F-C20B-0EF359C8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0431-4A1B-E9EB-36B3-9A1161A6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2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BFC05-67DC-632F-26F8-6A5BF044D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30235-158A-1382-4F93-27A971994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B6AD9-257C-90ED-BEC0-CF30B5F2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55A84-307F-788B-B536-0619E7F7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38BD6-16B3-EF3E-BA4F-EAC84DAC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2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315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D340-407E-B69A-BBDB-8715FE65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3DB46-C60F-751C-C496-16D9B4455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8D046-1B0F-07C7-2D81-56983441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3B88B-9F00-7781-D393-58FF5655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12141-AB16-8385-AF6E-A583931A2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9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A511-4601-7AA5-476F-1CC05ABF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BCC7-A4DC-C2F5-2FDC-571E81393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D977-B134-CE3E-866E-9DA4A8B3F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156B7-7FDC-0DB4-98CA-68BB9216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AA537-903B-1177-AF4C-5C26076B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327C-70B4-16C1-BCE6-C0D46DAE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E085-10CD-32E9-CDF2-44D7947E4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6AA15-26CB-DEF2-596B-3F011F1C1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DC833-754B-2319-104B-E7478438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3545-48DE-ACA4-8457-7FA98944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218ED-0E9F-2949-636A-47AB36F3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4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C306-7797-B9C5-AA2C-9F7B6983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7747B-308E-045F-C7F0-3C0600316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FB169-55A8-E9ED-7AA5-385498702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0D1C0-F145-44AD-F903-C1339124D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050FE-2A74-8488-EC7F-8C2761D99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5B394-2317-8D2A-D610-E836831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64EDF-1D72-06E1-B204-C1241E67E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AF85F-F7CA-CBBB-6385-1977396C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96A4-0A6D-BC10-6544-7EC69ABC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D1D72-3FF3-2374-89A0-5DC7A507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8D5A0-0DF2-AAB7-E0A1-27ADF4A6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C5729-2A79-5701-66C4-1BC012D8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2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4E7F9-9B7A-2BCB-9808-8FB777AA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E3BAD-7687-8CC5-1EAF-BAE8501B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A4F1A-EA22-5008-9439-F5FDB0AD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1C8D-9135-8725-22FC-06E5E76F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CEA6D-2D5D-2011-3931-BEC91C12A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7B43A-DE2F-481A-6CF7-4794985B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61E78-DEF9-226C-4B5A-E0619F90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58B5-752D-3737-D761-54EB256D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65E33-48F4-D505-2E95-8D47C6E4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7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26DE-7C11-768D-08E6-3B54782C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89DDA-060B-D41B-3367-BA47B5C4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B7D9A-B183-4186-1503-0E152DAE7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DF074-47FF-756E-3795-B08D6B1D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0EA6F-6AB6-A5AC-944B-B150293D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BD08-8DCD-F932-D839-A4A0C55E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5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8336E-413E-71A1-267D-29CD870F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E02F2-7FFB-6694-5B09-C3091CDD5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6BEEF-17FC-C25C-658A-008A42862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E4D3-F503-43C9-A328-C9D6E4EA35E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D4D49-C2B5-FA0D-DDE5-7BE13AEA6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C28C9-3A3C-821A-0193-911143E24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7885-E3CB-44F0-98FD-CD3F42171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du-lich-thung-nai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vi/photo/763963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6" y="2812055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6" y="3204226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8" y="358486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4" y="294211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7" y="326164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6" y="3600887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2" y="360915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3" y="3327270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4" y="2213984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7" y="253352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2" y="288102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4" y="25904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9" y="2287481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1" y="2989104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9" y="5415728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3" y="5005392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2" y="5919751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5" y="5707015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3" y="471135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2" y="644771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3" y="5723039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2" y="5298532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7" y="5303522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6" y="5656284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8" y="4426660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30" y="6392216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6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>
              <a:defRPr/>
            </a:pPr>
            <a:r>
              <a:rPr lang="en-US" sz="3200" dirty="0" err="1">
                <a:solidFill>
                  <a:srgbClr val="70AD47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Diệu</a:t>
            </a:r>
            <a:r>
              <a:rPr lang="en-US" sz="3200" dirty="0">
                <a:solidFill>
                  <a:srgbClr val="70AD47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</a:t>
            </a:r>
            <a:r>
              <a:rPr lang="en-US" sz="3200" dirty="0" err="1">
                <a:solidFill>
                  <a:srgbClr val="70AD47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Hiền</a:t>
            </a:r>
            <a:endParaRPr lang="en-US" sz="3200" dirty="0">
              <a:solidFill>
                <a:srgbClr val="70AD47">
                  <a:lumMod val="20000"/>
                  <a:lumOff val="8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8" y="2924767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id-ID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6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5596595"/>
            <a:ext cx="7883066" cy="1428203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A6B1AAC-5669-985B-840B-5D008A7E9574}"/>
              </a:ext>
            </a:extLst>
          </p:cNvPr>
          <p:cNvSpPr/>
          <p:nvPr/>
        </p:nvSpPr>
        <p:spPr>
          <a:xfrm>
            <a:off x="1204403" y="1336796"/>
            <a:ext cx="9643091" cy="2627943"/>
          </a:xfrm>
          <a:prstGeom prst="rect">
            <a:avLst/>
          </a:prstGeom>
          <a:noFill/>
        </p:spPr>
        <p:txBody>
          <a:bodyPr wrap="none" lIns="60960" tIns="30480" rIns="60960" bIns="3048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EM ĐẾN VỚI TIẾT HỌC HÔM NAY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EB1B73-B494-FF70-ACC7-878E653E1074}"/>
              </a:ext>
            </a:extLst>
          </p:cNvPr>
          <p:cNvGrpSpPr/>
          <p:nvPr/>
        </p:nvGrpSpPr>
        <p:grpSpPr>
          <a:xfrm>
            <a:off x="2450285" y="5344611"/>
            <a:ext cx="7883066" cy="1548955"/>
            <a:chOff x="793866" y="4517205"/>
            <a:chExt cx="6730009" cy="1911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44656D-3B70-04C1-80AF-8910C9F66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F5B290-64D6-44E2-2E96-A18335AF3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36C759-7785-FBDF-12E7-B59ECA2D9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4AD827-67EF-B81F-D383-A3DBF00AC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B1BE3E-319D-744E-C392-21627286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0DFACB-1898-DD35-E914-5C2FF29FA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4245" y="5298531"/>
            <a:ext cx="1694495" cy="1505011"/>
          </a:xfrm>
          <a:prstGeom prst="rect">
            <a:avLst/>
          </a:prstGeom>
        </p:spPr>
      </p:pic>
      <p:sp>
        <p:nvSpPr>
          <p:cNvPr id="2" name="Freeform 17">
            <a:extLst>
              <a:ext uri="{FF2B5EF4-FFF2-40B4-BE49-F238E27FC236}">
                <a16:creationId xmlns:a16="http://schemas.microsoft.com/office/drawing/2014/main" id="{0C983D3C-D240-1BC1-9705-74353F14D4DF}"/>
              </a:ext>
            </a:extLst>
          </p:cNvPr>
          <p:cNvSpPr/>
          <p:nvPr/>
        </p:nvSpPr>
        <p:spPr>
          <a:xfrm>
            <a:off x="45027" y="16677"/>
            <a:ext cx="2253947" cy="782108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07D551BE-375D-FEEF-63D4-F9028C65CAF8}"/>
              </a:ext>
            </a:extLst>
          </p:cNvPr>
          <p:cNvSpPr/>
          <p:nvPr/>
        </p:nvSpPr>
        <p:spPr>
          <a:xfrm>
            <a:off x="9945657" y="18194"/>
            <a:ext cx="2194479" cy="781753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1D90ECCD-F2DA-6727-3077-0B4B7E462E81}"/>
              </a:ext>
            </a:extLst>
          </p:cNvPr>
          <p:cNvSpPr/>
          <p:nvPr/>
        </p:nvSpPr>
        <p:spPr>
          <a:xfrm>
            <a:off x="2586193" y="-44709"/>
            <a:ext cx="2253947" cy="832109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D1DFE505-E3CD-F3AE-A75E-3432EF7F4F05}"/>
              </a:ext>
            </a:extLst>
          </p:cNvPr>
          <p:cNvSpPr/>
          <p:nvPr/>
        </p:nvSpPr>
        <p:spPr>
          <a:xfrm>
            <a:off x="5140549" y="27717"/>
            <a:ext cx="2149567" cy="787399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C7D001E2-4291-5C0B-0A69-CED588B81A8C}"/>
              </a:ext>
            </a:extLst>
          </p:cNvPr>
          <p:cNvSpPr/>
          <p:nvPr/>
        </p:nvSpPr>
        <p:spPr>
          <a:xfrm>
            <a:off x="7590525" y="8886"/>
            <a:ext cx="2166889" cy="896877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58A98-52F5-3AD1-2EC5-A3D18CDA257F}"/>
              </a:ext>
            </a:extLst>
          </p:cNvPr>
          <p:cNvSpPr txBox="1"/>
          <p:nvPr/>
        </p:nvSpPr>
        <p:spPr>
          <a:xfrm>
            <a:off x="4387336" y="4336522"/>
            <a:ext cx="6890805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Nuil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</a:t>
            </a:r>
            <a:endParaRPr lang="en-US" sz="2933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Jut</a:t>
            </a:r>
          </a:p>
        </p:txBody>
      </p:sp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5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EF5D-F94D-D764-C501-E7B755890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E66155-1C65-8B29-0C2A-41E60CC4A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04B5A88A-4DED-C599-0184-31114A1B6152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C2771603-03E4-6A12-A18A-3C32F9777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39DA8-11C4-A3EF-4173-88413CAC5E36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Mjuăt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dlăng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djo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8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D721E-B43D-6848-686B-921B969B3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09FC31-1398-A9D8-3E84-75BB1870E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8D477B9C-06E6-4068-BD4B-6F0F47B9299E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AD511-F1E6-5E49-8FE8-0D1B63EEEB95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Mblang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6BD06-7B72-C092-580C-0881CE1FE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778000"/>
            <a:ext cx="7975600" cy="467514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3ACBF-8EC6-8EA3-8BBB-9BD2F561C0A0}"/>
              </a:ext>
            </a:extLst>
          </p:cNvPr>
          <p:cNvSpPr txBox="1"/>
          <p:nvPr/>
        </p:nvSpPr>
        <p:spPr>
          <a:xfrm>
            <a:off x="3647440" y="2981308"/>
            <a:ext cx="4500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Dua nah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kniêr</a:t>
            </a:r>
            <a:endParaRPr lang="vi-VN" sz="4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B765-4198-230F-13EE-308498D7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62FDF3-C7C1-9CFD-40AB-F0330172C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A14AEE3C-E674-4584-3480-CF9E932F374D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74896-F33E-2F5F-202C-AB17F077EDD5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Mblang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EBA21-DC6C-AD50-B0E4-0F1751C07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784040"/>
            <a:ext cx="9895839" cy="467514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36375-2BEF-E799-636C-32C75AA35360}"/>
              </a:ext>
            </a:extLst>
          </p:cNvPr>
          <p:cNvSpPr txBox="1"/>
          <p:nvPr/>
        </p:nvSpPr>
        <p:spPr>
          <a:xfrm>
            <a:off x="3271520" y="2981308"/>
            <a:ext cx="5709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Dua nah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kniêr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ting dua nah hang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êa</a:t>
            </a:r>
            <a:r>
              <a:rPr lang="vi-VN" sz="44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vi-VN" sz="4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B37BFB-ACA4-0294-7969-504961455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1925" y="188515"/>
            <a:ext cx="11715750" cy="6480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460E6-99E6-E946-4399-7F6B89EF2CDE}"/>
              </a:ext>
            </a:extLst>
          </p:cNvPr>
          <p:cNvSpPr txBox="1"/>
          <p:nvPr/>
        </p:nvSpPr>
        <p:spPr>
          <a:xfrm>
            <a:off x="3920331" y="6176963"/>
            <a:ext cx="43513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motogo.vn/du-lich-thung-nai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657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9D6B7-4810-E61E-0245-99E3782DC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CFAD7E-2F27-8F50-BC98-E169FB01D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ADF1DA2-08D0-8192-F18D-C1A07242E221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B8EC9-74FE-C5DD-9CA2-3BA6ED4A013C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Mblang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178AC-57BD-32C2-8536-104174763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1" y="1778000"/>
            <a:ext cx="7975600" cy="467514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7EFA7-A681-5DDB-8B53-7E3853459B0D}"/>
              </a:ext>
            </a:extLst>
          </p:cNvPr>
          <p:cNvSpPr txBox="1"/>
          <p:nvPr/>
        </p:nvSpPr>
        <p:spPr>
          <a:xfrm>
            <a:off x="3647440" y="2981308"/>
            <a:ext cx="4500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Din dan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tlai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mbi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\t</a:t>
            </a:r>
            <a:endParaRPr lang="vi-VN" sz="4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78DCD-0A71-73E6-B519-BA733F334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6FAFD9C-723E-530B-5618-F20B44DD8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216CD5CA-965D-1FCD-AC72-C4350A421772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E08BB-5035-EDB9-71A9-56601FCA15B1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Mblang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blu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929336-C21B-C137-9814-3D5C0BB2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778000"/>
            <a:ext cx="9845040" cy="467514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197F1C-8019-CE7F-A127-7A2914F39502}"/>
              </a:ext>
            </a:extLst>
          </p:cNvPr>
          <p:cNvSpPr txBox="1"/>
          <p:nvPr/>
        </p:nvSpPr>
        <p:spPr>
          <a:xfrm>
            <a:off x="3302000" y="2981308"/>
            <a:ext cx="5516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Din dan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tlai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mbi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\t: dua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hnoh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đoh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mguôp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mbi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\t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jing</a:t>
            </a:r>
            <a:r>
              <a:rPr lang="en-US" sz="4400" b="1" i="1" dirty="0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sa</a:t>
            </a:r>
            <a:r>
              <a:rPr lang="vi-VN" sz="4400" i="1" dirty="0">
                <a:solidFill>
                  <a:srgbClr val="FF0000"/>
                </a:solidFill>
                <a:effectLst/>
                <a:latin typeface="TNKeyUni-Times" panose="02020603050405020304" pitchFamily="18" charset="0"/>
                <a:ea typeface="Calibri" panose="020F0502020204030204" pitchFamily="34" charset="0"/>
                <a:cs typeface="TNKeyUni-Times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vi-VN" sz="4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8C89-047E-70F3-6487-2836E450D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78E80D-220B-7A52-0023-CFA8D7C1E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3900" y="323850"/>
            <a:ext cx="10868025" cy="6086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917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5484-AC48-DB28-4CFD-758893BA7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6747-AFC6-E868-CC72-1BB7D104D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91" y="55417"/>
            <a:ext cx="12192000" cy="3422073"/>
          </a:xfrm>
        </p:spPr>
        <p:txBody>
          <a:bodyPr>
            <a:normAutofit fontScale="90000"/>
          </a:bodyPr>
          <a:lstStyle/>
          <a:p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r>
              <a:rPr lang="en-US" sz="4400" b="1" u="sng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u="sng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u="sng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4400" b="1" u="sng" dirty="0">
                <a:latin typeface="TNKeyUni-Times" panose="02020603050405020304" pitchFamily="18" charset="0"/>
                <a:cs typeface="TNKeyUni-Times" panose="02020603050405020304" pitchFamily="18" charset="0"/>
              </a:rPr>
              <a:t>\ng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: KLEI YĂL DLIÊ KƠ ÊA KRÔNG SÊRÊPÔK</a:t>
            </a:r>
            <a:br>
              <a:rPr lang="en-US" sz="4400" dirty="0"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endParaRPr lang="en-US" sz="4400" b="1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8031A-CCFE-F1EA-60D1-75F2302F8C72}"/>
              </a:ext>
            </a:extLst>
          </p:cNvPr>
          <p:cNvSpPr txBox="1"/>
          <p:nvPr/>
        </p:nvSpPr>
        <p:spPr>
          <a:xfrm>
            <a:off x="4906851" y="141668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Kna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3\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26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mlan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2 thu\n 2025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C0A8850-5642-0613-760B-E6AE5912F7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êpul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</a:p>
          <a:p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(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Luyện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đọc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trong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nhóm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 3 </a:t>
            </a:r>
            <a:r>
              <a:rPr lang="en-US" sz="5400" dirty="0" err="1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phút</a:t>
            </a:r>
            <a:r>
              <a:rPr lang="en-US" sz="5400" dirty="0">
                <a:solidFill>
                  <a:srgbClr val="00B05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8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A883-8078-2B6B-B23E-A92DF718B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5057114-BD95-1436-AA21-8F22A327B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61D50759-77FB-2E19-6002-775EB3924E45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F02FB688-EB7A-9A9A-9ADC-B1654C3B2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9F074-7B62-DCE0-3167-E5CE21B5F45D}"/>
              </a:ext>
            </a:extLst>
          </p:cNvPr>
          <p:cNvSpPr txBox="1"/>
          <p:nvPr/>
        </p:nvSpPr>
        <p:spPr>
          <a:xfrm>
            <a:off x="2499360" y="762000"/>
            <a:ext cx="8351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b.Tìm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52400" y="-26988"/>
            <a:ext cx="10515600" cy="6958013"/>
            <a:chOff x="0" y="0"/>
            <a:chExt cx="5760" cy="43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666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662" name="Rectangle 4"/>
            <p:cNvSpPr>
              <a:spLocks noChangeArrowheads="1"/>
            </p:cNvSpPr>
            <p:nvPr/>
          </p:nvSpPr>
          <p:spPr bwMode="auto">
            <a:xfrm>
              <a:off x="1539" y="0"/>
              <a:ext cx="3631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66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3359150" y="260350"/>
            <a:ext cx="584358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lvl="0">
              <a:defRPr/>
            </a:pP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Hlei</a:t>
            </a:r>
            <a:r>
              <a:rPr lang="en-US" sz="4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pral</a:t>
            </a:r>
            <a:r>
              <a:rPr lang="en-US" sz="4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hlei</a:t>
            </a:r>
            <a:r>
              <a:rPr lang="en-US" sz="4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hmăr</a:t>
            </a:r>
            <a:endParaRPr lang="en-US" sz="48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4472C4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831139" y="972511"/>
            <a:ext cx="8082737" cy="133095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Ya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}ư\ Yang Sin ?</a:t>
            </a:r>
            <a:endParaRPr lang="en-US" altLang="en-US" sz="3200" b="1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8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8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Drông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48688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50133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3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03209" y="2619375"/>
            <a:ext cx="5967413" cy="7207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dirty="0"/>
              <a:t>                           </a:t>
            </a:r>
            <a:r>
              <a:rPr lang="en-US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endParaRPr lang="en-US" b="1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78124" y="26543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0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124200" y="3706972"/>
            <a:ext cx="5943600" cy="7493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pPr lvl="0" algn="ctr">
              <a:defRPr/>
            </a:pPr>
            <a:r>
              <a:rPr lang="en-US" sz="28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sz="28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8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800" b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Mư</a:t>
            </a:r>
            <a:r>
              <a:rPr lang="en-US" sz="28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]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371633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3" y="38608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8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367722" y="972511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809625" y="127029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170623" y="3429000"/>
            <a:ext cx="2391458" cy="1884679"/>
            <a:chOff x="4320" y="2928"/>
            <a:chExt cx="1104" cy="1104"/>
          </a:xfrm>
        </p:grpSpPr>
        <p:sp>
          <p:nvSpPr>
            <p:cNvPr id="266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66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439" y="3188"/>
              <a:ext cx="698" cy="5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       Jih mm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Calibri" panose="020F0502020204030204"/>
                  <a:cs typeface="Times New Roman" panose="02020603050405020304" pitchFamily="18" charset="0"/>
                </a:rPr>
                <a:t>ông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6655" name="Picture 4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4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8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7222 " pathEditMode="relative" rAng="0" ptsTypes="AA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1" y="3233590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78" y="4265695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09874" y="53639"/>
            <a:ext cx="6624736" cy="2648131"/>
            <a:chOff x="2943333" y="-39334"/>
            <a:chExt cx="4968552" cy="198609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43333" y="1229164"/>
              <a:ext cx="4968552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1.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Mở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đầu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1" y="4297229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52400" y="-26988"/>
            <a:ext cx="10515600" cy="6958013"/>
            <a:chOff x="0" y="0"/>
            <a:chExt cx="5760" cy="43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6661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66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663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3359150" y="260350"/>
            <a:ext cx="584358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lvl="0">
              <a:defRPr/>
            </a:pP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Hlei</a:t>
            </a:r>
            <a:r>
              <a:rPr lang="en-US" sz="4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pral</a:t>
            </a:r>
            <a:r>
              <a:rPr lang="en-US" sz="4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hlei</a:t>
            </a:r>
            <a:r>
              <a:rPr lang="en-US" sz="48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8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hmăr</a:t>
            </a:r>
            <a:endParaRPr lang="en-US" sz="48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4472C4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82888" y="950912"/>
            <a:ext cx="7618412" cy="162069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Ya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nga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mniê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êra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êkei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êdam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kdâo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hlăm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42360" y="2440025"/>
            <a:ext cx="5843588" cy="7493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Di `u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kdâo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mnei</a:t>
            </a:r>
            <a:endParaRPr lang="en-US" sz="28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05" y="239849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12683" y="248761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029489" y="259972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361134" y="4508546"/>
            <a:ext cx="5967413" cy="7493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NKeyUni-Times" panose="02020603050405020304" pitchFamily="18" charset="0"/>
                <a:ea typeface="+mn-ea"/>
                <a:cs typeface="TNKeyUni-Times" panose="02020603050405020304" pitchFamily="18" charset="0"/>
              </a:rPr>
              <a:t>   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Di `u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kdâo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iăng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dah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kha\p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05" y="4492094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24665" y="45614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029489" y="47593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373041" y="3407606"/>
            <a:ext cx="5943600" cy="7493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Di `u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kdâo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ma\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kan</a:t>
            </a:r>
            <a:endParaRPr lang="en-US" sz="28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70" y="339929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24666" y="351354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053426" y="3641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12088" y="114127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66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66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320" y="3142"/>
              <a:ext cx="1009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6655" name="Picture 4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6" name="Picture 4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7" name="Picture 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8" name="Picture 4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2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31831-AF5E-8FED-7C53-46BC3F6F1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C598FF42-3E52-4CC4-CF48-E74548A3D6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685" name="Rectangle 3">
              <a:extLst>
                <a:ext uri="{FF2B5EF4-FFF2-40B4-BE49-F238E27FC236}">
                  <a16:creationId xmlns:a16="http://schemas.microsoft.com/office/drawing/2014/main" id="{AC296D20-11EA-628B-B1FA-4694C9A0F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7686" name="Rectangle 4">
              <a:extLst>
                <a:ext uri="{FF2B5EF4-FFF2-40B4-BE49-F238E27FC236}">
                  <a16:creationId xmlns:a16="http://schemas.microsoft.com/office/drawing/2014/main" id="{C0FB9510-5F79-A0EA-DB90-7E1513DE8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7687" name="AutoShape 5">
              <a:extLst>
                <a:ext uri="{FF2B5EF4-FFF2-40B4-BE49-F238E27FC236}">
                  <a16:creationId xmlns:a16="http://schemas.microsoft.com/office/drawing/2014/main" id="{BD328C6C-9050-AA39-8EC3-29B598194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13352" name="WordArt 8">
            <a:extLst>
              <a:ext uri="{FF2B5EF4-FFF2-40B4-BE49-F238E27FC236}">
                <a16:creationId xmlns:a16="http://schemas.microsoft.com/office/drawing/2014/main" id="{0AB11DEC-D7AB-B95B-99C0-A582C3473A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4236" y="12700"/>
            <a:ext cx="5404804" cy="7524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Hlei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pral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hlei</a:t>
            </a:r>
            <a:r>
              <a:rPr lang="en-US" sz="3600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4472C4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</a:rPr>
              <a:t>hmăr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4472C4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id="{1699368E-8F38-7580-54B3-646189C05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855662"/>
            <a:ext cx="7656512" cy="23934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ktlah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dua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kniêr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si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</a:t>
            </a:r>
          </a:p>
          <a:p>
            <a:pPr>
              <a:buNone/>
            </a:pP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bi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anăn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dua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kniêr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anăn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?</a:t>
            </a:r>
          </a:p>
          <a:p>
            <a:pPr>
              <a:buNone/>
            </a:pPr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36" name="AutoShape 51">
            <a:extLst>
              <a:ext uri="{FF2B5EF4-FFF2-40B4-BE49-F238E27FC236}">
                <a16:creationId xmlns:a16="http://schemas.microsoft.com/office/drawing/2014/main" id="{391464CC-A862-4DE0-DCE3-2978D9B56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606" y="348654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D0E2B8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Buk,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Bông</a:t>
            </a:r>
            <a:endParaRPr lang="en-US" sz="28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39" name="Picture 38" descr="Classicmode">
            <a:extLst>
              <a:ext uri="{FF2B5EF4-FFF2-40B4-BE49-F238E27FC236}">
                <a16:creationId xmlns:a16="http://schemas.microsoft.com/office/drawing/2014/main" id="{DD9E4AE0-2B2F-5D35-F8FC-31239336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49" y="341943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13E15098-3EAE-9B64-FECD-D0C6A2C89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070" y="349049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1" name="WordArt 226">
            <a:extLst>
              <a:ext uri="{FF2B5EF4-FFF2-40B4-BE49-F238E27FC236}">
                <a16:creationId xmlns:a16="http://schemas.microsoft.com/office/drawing/2014/main" id="{5C612F77-4467-E613-D54C-8453E1EDB3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0288" y="3599658"/>
            <a:ext cx="460375" cy="32834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2" name="AutoShape 51">
            <a:extLst>
              <a:ext uri="{FF2B5EF4-FFF2-40B4-BE49-F238E27FC236}">
                <a16:creationId xmlns:a16="http://schemas.microsoft.com/office/drawing/2014/main" id="{68433FFA-E3EE-2F2C-BA25-3D53BEABD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291" y="427363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D0E2B8"/>
          </a:solidFill>
          <a:ln>
            <a:noFill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            </a:t>
            </a:r>
          </a:p>
          <a:p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Ana,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knô</a:t>
            </a:r>
            <a:endParaRPr lang="en-US" altLang="en-US" sz="4400" b="1" baseline="30000" dirty="0">
              <a:solidFill>
                <a:prstClr val="white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endParaRPr lang="en-US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pic>
        <p:nvPicPr>
          <p:cNvPr id="44" name="Picture 39" descr="Classicmode">
            <a:extLst>
              <a:ext uri="{FF2B5EF4-FFF2-40B4-BE49-F238E27FC236}">
                <a16:creationId xmlns:a16="http://schemas.microsoft.com/office/drawing/2014/main" id="{8D50F5E2-F575-C01D-6867-2253F55CC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5" y="427196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D4D65F05-4D7A-21EC-239E-7A306B31A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048" y="437141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6" name="WordArt 226">
            <a:extLst>
              <a:ext uri="{FF2B5EF4-FFF2-40B4-BE49-F238E27FC236}">
                <a16:creationId xmlns:a16="http://schemas.microsoft.com/office/drawing/2014/main" id="{C2F1D586-B5AF-3DF5-392F-CB8F874018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6481" y="444789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7" name="AutoShape 51">
            <a:extLst>
              <a:ext uri="{FF2B5EF4-FFF2-40B4-BE49-F238E27FC236}">
                <a16:creationId xmlns:a16="http://schemas.microsoft.com/office/drawing/2014/main" id="{046DE142-3FD3-11AD-5B8B-027D7CB66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594" y="5119688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D0E2B8"/>
          </a:solidFill>
          <a:ln>
            <a:noFill/>
          </a:ln>
        </p:spPr>
        <p:txBody>
          <a:bodyPr wrap="none" anchor="ctr"/>
          <a:lstStyle/>
          <a:p>
            <a:r>
              <a:rPr lang="en-US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  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Năng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8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800" dirty="0">
                <a:latin typeface="TNKeyUni-Times" panose="02020603050405020304" pitchFamily="18" charset="0"/>
                <a:cs typeface="TNKeyUni-Times" panose="02020603050405020304" pitchFamily="18" charset="0"/>
              </a:rPr>
              <a:t> Pa]</a:t>
            </a:r>
          </a:p>
        </p:txBody>
      </p:sp>
      <p:pic>
        <p:nvPicPr>
          <p:cNvPr id="49" name="Picture 39" descr="Classicmode">
            <a:extLst>
              <a:ext uri="{FF2B5EF4-FFF2-40B4-BE49-F238E27FC236}">
                <a16:creationId xmlns:a16="http://schemas.microsoft.com/office/drawing/2014/main" id="{E86B2766-759F-65A4-F7E4-0030B06B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8" y="5117466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43AD2795-522A-02B6-1DF4-55C57C6FB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048" y="5214857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WordArt 226">
            <a:extLst>
              <a:ext uri="{FF2B5EF4-FFF2-40B4-BE49-F238E27FC236}">
                <a16:creationId xmlns:a16="http://schemas.microsoft.com/office/drawing/2014/main" id="{2A334E3E-609C-D058-1C74-6129D983B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1071" y="5289131"/>
            <a:ext cx="509592" cy="4687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AutoShape 27">
            <a:extLst>
              <a:ext uri="{FF2B5EF4-FFF2-40B4-BE49-F238E27FC236}">
                <a16:creationId xmlns:a16="http://schemas.microsoft.com/office/drawing/2014/main" id="{90DDF18C-4EBC-7C91-D2B0-7F892B0FD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WordArt 28">
            <a:extLst>
              <a:ext uri="{FF2B5EF4-FFF2-40B4-BE49-F238E27FC236}">
                <a16:creationId xmlns:a16="http://schemas.microsoft.com/office/drawing/2014/main" id="{91E6C73A-1D53-AB2F-8C2B-0261952A24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NKeyUni-Times" panose="02020603050405020304" pitchFamily="18" charset="0"/>
                <a:cs typeface="TNKeyUni-Times" panose="02020603050405020304" pitchFamily="18" charset="0"/>
              </a:rPr>
              <a:t>3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WordArt 33">
            <a:extLst>
              <a:ext uri="{FF2B5EF4-FFF2-40B4-BE49-F238E27FC236}">
                <a16:creationId xmlns:a16="http://schemas.microsoft.com/office/drawing/2014/main" id="{8C11AAFA-37A4-E178-A8F5-4ED0302239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64" name="WordArt 34">
            <a:extLst>
              <a:ext uri="{FF2B5EF4-FFF2-40B4-BE49-F238E27FC236}">
                <a16:creationId xmlns:a16="http://schemas.microsoft.com/office/drawing/2014/main" id="{A4928DFB-980E-A506-E9A2-662EF3CD6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WordArt 35">
            <a:extLst>
              <a:ext uri="{FF2B5EF4-FFF2-40B4-BE49-F238E27FC236}">
                <a16:creationId xmlns:a16="http://schemas.microsoft.com/office/drawing/2014/main" id="{45A419C3-2F83-93A1-AF8D-96D26263BC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WordArt 36">
            <a:extLst>
              <a:ext uri="{FF2B5EF4-FFF2-40B4-BE49-F238E27FC236}">
                <a16:creationId xmlns:a16="http://schemas.microsoft.com/office/drawing/2014/main" id="{06EF3FDD-5EB4-2111-BA07-D3875F95B2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WordArt 37">
            <a:extLst>
              <a:ext uri="{FF2B5EF4-FFF2-40B4-BE49-F238E27FC236}">
                <a16:creationId xmlns:a16="http://schemas.microsoft.com/office/drawing/2014/main" id="{86167052-B3BF-AEBA-119B-C28091CEDF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WordArt 38">
            <a:extLst>
              <a:ext uri="{FF2B5EF4-FFF2-40B4-BE49-F238E27FC236}">
                <a16:creationId xmlns:a16="http://schemas.microsoft.com/office/drawing/2014/main" id="{F2F2DC3D-6E99-3294-D93B-A2D389B373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9" name="WordArt 39">
            <a:extLst>
              <a:ext uri="{FF2B5EF4-FFF2-40B4-BE49-F238E27FC236}">
                <a16:creationId xmlns:a16="http://schemas.microsoft.com/office/drawing/2014/main" id="{6EF15ABD-3108-6CAA-417C-1C3E24F429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WordArt 40">
            <a:extLst>
              <a:ext uri="{FF2B5EF4-FFF2-40B4-BE49-F238E27FC236}">
                <a16:creationId xmlns:a16="http://schemas.microsoft.com/office/drawing/2014/main" id="{861B2A8A-A472-6E0C-73DF-239910A70C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1" name="WordArt 41">
            <a:extLst>
              <a:ext uri="{FF2B5EF4-FFF2-40B4-BE49-F238E27FC236}">
                <a16:creationId xmlns:a16="http://schemas.microsoft.com/office/drawing/2014/main" id="{483A1301-D0A8-7B97-9396-3211160B37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2" name="WordArt 42">
            <a:extLst>
              <a:ext uri="{FF2B5EF4-FFF2-40B4-BE49-F238E27FC236}">
                <a16:creationId xmlns:a16="http://schemas.microsoft.com/office/drawing/2014/main" id="{EE072FC5-C480-6389-4422-C40050A66F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3" name="WordArt 43">
            <a:extLst>
              <a:ext uri="{FF2B5EF4-FFF2-40B4-BE49-F238E27FC236}">
                <a16:creationId xmlns:a16="http://schemas.microsoft.com/office/drawing/2014/main" id="{57D5C406-BF61-A366-2629-41E00A73FE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22264" y="25783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69968385-99F1-8BB1-A993-908581ED8E28}"/>
              </a:ext>
            </a:extLst>
          </p:cNvPr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27683" name="AutoShape 50">
              <a:extLst>
                <a:ext uri="{FF2B5EF4-FFF2-40B4-BE49-F238E27FC236}">
                  <a16:creationId xmlns:a16="http://schemas.microsoft.com/office/drawing/2014/main" id="{8B10DA45-8854-9493-EA76-0272714CB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7684" name="WordArt 51">
              <a:extLst>
                <a:ext uri="{FF2B5EF4-FFF2-40B4-BE49-F238E27FC236}">
                  <a16:creationId xmlns:a16="http://schemas.microsoft.com/office/drawing/2014/main" id="{9A56A3CA-1F27-221A-1C3D-7A39FEA8B79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9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679" name="Picture 4" descr="WhitecornerFlower">
            <a:extLst>
              <a:ext uri="{FF2B5EF4-FFF2-40B4-BE49-F238E27FC236}">
                <a16:creationId xmlns:a16="http://schemas.microsoft.com/office/drawing/2014/main" id="{609F7C7A-A576-A517-CA7B-0C441AD0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0" name="Picture 4" descr="WhitecornerFlower">
            <a:extLst>
              <a:ext uri="{FF2B5EF4-FFF2-40B4-BE49-F238E27FC236}">
                <a16:creationId xmlns:a16="http://schemas.microsoft.com/office/drawing/2014/main" id="{FB093F81-3002-F4EB-5ACD-F7B7C249D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663" y="127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1" name="Picture 3" descr="WhitecornerFlower">
            <a:extLst>
              <a:ext uri="{FF2B5EF4-FFF2-40B4-BE49-F238E27FC236}">
                <a16:creationId xmlns:a16="http://schemas.microsoft.com/office/drawing/2014/main" id="{32203991-2C42-C303-7B6B-7A8E95B4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6562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2" name="Picture 4" descr="WhitecornerFlower">
            <a:extLst>
              <a:ext uri="{FF2B5EF4-FFF2-40B4-BE49-F238E27FC236}">
                <a16:creationId xmlns:a16="http://schemas.microsoft.com/office/drawing/2014/main" id="{D0AD5462-40F1-FB1C-54D1-17D8A2D0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5610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61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3.7037E-6 L -1.45833E-6 -0.07223 " pathEditMode="relative" rAng="0" ptsTypes="AA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176332-C67E-819D-B980-AE582E45AAFB}"/>
              </a:ext>
            </a:extLst>
          </p:cNvPr>
          <p:cNvGrpSpPr/>
          <p:nvPr/>
        </p:nvGrpSpPr>
        <p:grpSpPr>
          <a:xfrm>
            <a:off x="95251" y="-51315"/>
            <a:ext cx="10934700" cy="4651890"/>
            <a:chOff x="123683" y="72568"/>
            <a:chExt cx="11711759" cy="1963266"/>
          </a:xfrm>
        </p:grpSpPr>
        <p:grpSp>
          <p:nvGrpSpPr>
            <p:cNvPr id="6" name="Nhóm 29">
              <a:extLst>
                <a:ext uri="{FF2B5EF4-FFF2-40B4-BE49-F238E27FC236}">
                  <a16:creationId xmlns:a16="http://schemas.microsoft.com/office/drawing/2014/main" id="{66A4BC94-6C98-559B-EECA-89DEE3CFFD84}"/>
                </a:ext>
              </a:extLst>
            </p:cNvPr>
            <p:cNvGrpSpPr/>
            <p:nvPr/>
          </p:nvGrpSpPr>
          <p:grpSpPr>
            <a:xfrm>
              <a:off x="335734" y="72568"/>
              <a:ext cx="11499708" cy="1963266"/>
              <a:chOff x="330505" y="135037"/>
              <a:chExt cx="8763000" cy="1272568"/>
            </a:xfrm>
          </p:grpSpPr>
          <p:grpSp>
            <p:nvGrpSpPr>
              <p:cNvPr id="10" name="Google Shape;3956;p55">
                <a:extLst>
                  <a:ext uri="{FF2B5EF4-FFF2-40B4-BE49-F238E27FC236}">
                    <a16:creationId xmlns:a16="http://schemas.microsoft.com/office/drawing/2014/main" id="{314D732C-D64E-9D19-CB6E-D59F5C1439B0}"/>
                  </a:ext>
                </a:extLst>
              </p:cNvPr>
              <p:cNvGrpSpPr/>
              <p:nvPr/>
            </p:nvGrpSpPr>
            <p:grpSpPr>
              <a:xfrm>
                <a:off x="5818883" y="1098878"/>
                <a:ext cx="246464" cy="231319"/>
                <a:chOff x="5946283" y="1650903"/>
                <a:chExt cx="246464" cy="231319"/>
              </a:xfrm>
            </p:grpSpPr>
            <p:sp>
              <p:nvSpPr>
                <p:cNvPr id="15" name="Google Shape;3957;p55">
                  <a:extLst>
                    <a:ext uri="{FF2B5EF4-FFF2-40B4-BE49-F238E27FC236}">
                      <a16:creationId xmlns:a16="http://schemas.microsoft.com/office/drawing/2014/main" id="{17A55C66-35D3-466B-417A-6EA81A80A971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3958;p55">
                  <a:extLst>
                    <a:ext uri="{FF2B5EF4-FFF2-40B4-BE49-F238E27FC236}">
                      <a16:creationId xmlns:a16="http://schemas.microsoft.com/office/drawing/2014/main" id="{DC2F175F-EDC9-F1E2-95F1-93431ED80FCB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oogle Shape;3960;p55">
                <a:extLst>
                  <a:ext uri="{FF2B5EF4-FFF2-40B4-BE49-F238E27FC236}">
                    <a16:creationId xmlns:a16="http://schemas.microsoft.com/office/drawing/2014/main" id="{2D12E12A-8F73-0E73-8BD4-B65B05572625}"/>
                  </a:ext>
                </a:extLst>
              </p:cNvPr>
              <p:cNvGrpSpPr/>
              <p:nvPr/>
            </p:nvGrpSpPr>
            <p:grpSpPr>
              <a:xfrm>
                <a:off x="2251858" y="540003"/>
                <a:ext cx="246464" cy="231319"/>
                <a:chOff x="5946283" y="1650903"/>
                <a:chExt cx="246464" cy="231319"/>
              </a:xfrm>
            </p:grpSpPr>
            <p:sp>
              <p:nvSpPr>
                <p:cNvPr id="13" name="Google Shape;3961;p55">
                  <a:extLst>
                    <a:ext uri="{FF2B5EF4-FFF2-40B4-BE49-F238E27FC236}">
                      <a16:creationId xmlns:a16="http://schemas.microsoft.com/office/drawing/2014/main" id="{023F1F62-4694-2183-5879-9B5506E3CA82}"/>
                    </a:ext>
                  </a:extLst>
                </p:cNvPr>
                <p:cNvSpPr/>
                <p:nvPr/>
              </p:nvSpPr>
              <p:spPr>
                <a:xfrm>
                  <a:off x="5946283" y="1650903"/>
                  <a:ext cx="246464" cy="231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5" h="7739" extrusionOk="0">
                      <a:moveTo>
                        <a:pt x="4122" y="1"/>
                      </a:moveTo>
                      <a:cubicBezTo>
                        <a:pt x="3335" y="1"/>
                        <a:pt x="2652" y="475"/>
                        <a:pt x="2377" y="1209"/>
                      </a:cubicBezTo>
                      <a:lnTo>
                        <a:pt x="2260" y="1518"/>
                      </a:lnTo>
                      <a:lnTo>
                        <a:pt x="1930" y="1534"/>
                      </a:lnTo>
                      <a:cubicBezTo>
                        <a:pt x="1146" y="1569"/>
                        <a:pt x="483" y="2076"/>
                        <a:pt x="241" y="2822"/>
                      </a:cubicBezTo>
                      <a:cubicBezTo>
                        <a:pt x="0" y="3569"/>
                        <a:pt x="240" y="4366"/>
                        <a:pt x="851" y="4855"/>
                      </a:cubicBezTo>
                      <a:lnTo>
                        <a:pt x="1109" y="5061"/>
                      </a:lnTo>
                      <a:lnTo>
                        <a:pt x="1021" y="5378"/>
                      </a:lnTo>
                      <a:cubicBezTo>
                        <a:pt x="865" y="5944"/>
                        <a:pt x="978" y="6536"/>
                        <a:pt x="1335" y="7002"/>
                      </a:cubicBezTo>
                      <a:cubicBezTo>
                        <a:pt x="1687" y="7463"/>
                        <a:pt x="2242" y="7739"/>
                        <a:pt x="2820" y="7739"/>
                      </a:cubicBezTo>
                      <a:cubicBezTo>
                        <a:pt x="3186" y="7739"/>
                        <a:pt x="3540" y="7633"/>
                        <a:pt x="3846" y="7431"/>
                      </a:cubicBezTo>
                      <a:lnTo>
                        <a:pt x="4122" y="7249"/>
                      </a:lnTo>
                      <a:lnTo>
                        <a:pt x="4397" y="7431"/>
                      </a:lnTo>
                      <a:cubicBezTo>
                        <a:pt x="4703" y="7631"/>
                        <a:pt x="5059" y="7739"/>
                        <a:pt x="5422" y="7739"/>
                      </a:cubicBezTo>
                      <a:cubicBezTo>
                        <a:pt x="6000" y="7739"/>
                        <a:pt x="6556" y="7465"/>
                        <a:pt x="6908" y="7002"/>
                      </a:cubicBezTo>
                      <a:cubicBezTo>
                        <a:pt x="7262" y="6536"/>
                        <a:pt x="7377" y="5944"/>
                        <a:pt x="7221" y="5378"/>
                      </a:cubicBezTo>
                      <a:lnTo>
                        <a:pt x="7134" y="5061"/>
                      </a:lnTo>
                      <a:lnTo>
                        <a:pt x="7391" y="4855"/>
                      </a:lnTo>
                      <a:cubicBezTo>
                        <a:pt x="8005" y="4366"/>
                        <a:pt x="8245" y="3569"/>
                        <a:pt x="8002" y="2822"/>
                      </a:cubicBezTo>
                      <a:cubicBezTo>
                        <a:pt x="7759" y="2076"/>
                        <a:pt x="7096" y="1572"/>
                        <a:pt x="6312" y="1534"/>
                      </a:cubicBezTo>
                      <a:lnTo>
                        <a:pt x="5982" y="1518"/>
                      </a:lnTo>
                      <a:lnTo>
                        <a:pt x="5866" y="1209"/>
                      </a:lnTo>
                      <a:cubicBezTo>
                        <a:pt x="5591" y="475"/>
                        <a:pt x="4905" y="1"/>
                        <a:pt x="41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3962;p55">
                  <a:extLst>
                    <a:ext uri="{FF2B5EF4-FFF2-40B4-BE49-F238E27FC236}">
                      <a16:creationId xmlns:a16="http://schemas.microsoft.com/office/drawing/2014/main" id="{149ED02C-1C0C-630C-F057-91040F64151E}"/>
                    </a:ext>
                  </a:extLst>
                </p:cNvPr>
                <p:cNvSpPr/>
                <p:nvPr/>
              </p:nvSpPr>
              <p:spPr>
                <a:xfrm>
                  <a:off x="5996353" y="1699086"/>
                  <a:ext cx="146384" cy="13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7" h="4520" extrusionOk="0">
                      <a:moveTo>
                        <a:pt x="2447" y="1"/>
                      </a:moveTo>
                      <a:cubicBezTo>
                        <a:pt x="2349" y="1"/>
                        <a:pt x="2252" y="56"/>
                        <a:pt x="2212" y="166"/>
                      </a:cubicBezTo>
                      <a:lnTo>
                        <a:pt x="1782" y="1309"/>
                      </a:lnTo>
                      <a:cubicBezTo>
                        <a:pt x="1744" y="1406"/>
                        <a:pt x="1656" y="1470"/>
                        <a:pt x="1553" y="1474"/>
                      </a:cubicBezTo>
                      <a:lnTo>
                        <a:pt x="332" y="1531"/>
                      </a:lnTo>
                      <a:cubicBezTo>
                        <a:pt x="96" y="1543"/>
                        <a:pt x="1" y="1840"/>
                        <a:pt x="184" y="1987"/>
                      </a:cubicBezTo>
                      <a:lnTo>
                        <a:pt x="1140" y="2750"/>
                      </a:lnTo>
                      <a:cubicBezTo>
                        <a:pt x="1219" y="2814"/>
                        <a:pt x="1253" y="2918"/>
                        <a:pt x="1226" y="3017"/>
                      </a:cubicBezTo>
                      <a:lnTo>
                        <a:pt x="901" y="4196"/>
                      </a:lnTo>
                      <a:cubicBezTo>
                        <a:pt x="853" y="4371"/>
                        <a:pt x="992" y="4519"/>
                        <a:pt x="1148" y="4519"/>
                      </a:cubicBezTo>
                      <a:cubicBezTo>
                        <a:pt x="1195" y="4519"/>
                        <a:pt x="1243" y="4506"/>
                        <a:pt x="1288" y="4476"/>
                      </a:cubicBezTo>
                      <a:lnTo>
                        <a:pt x="2308" y="3803"/>
                      </a:lnTo>
                      <a:cubicBezTo>
                        <a:pt x="2351" y="3775"/>
                        <a:pt x="2400" y="3761"/>
                        <a:pt x="2449" y="3761"/>
                      </a:cubicBezTo>
                      <a:cubicBezTo>
                        <a:pt x="2498" y="3761"/>
                        <a:pt x="2547" y="3775"/>
                        <a:pt x="2589" y="3803"/>
                      </a:cubicBezTo>
                      <a:lnTo>
                        <a:pt x="3611" y="4476"/>
                      </a:lnTo>
                      <a:cubicBezTo>
                        <a:pt x="3656" y="4506"/>
                        <a:pt x="3704" y="4520"/>
                        <a:pt x="3751" y="4520"/>
                      </a:cubicBezTo>
                      <a:cubicBezTo>
                        <a:pt x="3906" y="4520"/>
                        <a:pt x="4045" y="4371"/>
                        <a:pt x="3998" y="4196"/>
                      </a:cubicBezTo>
                      <a:lnTo>
                        <a:pt x="3673" y="3017"/>
                      </a:lnTo>
                      <a:cubicBezTo>
                        <a:pt x="3645" y="2920"/>
                        <a:pt x="3680" y="2814"/>
                        <a:pt x="3759" y="2750"/>
                      </a:cubicBezTo>
                      <a:lnTo>
                        <a:pt x="4713" y="1987"/>
                      </a:lnTo>
                      <a:cubicBezTo>
                        <a:pt x="4897" y="1838"/>
                        <a:pt x="4800" y="1542"/>
                        <a:pt x="4565" y="1531"/>
                      </a:cubicBezTo>
                      <a:lnTo>
                        <a:pt x="3344" y="1474"/>
                      </a:lnTo>
                      <a:cubicBezTo>
                        <a:pt x="3243" y="1470"/>
                        <a:pt x="3152" y="1404"/>
                        <a:pt x="3117" y="1309"/>
                      </a:cubicBezTo>
                      <a:lnTo>
                        <a:pt x="2687" y="166"/>
                      </a:lnTo>
                      <a:cubicBezTo>
                        <a:pt x="2644" y="56"/>
                        <a:pt x="2545" y="1"/>
                        <a:pt x="24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Hình chữ nhật: Góc Tròn 2">
                <a:extLst>
                  <a:ext uri="{FF2B5EF4-FFF2-40B4-BE49-F238E27FC236}">
                    <a16:creationId xmlns:a16="http://schemas.microsoft.com/office/drawing/2014/main" id="{F52BBEDF-B8B6-947F-06A9-8A7FFA47D255}"/>
                  </a:ext>
                </a:extLst>
              </p:cNvPr>
              <p:cNvSpPr/>
              <p:nvPr/>
            </p:nvSpPr>
            <p:spPr>
              <a:xfrm>
                <a:off x="330505" y="135037"/>
                <a:ext cx="8763000" cy="1272568"/>
              </a:xfrm>
              <a:custGeom>
                <a:avLst/>
                <a:gdLst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17435 w 8122863"/>
                  <a:gd name="connsiteY34" fmla="*/ 618943 h 1239095"/>
                  <a:gd name="connsiteX35" fmla="*/ 17435 w 8122863"/>
                  <a:gd name="connsiteY35" fmla="*/ 227276 h 1239095"/>
                  <a:gd name="connsiteX0" fmla="*/ 6005 w 8122863"/>
                  <a:gd name="connsiteY0" fmla="*/ 330146 h 1239095"/>
                  <a:gd name="connsiteX1" fmla="*/ 213275 w 8122863"/>
                  <a:gd name="connsiteY1" fmla="*/ 31436 h 1239095"/>
                  <a:gd name="connsiteX2" fmla="*/ 727721 w 8122863"/>
                  <a:gd name="connsiteY2" fmla="*/ 31436 h 1239095"/>
                  <a:gd name="connsiteX3" fmla="*/ 1165297 w 8122863"/>
                  <a:gd name="connsiteY3" fmla="*/ 31436 h 1239095"/>
                  <a:gd name="connsiteX4" fmla="*/ 1602872 w 8122863"/>
                  <a:gd name="connsiteY4" fmla="*/ 31436 h 1239095"/>
                  <a:gd name="connsiteX5" fmla="*/ 2194190 w 8122863"/>
                  <a:gd name="connsiteY5" fmla="*/ 31436 h 1239095"/>
                  <a:gd name="connsiteX6" fmla="*/ 2939250 w 8122863"/>
                  <a:gd name="connsiteY6" fmla="*/ 31436 h 1239095"/>
                  <a:gd name="connsiteX7" fmla="*/ 3453696 w 8122863"/>
                  <a:gd name="connsiteY7" fmla="*/ 31436 h 1239095"/>
                  <a:gd name="connsiteX8" fmla="*/ 4045014 w 8122863"/>
                  <a:gd name="connsiteY8" fmla="*/ 31436 h 1239095"/>
                  <a:gd name="connsiteX9" fmla="*/ 4405718 w 8122863"/>
                  <a:gd name="connsiteY9" fmla="*/ 31436 h 1239095"/>
                  <a:gd name="connsiteX10" fmla="*/ 4997036 w 8122863"/>
                  <a:gd name="connsiteY10" fmla="*/ 31436 h 1239095"/>
                  <a:gd name="connsiteX11" fmla="*/ 5588354 w 8122863"/>
                  <a:gd name="connsiteY11" fmla="*/ 31436 h 1239095"/>
                  <a:gd name="connsiteX12" fmla="*/ 6179671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285436 w 8122863"/>
                  <a:gd name="connsiteY14" fmla="*/ 31436 h 1239095"/>
                  <a:gd name="connsiteX15" fmla="*/ 7900406 w 8122863"/>
                  <a:gd name="connsiteY15" fmla="*/ 31436 h 1239095"/>
                  <a:gd name="connsiteX16" fmla="*/ 8096246 w 8122863"/>
                  <a:gd name="connsiteY16" fmla="*/ 227276 h 1239095"/>
                  <a:gd name="connsiteX17" fmla="*/ 8096246 w 8122863"/>
                  <a:gd name="connsiteY17" fmla="*/ 626776 h 1239095"/>
                  <a:gd name="connsiteX18" fmla="*/ 8096246 w 8122863"/>
                  <a:gd name="connsiteY18" fmla="*/ 1010610 h 1239095"/>
                  <a:gd name="connsiteX19" fmla="*/ 7900406 w 8122863"/>
                  <a:gd name="connsiteY19" fmla="*/ 1206450 h 1239095"/>
                  <a:gd name="connsiteX20" fmla="*/ 7385960 w 8122863"/>
                  <a:gd name="connsiteY20" fmla="*/ 1206450 h 1239095"/>
                  <a:gd name="connsiteX21" fmla="*/ 6948384 w 8122863"/>
                  <a:gd name="connsiteY21" fmla="*/ 1206450 h 1239095"/>
                  <a:gd name="connsiteX22" fmla="*/ 6510809 w 8122863"/>
                  <a:gd name="connsiteY22" fmla="*/ 1206450 h 1239095"/>
                  <a:gd name="connsiteX23" fmla="*/ 5919491 w 8122863"/>
                  <a:gd name="connsiteY23" fmla="*/ 1206450 h 1239095"/>
                  <a:gd name="connsiteX24" fmla="*/ 5405045 w 8122863"/>
                  <a:gd name="connsiteY24" fmla="*/ 1206450 h 1239095"/>
                  <a:gd name="connsiteX25" fmla="*/ 4813727 w 8122863"/>
                  <a:gd name="connsiteY25" fmla="*/ 1206450 h 1239095"/>
                  <a:gd name="connsiteX26" fmla="*/ 4376152 w 8122863"/>
                  <a:gd name="connsiteY26" fmla="*/ 1206450 h 1239095"/>
                  <a:gd name="connsiteX27" fmla="*/ 3861706 w 8122863"/>
                  <a:gd name="connsiteY27" fmla="*/ 1206450 h 1239095"/>
                  <a:gd name="connsiteX28" fmla="*/ 3193517 w 8122863"/>
                  <a:gd name="connsiteY28" fmla="*/ 1206450 h 1239095"/>
                  <a:gd name="connsiteX29" fmla="*/ 2525327 w 8122863"/>
                  <a:gd name="connsiteY29" fmla="*/ 1206450 h 1239095"/>
                  <a:gd name="connsiteX30" fmla="*/ 1934010 w 8122863"/>
                  <a:gd name="connsiteY30" fmla="*/ 1206450 h 1239095"/>
                  <a:gd name="connsiteX31" fmla="*/ 1496435 w 8122863"/>
                  <a:gd name="connsiteY31" fmla="*/ 1206450 h 1239095"/>
                  <a:gd name="connsiteX32" fmla="*/ 1058859 w 8122863"/>
                  <a:gd name="connsiteY32" fmla="*/ 1206450 h 1239095"/>
                  <a:gd name="connsiteX33" fmla="*/ 213275 w 8122863"/>
                  <a:gd name="connsiteY33" fmla="*/ 1206450 h 1239095"/>
                  <a:gd name="connsiteX34" fmla="*/ 17435 w 8122863"/>
                  <a:gd name="connsiteY34" fmla="*/ 1010610 h 1239095"/>
                  <a:gd name="connsiteX35" fmla="*/ 17435 w 8122863"/>
                  <a:gd name="connsiteY35" fmla="*/ 634610 h 1239095"/>
                  <a:gd name="connsiteX36" fmla="*/ 6005 w 8122863"/>
                  <a:gd name="connsiteY36" fmla="*/ 330146 h 1239095"/>
                  <a:gd name="connsiteX0" fmla="*/ 17435 w 8122863"/>
                  <a:gd name="connsiteY0" fmla="*/ 227276 h 1239095"/>
                  <a:gd name="connsiteX1" fmla="*/ 213275 w 8122863"/>
                  <a:gd name="connsiteY1" fmla="*/ 31436 h 1239095"/>
                  <a:gd name="connsiteX2" fmla="*/ 881464 w 8122863"/>
                  <a:gd name="connsiteY2" fmla="*/ 31436 h 1239095"/>
                  <a:gd name="connsiteX3" fmla="*/ 1472782 w 8122863"/>
                  <a:gd name="connsiteY3" fmla="*/ 31436 h 1239095"/>
                  <a:gd name="connsiteX4" fmla="*/ 2140971 w 8122863"/>
                  <a:gd name="connsiteY4" fmla="*/ 31436 h 1239095"/>
                  <a:gd name="connsiteX5" fmla="*/ 2578546 w 8122863"/>
                  <a:gd name="connsiteY5" fmla="*/ 31436 h 1239095"/>
                  <a:gd name="connsiteX6" fmla="*/ 3246735 w 8122863"/>
                  <a:gd name="connsiteY6" fmla="*/ 31436 h 1239095"/>
                  <a:gd name="connsiteX7" fmla="*/ 3684310 w 8122863"/>
                  <a:gd name="connsiteY7" fmla="*/ 31436 h 1239095"/>
                  <a:gd name="connsiteX8" fmla="*/ 4275628 w 8122863"/>
                  <a:gd name="connsiteY8" fmla="*/ 31436 h 1239095"/>
                  <a:gd name="connsiteX9" fmla="*/ 4790075 w 8122863"/>
                  <a:gd name="connsiteY9" fmla="*/ 31436 h 1239095"/>
                  <a:gd name="connsiteX10" fmla="*/ 5227650 w 8122863"/>
                  <a:gd name="connsiteY10" fmla="*/ 31436 h 1239095"/>
                  <a:gd name="connsiteX11" fmla="*/ 5818967 w 8122863"/>
                  <a:gd name="connsiteY11" fmla="*/ 31436 h 1239095"/>
                  <a:gd name="connsiteX12" fmla="*/ 6487157 w 8122863"/>
                  <a:gd name="connsiteY12" fmla="*/ 31436 h 1239095"/>
                  <a:gd name="connsiteX13" fmla="*/ 6847860 w 8122863"/>
                  <a:gd name="connsiteY13" fmla="*/ 31436 h 1239095"/>
                  <a:gd name="connsiteX14" fmla="*/ 7900406 w 8122863"/>
                  <a:gd name="connsiteY14" fmla="*/ 31436 h 1239095"/>
                  <a:gd name="connsiteX15" fmla="*/ 8096246 w 8122863"/>
                  <a:gd name="connsiteY15" fmla="*/ 227276 h 1239095"/>
                  <a:gd name="connsiteX16" fmla="*/ 8096246 w 8122863"/>
                  <a:gd name="connsiteY16" fmla="*/ 626776 h 1239095"/>
                  <a:gd name="connsiteX17" fmla="*/ 8096246 w 8122863"/>
                  <a:gd name="connsiteY17" fmla="*/ 1010610 h 1239095"/>
                  <a:gd name="connsiteX18" fmla="*/ 7900406 w 8122863"/>
                  <a:gd name="connsiteY18" fmla="*/ 1206450 h 1239095"/>
                  <a:gd name="connsiteX19" fmla="*/ 7232217 w 8122863"/>
                  <a:gd name="connsiteY19" fmla="*/ 1206450 h 1239095"/>
                  <a:gd name="connsiteX20" fmla="*/ 6794642 w 8122863"/>
                  <a:gd name="connsiteY20" fmla="*/ 1206450 h 1239095"/>
                  <a:gd name="connsiteX21" fmla="*/ 6049581 w 8122863"/>
                  <a:gd name="connsiteY21" fmla="*/ 1206450 h 1239095"/>
                  <a:gd name="connsiteX22" fmla="*/ 5612006 w 8122863"/>
                  <a:gd name="connsiteY22" fmla="*/ 1206450 h 1239095"/>
                  <a:gd name="connsiteX23" fmla="*/ 5020688 w 8122863"/>
                  <a:gd name="connsiteY23" fmla="*/ 1206450 h 1239095"/>
                  <a:gd name="connsiteX24" fmla="*/ 4659985 w 8122863"/>
                  <a:gd name="connsiteY24" fmla="*/ 1206450 h 1239095"/>
                  <a:gd name="connsiteX25" fmla="*/ 3991796 w 8122863"/>
                  <a:gd name="connsiteY25" fmla="*/ 1206450 h 1239095"/>
                  <a:gd name="connsiteX26" fmla="*/ 3400478 w 8122863"/>
                  <a:gd name="connsiteY26" fmla="*/ 1206450 h 1239095"/>
                  <a:gd name="connsiteX27" fmla="*/ 3039774 w 8122863"/>
                  <a:gd name="connsiteY27" fmla="*/ 1206450 h 1239095"/>
                  <a:gd name="connsiteX28" fmla="*/ 2602199 w 8122863"/>
                  <a:gd name="connsiteY28" fmla="*/ 1206450 h 1239095"/>
                  <a:gd name="connsiteX29" fmla="*/ 2010881 w 8122863"/>
                  <a:gd name="connsiteY29" fmla="*/ 1206450 h 1239095"/>
                  <a:gd name="connsiteX30" fmla="*/ 1573306 w 8122863"/>
                  <a:gd name="connsiteY30" fmla="*/ 1206450 h 1239095"/>
                  <a:gd name="connsiteX31" fmla="*/ 1135731 w 8122863"/>
                  <a:gd name="connsiteY31" fmla="*/ 1206450 h 1239095"/>
                  <a:gd name="connsiteX32" fmla="*/ 213275 w 8122863"/>
                  <a:gd name="connsiteY32" fmla="*/ 1206450 h 1239095"/>
                  <a:gd name="connsiteX33" fmla="*/ 17435 w 8122863"/>
                  <a:gd name="connsiteY33" fmla="*/ 1010610 h 1239095"/>
                  <a:gd name="connsiteX34" fmla="*/ 280325 w 8122863"/>
                  <a:gd name="connsiteY34" fmla="*/ 527503 h 1239095"/>
                  <a:gd name="connsiteX35" fmla="*/ 17435 w 8122863"/>
                  <a:gd name="connsiteY35" fmla="*/ 227276 h 1239095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  <a:gd name="connsiteX0" fmla="*/ 14416 w 8148161"/>
                  <a:gd name="connsiteY0" fmla="*/ 348536 h 1272568"/>
                  <a:gd name="connsiteX1" fmla="*/ 221686 w 8148161"/>
                  <a:gd name="connsiteY1" fmla="*/ 49826 h 1272568"/>
                  <a:gd name="connsiteX2" fmla="*/ 736132 w 8148161"/>
                  <a:gd name="connsiteY2" fmla="*/ 49826 h 1272568"/>
                  <a:gd name="connsiteX3" fmla="*/ 1173708 w 8148161"/>
                  <a:gd name="connsiteY3" fmla="*/ 49826 h 1272568"/>
                  <a:gd name="connsiteX4" fmla="*/ 1611283 w 8148161"/>
                  <a:gd name="connsiteY4" fmla="*/ 49826 h 1272568"/>
                  <a:gd name="connsiteX5" fmla="*/ 2202601 w 8148161"/>
                  <a:gd name="connsiteY5" fmla="*/ 49826 h 1272568"/>
                  <a:gd name="connsiteX6" fmla="*/ 2947661 w 8148161"/>
                  <a:gd name="connsiteY6" fmla="*/ 49826 h 1272568"/>
                  <a:gd name="connsiteX7" fmla="*/ 3462107 w 8148161"/>
                  <a:gd name="connsiteY7" fmla="*/ 49826 h 1272568"/>
                  <a:gd name="connsiteX8" fmla="*/ 4053425 w 8148161"/>
                  <a:gd name="connsiteY8" fmla="*/ 49826 h 1272568"/>
                  <a:gd name="connsiteX9" fmla="*/ 4414129 w 8148161"/>
                  <a:gd name="connsiteY9" fmla="*/ 49826 h 1272568"/>
                  <a:gd name="connsiteX10" fmla="*/ 5005447 w 8148161"/>
                  <a:gd name="connsiteY10" fmla="*/ 49826 h 1272568"/>
                  <a:gd name="connsiteX11" fmla="*/ 5596765 w 8148161"/>
                  <a:gd name="connsiteY11" fmla="*/ 49826 h 1272568"/>
                  <a:gd name="connsiteX12" fmla="*/ 6188082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293847 w 8148161"/>
                  <a:gd name="connsiteY14" fmla="*/ 49826 h 1272568"/>
                  <a:gd name="connsiteX15" fmla="*/ 7908817 w 8148161"/>
                  <a:gd name="connsiteY15" fmla="*/ 49826 h 1272568"/>
                  <a:gd name="connsiteX16" fmla="*/ 8104657 w 8148161"/>
                  <a:gd name="connsiteY16" fmla="*/ 245666 h 1272568"/>
                  <a:gd name="connsiteX17" fmla="*/ 8104657 w 8148161"/>
                  <a:gd name="connsiteY17" fmla="*/ 645166 h 1272568"/>
                  <a:gd name="connsiteX18" fmla="*/ 8104657 w 8148161"/>
                  <a:gd name="connsiteY18" fmla="*/ 1029000 h 1272568"/>
                  <a:gd name="connsiteX19" fmla="*/ 7908817 w 8148161"/>
                  <a:gd name="connsiteY19" fmla="*/ 1224840 h 1272568"/>
                  <a:gd name="connsiteX20" fmla="*/ 7394371 w 8148161"/>
                  <a:gd name="connsiteY20" fmla="*/ 1224840 h 1272568"/>
                  <a:gd name="connsiteX21" fmla="*/ 6956795 w 8148161"/>
                  <a:gd name="connsiteY21" fmla="*/ 1224840 h 1272568"/>
                  <a:gd name="connsiteX22" fmla="*/ 6519220 w 8148161"/>
                  <a:gd name="connsiteY22" fmla="*/ 1224840 h 1272568"/>
                  <a:gd name="connsiteX23" fmla="*/ 5927902 w 8148161"/>
                  <a:gd name="connsiteY23" fmla="*/ 1224840 h 1272568"/>
                  <a:gd name="connsiteX24" fmla="*/ 5413456 w 8148161"/>
                  <a:gd name="connsiteY24" fmla="*/ 1224840 h 1272568"/>
                  <a:gd name="connsiteX25" fmla="*/ 4822138 w 8148161"/>
                  <a:gd name="connsiteY25" fmla="*/ 1224840 h 1272568"/>
                  <a:gd name="connsiteX26" fmla="*/ 4384563 w 8148161"/>
                  <a:gd name="connsiteY26" fmla="*/ 1224840 h 1272568"/>
                  <a:gd name="connsiteX27" fmla="*/ 3870117 w 8148161"/>
                  <a:gd name="connsiteY27" fmla="*/ 1224840 h 1272568"/>
                  <a:gd name="connsiteX28" fmla="*/ 3201928 w 8148161"/>
                  <a:gd name="connsiteY28" fmla="*/ 1224840 h 1272568"/>
                  <a:gd name="connsiteX29" fmla="*/ 2533738 w 8148161"/>
                  <a:gd name="connsiteY29" fmla="*/ 1224840 h 1272568"/>
                  <a:gd name="connsiteX30" fmla="*/ 1942421 w 8148161"/>
                  <a:gd name="connsiteY30" fmla="*/ 1224840 h 1272568"/>
                  <a:gd name="connsiteX31" fmla="*/ 1504846 w 8148161"/>
                  <a:gd name="connsiteY31" fmla="*/ 1224840 h 1272568"/>
                  <a:gd name="connsiteX32" fmla="*/ 1067270 w 8148161"/>
                  <a:gd name="connsiteY32" fmla="*/ 1224840 h 1272568"/>
                  <a:gd name="connsiteX33" fmla="*/ 221686 w 8148161"/>
                  <a:gd name="connsiteY33" fmla="*/ 1224840 h 1272568"/>
                  <a:gd name="connsiteX34" fmla="*/ 25846 w 8148161"/>
                  <a:gd name="connsiteY34" fmla="*/ 1029000 h 1272568"/>
                  <a:gd name="connsiteX35" fmla="*/ 25846 w 8148161"/>
                  <a:gd name="connsiteY35" fmla="*/ 653000 h 1272568"/>
                  <a:gd name="connsiteX36" fmla="*/ 14416 w 8148161"/>
                  <a:gd name="connsiteY36" fmla="*/ 34853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5846 w 8148161"/>
                  <a:gd name="connsiteY33" fmla="*/ 1029000 h 1272568"/>
                  <a:gd name="connsiteX34" fmla="*/ 288736 w 8148161"/>
                  <a:gd name="connsiteY34" fmla="*/ 545893 h 1272568"/>
                  <a:gd name="connsiteX35" fmla="*/ 25846 w 8148161"/>
                  <a:gd name="connsiteY35" fmla="*/ 245666 h 1272568"/>
                  <a:gd name="connsiteX0" fmla="*/ 25846 w 8148161"/>
                  <a:gd name="connsiteY0" fmla="*/ 245666 h 1272568"/>
                  <a:gd name="connsiteX1" fmla="*/ 221686 w 8148161"/>
                  <a:gd name="connsiteY1" fmla="*/ 49826 h 1272568"/>
                  <a:gd name="connsiteX2" fmla="*/ 889875 w 8148161"/>
                  <a:gd name="connsiteY2" fmla="*/ 49826 h 1272568"/>
                  <a:gd name="connsiteX3" fmla="*/ 1481193 w 8148161"/>
                  <a:gd name="connsiteY3" fmla="*/ 49826 h 1272568"/>
                  <a:gd name="connsiteX4" fmla="*/ 2149382 w 8148161"/>
                  <a:gd name="connsiteY4" fmla="*/ 49826 h 1272568"/>
                  <a:gd name="connsiteX5" fmla="*/ 2586957 w 8148161"/>
                  <a:gd name="connsiteY5" fmla="*/ 49826 h 1272568"/>
                  <a:gd name="connsiteX6" fmla="*/ 3255146 w 8148161"/>
                  <a:gd name="connsiteY6" fmla="*/ 49826 h 1272568"/>
                  <a:gd name="connsiteX7" fmla="*/ 3692721 w 8148161"/>
                  <a:gd name="connsiteY7" fmla="*/ 49826 h 1272568"/>
                  <a:gd name="connsiteX8" fmla="*/ 4284039 w 8148161"/>
                  <a:gd name="connsiteY8" fmla="*/ 49826 h 1272568"/>
                  <a:gd name="connsiteX9" fmla="*/ 4798486 w 8148161"/>
                  <a:gd name="connsiteY9" fmla="*/ 49826 h 1272568"/>
                  <a:gd name="connsiteX10" fmla="*/ 5236061 w 8148161"/>
                  <a:gd name="connsiteY10" fmla="*/ 49826 h 1272568"/>
                  <a:gd name="connsiteX11" fmla="*/ 5827378 w 8148161"/>
                  <a:gd name="connsiteY11" fmla="*/ 49826 h 1272568"/>
                  <a:gd name="connsiteX12" fmla="*/ 6495568 w 8148161"/>
                  <a:gd name="connsiteY12" fmla="*/ 49826 h 1272568"/>
                  <a:gd name="connsiteX13" fmla="*/ 6856271 w 8148161"/>
                  <a:gd name="connsiteY13" fmla="*/ 49826 h 1272568"/>
                  <a:gd name="connsiteX14" fmla="*/ 7908817 w 8148161"/>
                  <a:gd name="connsiteY14" fmla="*/ 49826 h 1272568"/>
                  <a:gd name="connsiteX15" fmla="*/ 8104657 w 8148161"/>
                  <a:gd name="connsiteY15" fmla="*/ 245666 h 1272568"/>
                  <a:gd name="connsiteX16" fmla="*/ 8104657 w 8148161"/>
                  <a:gd name="connsiteY16" fmla="*/ 645166 h 1272568"/>
                  <a:gd name="connsiteX17" fmla="*/ 8104657 w 8148161"/>
                  <a:gd name="connsiteY17" fmla="*/ 1029000 h 1272568"/>
                  <a:gd name="connsiteX18" fmla="*/ 7908817 w 8148161"/>
                  <a:gd name="connsiteY18" fmla="*/ 1224840 h 1272568"/>
                  <a:gd name="connsiteX19" fmla="*/ 7240628 w 8148161"/>
                  <a:gd name="connsiteY19" fmla="*/ 1224840 h 1272568"/>
                  <a:gd name="connsiteX20" fmla="*/ 6803053 w 8148161"/>
                  <a:gd name="connsiteY20" fmla="*/ 1224840 h 1272568"/>
                  <a:gd name="connsiteX21" fmla="*/ 6057992 w 8148161"/>
                  <a:gd name="connsiteY21" fmla="*/ 1224840 h 1272568"/>
                  <a:gd name="connsiteX22" fmla="*/ 5620417 w 8148161"/>
                  <a:gd name="connsiteY22" fmla="*/ 1224840 h 1272568"/>
                  <a:gd name="connsiteX23" fmla="*/ 5029099 w 8148161"/>
                  <a:gd name="connsiteY23" fmla="*/ 1224840 h 1272568"/>
                  <a:gd name="connsiteX24" fmla="*/ 4668396 w 8148161"/>
                  <a:gd name="connsiteY24" fmla="*/ 1224840 h 1272568"/>
                  <a:gd name="connsiteX25" fmla="*/ 4000207 w 8148161"/>
                  <a:gd name="connsiteY25" fmla="*/ 1224840 h 1272568"/>
                  <a:gd name="connsiteX26" fmla="*/ 3408889 w 8148161"/>
                  <a:gd name="connsiteY26" fmla="*/ 1224840 h 1272568"/>
                  <a:gd name="connsiteX27" fmla="*/ 3048185 w 8148161"/>
                  <a:gd name="connsiteY27" fmla="*/ 1224840 h 1272568"/>
                  <a:gd name="connsiteX28" fmla="*/ 2610610 w 8148161"/>
                  <a:gd name="connsiteY28" fmla="*/ 1224840 h 1272568"/>
                  <a:gd name="connsiteX29" fmla="*/ 2019292 w 8148161"/>
                  <a:gd name="connsiteY29" fmla="*/ 1224840 h 1272568"/>
                  <a:gd name="connsiteX30" fmla="*/ 1581717 w 8148161"/>
                  <a:gd name="connsiteY30" fmla="*/ 1224840 h 1272568"/>
                  <a:gd name="connsiteX31" fmla="*/ 1144142 w 8148161"/>
                  <a:gd name="connsiteY31" fmla="*/ 1224840 h 1272568"/>
                  <a:gd name="connsiteX32" fmla="*/ 221686 w 8148161"/>
                  <a:gd name="connsiteY32" fmla="*/ 1224840 h 1272568"/>
                  <a:gd name="connsiteX33" fmla="*/ 220156 w 8148161"/>
                  <a:gd name="connsiteY33" fmla="*/ 1143300 h 1272568"/>
                  <a:gd name="connsiteX34" fmla="*/ 25846 w 8148161"/>
                  <a:gd name="connsiteY34" fmla="*/ 637333 h 1272568"/>
                  <a:gd name="connsiteX35" fmla="*/ 25846 w 8148161"/>
                  <a:gd name="connsiteY35" fmla="*/ 245666 h 127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148161" h="1272568" fill="none" extrusionOk="0">
                    <a:moveTo>
                      <a:pt x="25846" y="245666"/>
                    </a:moveTo>
                    <a:cubicBezTo>
                      <a:pt x="12369" y="127195"/>
                      <a:pt x="136038" y="42941"/>
                      <a:pt x="221686" y="49826"/>
                    </a:cubicBezTo>
                    <a:cubicBezTo>
                      <a:pt x="380668" y="-18714"/>
                      <a:pt x="708822" y="93105"/>
                      <a:pt x="889875" y="49826"/>
                    </a:cubicBezTo>
                    <a:cubicBezTo>
                      <a:pt x="1066819" y="-43542"/>
                      <a:pt x="1280665" y="48523"/>
                      <a:pt x="1481193" y="49826"/>
                    </a:cubicBezTo>
                    <a:cubicBezTo>
                      <a:pt x="1674066" y="68553"/>
                      <a:pt x="1892775" y="104314"/>
                      <a:pt x="2149382" y="49826"/>
                    </a:cubicBezTo>
                    <a:cubicBezTo>
                      <a:pt x="2414300" y="39613"/>
                      <a:pt x="2472844" y="57221"/>
                      <a:pt x="2586957" y="49826"/>
                    </a:cubicBezTo>
                    <a:cubicBezTo>
                      <a:pt x="2657414" y="-58028"/>
                      <a:pt x="3032348" y="41554"/>
                      <a:pt x="3255146" y="49826"/>
                    </a:cubicBezTo>
                    <a:cubicBezTo>
                      <a:pt x="3491657" y="8939"/>
                      <a:pt x="3470677" y="58152"/>
                      <a:pt x="3692721" y="49826"/>
                    </a:cubicBezTo>
                    <a:cubicBezTo>
                      <a:pt x="3894970" y="83"/>
                      <a:pt x="4008349" y="97683"/>
                      <a:pt x="4284039" y="49826"/>
                    </a:cubicBezTo>
                    <a:cubicBezTo>
                      <a:pt x="4539536" y="79656"/>
                      <a:pt x="4724218" y="59695"/>
                      <a:pt x="4798486" y="49826"/>
                    </a:cubicBezTo>
                    <a:cubicBezTo>
                      <a:pt x="4944426" y="57494"/>
                      <a:pt x="5070815" y="130410"/>
                      <a:pt x="5236061" y="49826"/>
                    </a:cubicBezTo>
                    <a:cubicBezTo>
                      <a:pt x="5400803" y="51087"/>
                      <a:pt x="5517141" y="69538"/>
                      <a:pt x="5827378" y="49826"/>
                    </a:cubicBezTo>
                    <a:cubicBezTo>
                      <a:pt x="6081894" y="42482"/>
                      <a:pt x="6218681" y="91048"/>
                      <a:pt x="6495568" y="49826"/>
                    </a:cubicBezTo>
                    <a:cubicBezTo>
                      <a:pt x="6741464" y="42494"/>
                      <a:pt x="6718833" y="50921"/>
                      <a:pt x="6856271" y="49826"/>
                    </a:cubicBezTo>
                    <a:cubicBezTo>
                      <a:pt x="7073438" y="-56368"/>
                      <a:pt x="7244517" y="141604"/>
                      <a:pt x="7908817" y="49826"/>
                    </a:cubicBezTo>
                    <a:cubicBezTo>
                      <a:pt x="8065095" y="97120"/>
                      <a:pt x="8086409" y="181176"/>
                      <a:pt x="8104657" y="245666"/>
                    </a:cubicBezTo>
                    <a:cubicBezTo>
                      <a:pt x="8134464" y="412178"/>
                      <a:pt x="8098969" y="459107"/>
                      <a:pt x="8104657" y="645166"/>
                    </a:cubicBezTo>
                    <a:cubicBezTo>
                      <a:pt x="8139304" y="783140"/>
                      <a:pt x="8109127" y="837088"/>
                      <a:pt x="8104657" y="1029000"/>
                    </a:cubicBezTo>
                    <a:cubicBezTo>
                      <a:pt x="8141219" y="1177858"/>
                      <a:pt x="8011943" y="1185926"/>
                      <a:pt x="7908817" y="1224840"/>
                    </a:cubicBezTo>
                    <a:cubicBezTo>
                      <a:pt x="7590997" y="1251493"/>
                      <a:pt x="7379271" y="1274529"/>
                      <a:pt x="7240628" y="1224840"/>
                    </a:cubicBezTo>
                    <a:cubicBezTo>
                      <a:pt x="7015806" y="1200597"/>
                      <a:pt x="6951126" y="1221657"/>
                      <a:pt x="6803053" y="1224840"/>
                    </a:cubicBezTo>
                    <a:cubicBezTo>
                      <a:pt x="6636135" y="1322583"/>
                      <a:pt x="6402193" y="1027730"/>
                      <a:pt x="6057992" y="1224840"/>
                    </a:cubicBezTo>
                    <a:cubicBezTo>
                      <a:pt x="5764203" y="1269025"/>
                      <a:pt x="5791163" y="1184854"/>
                      <a:pt x="5620417" y="1224840"/>
                    </a:cubicBezTo>
                    <a:cubicBezTo>
                      <a:pt x="5512115" y="1236438"/>
                      <a:pt x="5191202" y="1116984"/>
                      <a:pt x="5029099" y="1224840"/>
                    </a:cubicBezTo>
                    <a:cubicBezTo>
                      <a:pt x="4818129" y="1275172"/>
                      <a:pt x="4767092" y="1184466"/>
                      <a:pt x="4668396" y="1224840"/>
                    </a:cubicBezTo>
                    <a:cubicBezTo>
                      <a:pt x="4611403" y="1226376"/>
                      <a:pt x="4314687" y="1311769"/>
                      <a:pt x="4000207" y="1224840"/>
                    </a:cubicBezTo>
                    <a:cubicBezTo>
                      <a:pt x="3658150" y="1252031"/>
                      <a:pt x="3563640" y="1167143"/>
                      <a:pt x="3408889" y="1224840"/>
                    </a:cubicBezTo>
                    <a:cubicBezTo>
                      <a:pt x="3225713" y="1243507"/>
                      <a:pt x="3168641" y="1248456"/>
                      <a:pt x="3048185" y="1224840"/>
                    </a:cubicBezTo>
                    <a:cubicBezTo>
                      <a:pt x="2946490" y="1246358"/>
                      <a:pt x="2681015" y="1238998"/>
                      <a:pt x="2610610" y="1224840"/>
                    </a:cubicBezTo>
                    <a:cubicBezTo>
                      <a:pt x="2419742" y="1333358"/>
                      <a:pt x="2296852" y="1059589"/>
                      <a:pt x="2019292" y="1224840"/>
                    </a:cubicBezTo>
                    <a:cubicBezTo>
                      <a:pt x="1805005" y="1270238"/>
                      <a:pt x="1728220" y="1198928"/>
                      <a:pt x="1581717" y="1224840"/>
                    </a:cubicBezTo>
                    <a:cubicBezTo>
                      <a:pt x="1424899" y="1220367"/>
                      <a:pt x="1275228" y="1165441"/>
                      <a:pt x="1144142" y="1224840"/>
                    </a:cubicBezTo>
                    <a:cubicBezTo>
                      <a:pt x="1130188" y="1146805"/>
                      <a:pt x="579645" y="1331628"/>
                      <a:pt x="221686" y="1224840"/>
                    </a:cubicBezTo>
                    <a:cubicBezTo>
                      <a:pt x="107665" y="1244983"/>
                      <a:pt x="11320" y="1113945"/>
                      <a:pt x="25846" y="1029000"/>
                    </a:cubicBezTo>
                    <a:cubicBezTo>
                      <a:pt x="-1834" y="870069"/>
                      <a:pt x="52896" y="754149"/>
                      <a:pt x="25846" y="637333"/>
                    </a:cubicBezTo>
                    <a:cubicBezTo>
                      <a:pt x="-29131" y="486409"/>
                      <a:pt x="56821" y="372563"/>
                      <a:pt x="25846" y="245666"/>
                    </a:cubicBezTo>
                    <a:close/>
                  </a:path>
                  <a:path w="8148161" h="1272568" stroke="0" extrusionOk="0">
                    <a:moveTo>
                      <a:pt x="14416" y="348536"/>
                    </a:moveTo>
                    <a:cubicBezTo>
                      <a:pt x="-15438" y="259489"/>
                      <a:pt x="94946" y="-204"/>
                      <a:pt x="221686" y="49826"/>
                    </a:cubicBezTo>
                    <a:cubicBezTo>
                      <a:pt x="437330" y="-23336"/>
                      <a:pt x="499622" y="101564"/>
                      <a:pt x="736132" y="49826"/>
                    </a:cubicBezTo>
                    <a:cubicBezTo>
                      <a:pt x="967445" y="52132"/>
                      <a:pt x="1001658" y="84241"/>
                      <a:pt x="1173708" y="49826"/>
                    </a:cubicBezTo>
                    <a:cubicBezTo>
                      <a:pt x="1326213" y="5915"/>
                      <a:pt x="1441968" y="87775"/>
                      <a:pt x="1611283" y="49826"/>
                    </a:cubicBezTo>
                    <a:cubicBezTo>
                      <a:pt x="1810435" y="-3932"/>
                      <a:pt x="2070414" y="90570"/>
                      <a:pt x="2202601" y="49826"/>
                    </a:cubicBezTo>
                    <a:cubicBezTo>
                      <a:pt x="2286843" y="-25668"/>
                      <a:pt x="2747192" y="82946"/>
                      <a:pt x="2947661" y="49826"/>
                    </a:cubicBezTo>
                    <a:cubicBezTo>
                      <a:pt x="3237428" y="-13651"/>
                      <a:pt x="3238056" y="70774"/>
                      <a:pt x="3462107" y="49826"/>
                    </a:cubicBezTo>
                    <a:cubicBezTo>
                      <a:pt x="3695519" y="107516"/>
                      <a:pt x="3881160" y="105464"/>
                      <a:pt x="4053425" y="49826"/>
                    </a:cubicBezTo>
                    <a:cubicBezTo>
                      <a:pt x="4238769" y="39643"/>
                      <a:pt x="4305066" y="56521"/>
                      <a:pt x="4414129" y="49826"/>
                    </a:cubicBezTo>
                    <a:cubicBezTo>
                      <a:pt x="4528338" y="-20806"/>
                      <a:pt x="4670445" y="66662"/>
                      <a:pt x="5005447" y="49826"/>
                    </a:cubicBezTo>
                    <a:cubicBezTo>
                      <a:pt x="5325256" y="25125"/>
                      <a:pt x="5360779" y="80076"/>
                      <a:pt x="5596765" y="49826"/>
                    </a:cubicBezTo>
                    <a:cubicBezTo>
                      <a:pt x="5821619" y="13468"/>
                      <a:pt x="5897518" y="56776"/>
                      <a:pt x="6188082" y="49826"/>
                    </a:cubicBezTo>
                    <a:cubicBezTo>
                      <a:pt x="6413223" y="-37631"/>
                      <a:pt x="6670698" y="211449"/>
                      <a:pt x="6856271" y="49826"/>
                    </a:cubicBezTo>
                    <a:cubicBezTo>
                      <a:pt x="7033941" y="27210"/>
                      <a:pt x="7173128" y="77518"/>
                      <a:pt x="7293847" y="49826"/>
                    </a:cubicBezTo>
                    <a:cubicBezTo>
                      <a:pt x="7460454" y="88352"/>
                      <a:pt x="7736504" y="148196"/>
                      <a:pt x="7908817" y="49826"/>
                    </a:cubicBezTo>
                    <a:cubicBezTo>
                      <a:pt x="8033593" y="16951"/>
                      <a:pt x="8093156" y="148862"/>
                      <a:pt x="8104657" y="245666"/>
                    </a:cubicBezTo>
                    <a:cubicBezTo>
                      <a:pt x="8121441" y="424432"/>
                      <a:pt x="8115729" y="521361"/>
                      <a:pt x="8104657" y="645166"/>
                    </a:cubicBezTo>
                    <a:cubicBezTo>
                      <a:pt x="8203240" y="747799"/>
                      <a:pt x="8103255" y="886834"/>
                      <a:pt x="8104657" y="1029000"/>
                    </a:cubicBezTo>
                    <a:cubicBezTo>
                      <a:pt x="8089410" y="1169400"/>
                      <a:pt x="8000928" y="1236946"/>
                      <a:pt x="7908817" y="1224840"/>
                    </a:cubicBezTo>
                    <a:cubicBezTo>
                      <a:pt x="7691836" y="1272512"/>
                      <a:pt x="7625725" y="1248652"/>
                      <a:pt x="7394371" y="1224840"/>
                    </a:cubicBezTo>
                    <a:cubicBezTo>
                      <a:pt x="7129180" y="1221606"/>
                      <a:pt x="7055304" y="1238594"/>
                      <a:pt x="6956795" y="1224840"/>
                    </a:cubicBezTo>
                    <a:cubicBezTo>
                      <a:pt x="6889902" y="1228258"/>
                      <a:pt x="6667806" y="1152686"/>
                      <a:pt x="6519220" y="1224840"/>
                    </a:cubicBezTo>
                    <a:cubicBezTo>
                      <a:pt x="6311874" y="1324576"/>
                      <a:pt x="6203025" y="1239339"/>
                      <a:pt x="5927902" y="1224840"/>
                    </a:cubicBezTo>
                    <a:cubicBezTo>
                      <a:pt x="5652898" y="1205674"/>
                      <a:pt x="5620654" y="1165375"/>
                      <a:pt x="5413456" y="1224840"/>
                    </a:cubicBezTo>
                    <a:cubicBezTo>
                      <a:pt x="5217840" y="1245175"/>
                      <a:pt x="4946908" y="1249239"/>
                      <a:pt x="4822138" y="1224840"/>
                    </a:cubicBezTo>
                    <a:cubicBezTo>
                      <a:pt x="4628125" y="1221548"/>
                      <a:pt x="4472585" y="1167617"/>
                      <a:pt x="4384563" y="1224840"/>
                    </a:cubicBezTo>
                    <a:cubicBezTo>
                      <a:pt x="4216596" y="1286655"/>
                      <a:pt x="4097634" y="1202096"/>
                      <a:pt x="3870117" y="1224840"/>
                    </a:cubicBezTo>
                    <a:cubicBezTo>
                      <a:pt x="3704073" y="1275263"/>
                      <a:pt x="3445272" y="1150073"/>
                      <a:pt x="3201928" y="1224840"/>
                    </a:cubicBezTo>
                    <a:cubicBezTo>
                      <a:pt x="2996062" y="1204564"/>
                      <a:pt x="2666428" y="1232858"/>
                      <a:pt x="2533738" y="1224840"/>
                    </a:cubicBezTo>
                    <a:cubicBezTo>
                      <a:pt x="2321763" y="1281409"/>
                      <a:pt x="2212653" y="1231749"/>
                      <a:pt x="1942421" y="1224840"/>
                    </a:cubicBezTo>
                    <a:cubicBezTo>
                      <a:pt x="1691794" y="1226100"/>
                      <a:pt x="1691139" y="1222247"/>
                      <a:pt x="1504846" y="1224840"/>
                    </a:cubicBezTo>
                    <a:cubicBezTo>
                      <a:pt x="1334234" y="1220649"/>
                      <a:pt x="1286031" y="1184617"/>
                      <a:pt x="1067270" y="1224840"/>
                    </a:cubicBezTo>
                    <a:cubicBezTo>
                      <a:pt x="874655" y="1219551"/>
                      <a:pt x="604132" y="1294929"/>
                      <a:pt x="221686" y="1224840"/>
                    </a:cubicBezTo>
                    <a:cubicBezTo>
                      <a:pt x="138838" y="1243726"/>
                      <a:pt x="47773" y="1136407"/>
                      <a:pt x="25846" y="1029000"/>
                    </a:cubicBezTo>
                    <a:cubicBezTo>
                      <a:pt x="2453" y="886833"/>
                      <a:pt x="-18174" y="778989"/>
                      <a:pt x="25846" y="653000"/>
                    </a:cubicBezTo>
                    <a:cubicBezTo>
                      <a:pt x="24060" y="526274"/>
                      <a:pt x="454" y="467968"/>
                      <a:pt x="14416" y="34853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2219" y="122418"/>
                      <a:pt x="126564" y="60876"/>
                      <a:pt x="221686" y="49826"/>
                    </a:cubicBezTo>
                    <a:cubicBezTo>
                      <a:pt x="400744" y="-10582"/>
                      <a:pt x="713846" y="75343"/>
                      <a:pt x="889875" y="49826"/>
                    </a:cubicBezTo>
                    <a:cubicBezTo>
                      <a:pt x="1057041" y="27100"/>
                      <a:pt x="1306601" y="127483"/>
                      <a:pt x="1481193" y="49826"/>
                    </a:cubicBezTo>
                    <a:cubicBezTo>
                      <a:pt x="1619473" y="18002"/>
                      <a:pt x="1882129" y="126738"/>
                      <a:pt x="2149382" y="49826"/>
                    </a:cubicBezTo>
                    <a:cubicBezTo>
                      <a:pt x="2402358" y="21230"/>
                      <a:pt x="2442720" y="84546"/>
                      <a:pt x="2586957" y="49826"/>
                    </a:cubicBezTo>
                    <a:cubicBezTo>
                      <a:pt x="2666590" y="42210"/>
                      <a:pt x="3073102" y="96434"/>
                      <a:pt x="3255146" y="49826"/>
                    </a:cubicBezTo>
                    <a:cubicBezTo>
                      <a:pt x="3465216" y="2878"/>
                      <a:pt x="3474598" y="82097"/>
                      <a:pt x="3692721" y="49826"/>
                    </a:cubicBezTo>
                    <a:cubicBezTo>
                      <a:pt x="3895452" y="23848"/>
                      <a:pt x="4014868" y="56974"/>
                      <a:pt x="4284039" y="49826"/>
                    </a:cubicBezTo>
                    <a:cubicBezTo>
                      <a:pt x="4508564" y="432"/>
                      <a:pt x="4707466" y="69030"/>
                      <a:pt x="4798486" y="49826"/>
                    </a:cubicBezTo>
                    <a:cubicBezTo>
                      <a:pt x="4891751" y="1940"/>
                      <a:pt x="5057247" y="82283"/>
                      <a:pt x="5236061" y="49826"/>
                    </a:cubicBezTo>
                    <a:cubicBezTo>
                      <a:pt x="5394602" y="37456"/>
                      <a:pt x="5569187" y="87810"/>
                      <a:pt x="5827378" y="49826"/>
                    </a:cubicBezTo>
                    <a:cubicBezTo>
                      <a:pt x="6145887" y="68600"/>
                      <a:pt x="6256074" y="68737"/>
                      <a:pt x="6495568" y="49826"/>
                    </a:cubicBezTo>
                    <a:cubicBezTo>
                      <a:pt x="6734872" y="41326"/>
                      <a:pt x="6723857" y="56386"/>
                      <a:pt x="6856271" y="49826"/>
                    </a:cubicBezTo>
                    <a:cubicBezTo>
                      <a:pt x="7034538" y="-5095"/>
                      <a:pt x="7420890" y="171004"/>
                      <a:pt x="7908817" y="49826"/>
                    </a:cubicBezTo>
                    <a:cubicBezTo>
                      <a:pt x="8049944" y="46184"/>
                      <a:pt x="8113203" y="131685"/>
                      <a:pt x="8104657" y="245666"/>
                    </a:cubicBezTo>
                    <a:cubicBezTo>
                      <a:pt x="8090812" y="397374"/>
                      <a:pt x="8055422" y="506644"/>
                      <a:pt x="8104657" y="645166"/>
                    </a:cubicBezTo>
                    <a:cubicBezTo>
                      <a:pt x="8133640" y="807308"/>
                      <a:pt x="8097040" y="862037"/>
                      <a:pt x="8104657" y="1029000"/>
                    </a:cubicBezTo>
                    <a:cubicBezTo>
                      <a:pt x="8109913" y="1156492"/>
                      <a:pt x="8012094" y="1221951"/>
                      <a:pt x="7908817" y="1224840"/>
                    </a:cubicBezTo>
                    <a:cubicBezTo>
                      <a:pt x="7641141" y="1294805"/>
                      <a:pt x="7444461" y="1214259"/>
                      <a:pt x="7240628" y="1224840"/>
                    </a:cubicBezTo>
                    <a:cubicBezTo>
                      <a:pt x="7037652" y="1244753"/>
                      <a:pt x="6945615" y="1208368"/>
                      <a:pt x="6803053" y="1224840"/>
                    </a:cubicBezTo>
                    <a:cubicBezTo>
                      <a:pt x="6749629" y="1251504"/>
                      <a:pt x="6314645" y="1146649"/>
                      <a:pt x="6057992" y="1224840"/>
                    </a:cubicBezTo>
                    <a:cubicBezTo>
                      <a:pt x="5759708" y="1272657"/>
                      <a:pt x="5778263" y="1228422"/>
                      <a:pt x="5620417" y="1224840"/>
                    </a:cubicBezTo>
                    <a:cubicBezTo>
                      <a:pt x="5509389" y="1198098"/>
                      <a:pt x="5220608" y="1127123"/>
                      <a:pt x="5029099" y="1224840"/>
                    </a:cubicBezTo>
                    <a:cubicBezTo>
                      <a:pt x="4836755" y="1279000"/>
                      <a:pt x="4738909" y="1210692"/>
                      <a:pt x="4668396" y="1224840"/>
                    </a:cubicBezTo>
                    <a:cubicBezTo>
                      <a:pt x="4641915" y="1260637"/>
                      <a:pt x="4269381" y="1191689"/>
                      <a:pt x="4000207" y="1224840"/>
                    </a:cubicBezTo>
                    <a:cubicBezTo>
                      <a:pt x="3650776" y="1287155"/>
                      <a:pt x="3594655" y="1189952"/>
                      <a:pt x="3408889" y="1224840"/>
                    </a:cubicBezTo>
                    <a:cubicBezTo>
                      <a:pt x="3233713" y="1285199"/>
                      <a:pt x="3157153" y="1200378"/>
                      <a:pt x="3048185" y="1224840"/>
                    </a:cubicBezTo>
                    <a:cubicBezTo>
                      <a:pt x="2908129" y="1274651"/>
                      <a:pt x="2740619" y="1230752"/>
                      <a:pt x="2610610" y="1224840"/>
                    </a:cubicBezTo>
                    <a:cubicBezTo>
                      <a:pt x="2521073" y="1240857"/>
                      <a:pt x="2258010" y="1123152"/>
                      <a:pt x="2019292" y="1224840"/>
                    </a:cubicBezTo>
                    <a:cubicBezTo>
                      <a:pt x="1804460" y="1290951"/>
                      <a:pt x="1790856" y="1179820"/>
                      <a:pt x="1581717" y="1224840"/>
                    </a:cubicBezTo>
                    <a:cubicBezTo>
                      <a:pt x="1402833" y="1230064"/>
                      <a:pt x="1273511" y="1197004"/>
                      <a:pt x="1144142" y="1224840"/>
                    </a:cubicBezTo>
                    <a:cubicBezTo>
                      <a:pt x="1064160" y="1200765"/>
                      <a:pt x="616470" y="1293341"/>
                      <a:pt x="221686" y="1224840"/>
                    </a:cubicBezTo>
                    <a:cubicBezTo>
                      <a:pt x="118662" y="1175026"/>
                      <a:pt x="32545" y="1146893"/>
                      <a:pt x="25846" y="1029000"/>
                    </a:cubicBezTo>
                    <a:cubicBezTo>
                      <a:pt x="-22936" y="837661"/>
                      <a:pt x="326453" y="711257"/>
                      <a:pt x="288736" y="545893"/>
                    </a:cubicBezTo>
                    <a:cubicBezTo>
                      <a:pt x="203242" y="372983"/>
                      <a:pt x="37655" y="350388"/>
                      <a:pt x="25846" y="245666"/>
                    </a:cubicBezTo>
                    <a:close/>
                  </a:path>
                  <a:path w="8148161" h="1272568" fill="none" stroke="0" extrusionOk="0">
                    <a:moveTo>
                      <a:pt x="25846" y="245666"/>
                    </a:moveTo>
                    <a:cubicBezTo>
                      <a:pt x="-1639" y="147862"/>
                      <a:pt x="117270" y="11108"/>
                      <a:pt x="221686" y="49826"/>
                    </a:cubicBezTo>
                    <a:cubicBezTo>
                      <a:pt x="367402" y="35320"/>
                      <a:pt x="695179" y="64279"/>
                      <a:pt x="889875" y="49826"/>
                    </a:cubicBezTo>
                    <a:cubicBezTo>
                      <a:pt x="1092493" y="-21157"/>
                      <a:pt x="1272039" y="121796"/>
                      <a:pt x="1481193" y="49826"/>
                    </a:cubicBezTo>
                    <a:cubicBezTo>
                      <a:pt x="1608183" y="60291"/>
                      <a:pt x="1920166" y="98837"/>
                      <a:pt x="2149382" y="49826"/>
                    </a:cubicBezTo>
                    <a:cubicBezTo>
                      <a:pt x="2394511" y="33990"/>
                      <a:pt x="2460462" y="63187"/>
                      <a:pt x="2586957" y="49826"/>
                    </a:cubicBezTo>
                    <a:cubicBezTo>
                      <a:pt x="2675597" y="-36627"/>
                      <a:pt x="3093819" y="82490"/>
                      <a:pt x="3255146" y="49826"/>
                    </a:cubicBezTo>
                    <a:cubicBezTo>
                      <a:pt x="3489839" y="8129"/>
                      <a:pt x="3477051" y="77237"/>
                      <a:pt x="3692721" y="49826"/>
                    </a:cubicBezTo>
                    <a:cubicBezTo>
                      <a:pt x="3900989" y="13086"/>
                      <a:pt x="4018143" y="114430"/>
                      <a:pt x="4284039" y="49826"/>
                    </a:cubicBezTo>
                    <a:cubicBezTo>
                      <a:pt x="4532973" y="46122"/>
                      <a:pt x="4700945" y="83859"/>
                      <a:pt x="4798486" y="49826"/>
                    </a:cubicBezTo>
                    <a:cubicBezTo>
                      <a:pt x="4955719" y="63126"/>
                      <a:pt x="5061530" y="122285"/>
                      <a:pt x="5236061" y="49826"/>
                    </a:cubicBezTo>
                    <a:cubicBezTo>
                      <a:pt x="5384877" y="53782"/>
                      <a:pt x="5534408" y="82534"/>
                      <a:pt x="5827378" y="49826"/>
                    </a:cubicBezTo>
                    <a:cubicBezTo>
                      <a:pt x="6103881" y="56434"/>
                      <a:pt x="6265351" y="95197"/>
                      <a:pt x="6495568" y="49826"/>
                    </a:cubicBezTo>
                    <a:cubicBezTo>
                      <a:pt x="6740082" y="47144"/>
                      <a:pt x="6721883" y="53943"/>
                      <a:pt x="6856271" y="49826"/>
                    </a:cubicBezTo>
                    <a:cubicBezTo>
                      <a:pt x="7128360" y="-46623"/>
                      <a:pt x="7345260" y="143982"/>
                      <a:pt x="7908817" y="49826"/>
                    </a:cubicBezTo>
                    <a:cubicBezTo>
                      <a:pt x="8056693" y="78667"/>
                      <a:pt x="8093634" y="167827"/>
                      <a:pt x="8104657" y="245666"/>
                    </a:cubicBezTo>
                    <a:cubicBezTo>
                      <a:pt x="8103220" y="401932"/>
                      <a:pt x="8076823" y="477218"/>
                      <a:pt x="8104657" y="645166"/>
                    </a:cubicBezTo>
                    <a:cubicBezTo>
                      <a:pt x="8138676" y="803118"/>
                      <a:pt x="8100889" y="850227"/>
                      <a:pt x="8104657" y="1029000"/>
                    </a:cubicBezTo>
                    <a:cubicBezTo>
                      <a:pt x="8114623" y="1153909"/>
                      <a:pt x="8009224" y="1165353"/>
                      <a:pt x="7908817" y="1224840"/>
                    </a:cubicBezTo>
                    <a:cubicBezTo>
                      <a:pt x="7625061" y="1232813"/>
                      <a:pt x="7420011" y="1259251"/>
                      <a:pt x="7240628" y="1224840"/>
                    </a:cubicBezTo>
                    <a:cubicBezTo>
                      <a:pt x="7017376" y="1236711"/>
                      <a:pt x="6964229" y="1207396"/>
                      <a:pt x="6803053" y="1224840"/>
                    </a:cubicBezTo>
                    <a:cubicBezTo>
                      <a:pt x="6694961" y="1313687"/>
                      <a:pt x="6305361" y="1083439"/>
                      <a:pt x="6057992" y="1224840"/>
                    </a:cubicBezTo>
                    <a:cubicBezTo>
                      <a:pt x="5768104" y="1255518"/>
                      <a:pt x="5793649" y="1205332"/>
                      <a:pt x="5620417" y="1224840"/>
                    </a:cubicBezTo>
                    <a:cubicBezTo>
                      <a:pt x="5504163" y="1219788"/>
                      <a:pt x="5181000" y="1089571"/>
                      <a:pt x="5029099" y="1224840"/>
                    </a:cubicBezTo>
                    <a:cubicBezTo>
                      <a:pt x="4808480" y="1281108"/>
                      <a:pt x="4746552" y="1232930"/>
                      <a:pt x="4668396" y="1224840"/>
                    </a:cubicBezTo>
                    <a:cubicBezTo>
                      <a:pt x="4587471" y="1221984"/>
                      <a:pt x="4282624" y="1232274"/>
                      <a:pt x="4000207" y="1224840"/>
                    </a:cubicBezTo>
                    <a:cubicBezTo>
                      <a:pt x="3635721" y="1269457"/>
                      <a:pt x="3578347" y="1171115"/>
                      <a:pt x="3408889" y="1224840"/>
                    </a:cubicBezTo>
                    <a:cubicBezTo>
                      <a:pt x="3230448" y="1262524"/>
                      <a:pt x="3160585" y="1226191"/>
                      <a:pt x="3048185" y="1224840"/>
                    </a:cubicBezTo>
                    <a:cubicBezTo>
                      <a:pt x="2940649" y="1247657"/>
                      <a:pt x="2719000" y="1233204"/>
                      <a:pt x="2610610" y="1224840"/>
                    </a:cubicBezTo>
                    <a:cubicBezTo>
                      <a:pt x="2550837" y="1275467"/>
                      <a:pt x="2302386" y="1134005"/>
                      <a:pt x="2019292" y="1224840"/>
                    </a:cubicBezTo>
                    <a:cubicBezTo>
                      <a:pt x="1802927" y="1281495"/>
                      <a:pt x="1771034" y="1188489"/>
                      <a:pt x="1581717" y="1224840"/>
                    </a:cubicBezTo>
                    <a:cubicBezTo>
                      <a:pt x="1410847" y="1231266"/>
                      <a:pt x="1264901" y="1178355"/>
                      <a:pt x="1144142" y="1224840"/>
                    </a:cubicBezTo>
                    <a:cubicBezTo>
                      <a:pt x="1057113" y="1222389"/>
                      <a:pt x="567260" y="1289013"/>
                      <a:pt x="221686" y="1224840"/>
                    </a:cubicBezTo>
                    <a:cubicBezTo>
                      <a:pt x="117339" y="1224144"/>
                      <a:pt x="230896" y="1247700"/>
                      <a:pt x="220156" y="1143300"/>
                    </a:cubicBezTo>
                    <a:cubicBezTo>
                      <a:pt x="189280" y="987405"/>
                      <a:pt x="72160" y="791592"/>
                      <a:pt x="25846" y="637333"/>
                    </a:cubicBezTo>
                    <a:cubicBezTo>
                      <a:pt x="-24657" y="477722"/>
                      <a:pt x="41271" y="382985"/>
                      <a:pt x="25846" y="2456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extLst>
                  <a:ext uri="{C807C97D-BFC1-408E-A445-0C87EB9F89A2}">
                    <ask:lineSketchStyleProps xmlns:ask="http://schemas.microsoft.com/office/drawing/2018/sketchyshapes" sd="974754452">
                      <a:custGeom>
                        <a:avLst/>
                        <a:gdLst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  <a:gd name="connsiteX0" fmla="*/ 14416 w 8148161"/>
                          <a:gd name="connsiteY0" fmla="*/ 348536 h 1272568"/>
                          <a:gd name="connsiteX1" fmla="*/ 221686 w 8148161"/>
                          <a:gd name="connsiteY1" fmla="*/ 49826 h 1272568"/>
                          <a:gd name="connsiteX2" fmla="*/ 736132 w 8148161"/>
                          <a:gd name="connsiteY2" fmla="*/ 49826 h 1272568"/>
                          <a:gd name="connsiteX3" fmla="*/ 1173708 w 8148161"/>
                          <a:gd name="connsiteY3" fmla="*/ 49826 h 1272568"/>
                          <a:gd name="connsiteX4" fmla="*/ 1611283 w 8148161"/>
                          <a:gd name="connsiteY4" fmla="*/ 49826 h 1272568"/>
                          <a:gd name="connsiteX5" fmla="*/ 2202601 w 8148161"/>
                          <a:gd name="connsiteY5" fmla="*/ 49826 h 1272568"/>
                          <a:gd name="connsiteX6" fmla="*/ 2947661 w 8148161"/>
                          <a:gd name="connsiteY6" fmla="*/ 49826 h 1272568"/>
                          <a:gd name="connsiteX7" fmla="*/ 3462107 w 8148161"/>
                          <a:gd name="connsiteY7" fmla="*/ 49826 h 1272568"/>
                          <a:gd name="connsiteX8" fmla="*/ 4053425 w 8148161"/>
                          <a:gd name="connsiteY8" fmla="*/ 49826 h 1272568"/>
                          <a:gd name="connsiteX9" fmla="*/ 4414129 w 8148161"/>
                          <a:gd name="connsiteY9" fmla="*/ 49826 h 1272568"/>
                          <a:gd name="connsiteX10" fmla="*/ 5005447 w 8148161"/>
                          <a:gd name="connsiteY10" fmla="*/ 49826 h 1272568"/>
                          <a:gd name="connsiteX11" fmla="*/ 5596765 w 8148161"/>
                          <a:gd name="connsiteY11" fmla="*/ 49826 h 1272568"/>
                          <a:gd name="connsiteX12" fmla="*/ 6188082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293847 w 8148161"/>
                          <a:gd name="connsiteY14" fmla="*/ 49826 h 1272568"/>
                          <a:gd name="connsiteX15" fmla="*/ 7908817 w 8148161"/>
                          <a:gd name="connsiteY15" fmla="*/ 49826 h 1272568"/>
                          <a:gd name="connsiteX16" fmla="*/ 8104657 w 8148161"/>
                          <a:gd name="connsiteY16" fmla="*/ 245666 h 1272568"/>
                          <a:gd name="connsiteX17" fmla="*/ 8104657 w 8148161"/>
                          <a:gd name="connsiteY17" fmla="*/ 645166 h 1272568"/>
                          <a:gd name="connsiteX18" fmla="*/ 8104657 w 8148161"/>
                          <a:gd name="connsiteY18" fmla="*/ 1029000 h 1272568"/>
                          <a:gd name="connsiteX19" fmla="*/ 7908817 w 8148161"/>
                          <a:gd name="connsiteY19" fmla="*/ 1224840 h 1272568"/>
                          <a:gd name="connsiteX20" fmla="*/ 7394371 w 8148161"/>
                          <a:gd name="connsiteY20" fmla="*/ 1224840 h 1272568"/>
                          <a:gd name="connsiteX21" fmla="*/ 6956795 w 8148161"/>
                          <a:gd name="connsiteY21" fmla="*/ 1224840 h 1272568"/>
                          <a:gd name="connsiteX22" fmla="*/ 6519220 w 8148161"/>
                          <a:gd name="connsiteY22" fmla="*/ 1224840 h 1272568"/>
                          <a:gd name="connsiteX23" fmla="*/ 5927902 w 8148161"/>
                          <a:gd name="connsiteY23" fmla="*/ 1224840 h 1272568"/>
                          <a:gd name="connsiteX24" fmla="*/ 5413456 w 8148161"/>
                          <a:gd name="connsiteY24" fmla="*/ 1224840 h 1272568"/>
                          <a:gd name="connsiteX25" fmla="*/ 4822138 w 8148161"/>
                          <a:gd name="connsiteY25" fmla="*/ 1224840 h 1272568"/>
                          <a:gd name="connsiteX26" fmla="*/ 4384563 w 8148161"/>
                          <a:gd name="connsiteY26" fmla="*/ 1224840 h 1272568"/>
                          <a:gd name="connsiteX27" fmla="*/ 3870117 w 8148161"/>
                          <a:gd name="connsiteY27" fmla="*/ 1224840 h 1272568"/>
                          <a:gd name="connsiteX28" fmla="*/ 3201928 w 8148161"/>
                          <a:gd name="connsiteY28" fmla="*/ 1224840 h 1272568"/>
                          <a:gd name="connsiteX29" fmla="*/ 2533738 w 8148161"/>
                          <a:gd name="connsiteY29" fmla="*/ 1224840 h 1272568"/>
                          <a:gd name="connsiteX30" fmla="*/ 1942421 w 8148161"/>
                          <a:gd name="connsiteY30" fmla="*/ 1224840 h 1272568"/>
                          <a:gd name="connsiteX31" fmla="*/ 1504846 w 8148161"/>
                          <a:gd name="connsiteY31" fmla="*/ 1224840 h 1272568"/>
                          <a:gd name="connsiteX32" fmla="*/ 1067270 w 8148161"/>
                          <a:gd name="connsiteY32" fmla="*/ 1224840 h 1272568"/>
                          <a:gd name="connsiteX33" fmla="*/ 221686 w 8148161"/>
                          <a:gd name="connsiteY33" fmla="*/ 1224840 h 1272568"/>
                          <a:gd name="connsiteX34" fmla="*/ 25846 w 8148161"/>
                          <a:gd name="connsiteY34" fmla="*/ 1029000 h 1272568"/>
                          <a:gd name="connsiteX35" fmla="*/ 25846 w 8148161"/>
                          <a:gd name="connsiteY35" fmla="*/ 653000 h 1272568"/>
                          <a:gd name="connsiteX36" fmla="*/ 14416 w 8148161"/>
                          <a:gd name="connsiteY36" fmla="*/ 34853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5846 w 8148161"/>
                          <a:gd name="connsiteY33" fmla="*/ 1029000 h 1272568"/>
                          <a:gd name="connsiteX34" fmla="*/ 288736 w 8148161"/>
                          <a:gd name="connsiteY34" fmla="*/ 545893 h 1272568"/>
                          <a:gd name="connsiteX35" fmla="*/ 25846 w 8148161"/>
                          <a:gd name="connsiteY35" fmla="*/ 245666 h 1272568"/>
                          <a:gd name="connsiteX0" fmla="*/ 25846 w 8148161"/>
                          <a:gd name="connsiteY0" fmla="*/ 245666 h 1272568"/>
                          <a:gd name="connsiteX1" fmla="*/ 221686 w 8148161"/>
                          <a:gd name="connsiteY1" fmla="*/ 49826 h 1272568"/>
                          <a:gd name="connsiteX2" fmla="*/ 889875 w 8148161"/>
                          <a:gd name="connsiteY2" fmla="*/ 49826 h 1272568"/>
                          <a:gd name="connsiteX3" fmla="*/ 1481193 w 8148161"/>
                          <a:gd name="connsiteY3" fmla="*/ 49826 h 1272568"/>
                          <a:gd name="connsiteX4" fmla="*/ 2149382 w 8148161"/>
                          <a:gd name="connsiteY4" fmla="*/ 49826 h 1272568"/>
                          <a:gd name="connsiteX5" fmla="*/ 2586957 w 8148161"/>
                          <a:gd name="connsiteY5" fmla="*/ 49826 h 1272568"/>
                          <a:gd name="connsiteX6" fmla="*/ 3255146 w 8148161"/>
                          <a:gd name="connsiteY6" fmla="*/ 49826 h 1272568"/>
                          <a:gd name="connsiteX7" fmla="*/ 3692721 w 8148161"/>
                          <a:gd name="connsiteY7" fmla="*/ 49826 h 1272568"/>
                          <a:gd name="connsiteX8" fmla="*/ 4284039 w 8148161"/>
                          <a:gd name="connsiteY8" fmla="*/ 49826 h 1272568"/>
                          <a:gd name="connsiteX9" fmla="*/ 4798486 w 8148161"/>
                          <a:gd name="connsiteY9" fmla="*/ 49826 h 1272568"/>
                          <a:gd name="connsiteX10" fmla="*/ 5236061 w 8148161"/>
                          <a:gd name="connsiteY10" fmla="*/ 49826 h 1272568"/>
                          <a:gd name="connsiteX11" fmla="*/ 5827378 w 8148161"/>
                          <a:gd name="connsiteY11" fmla="*/ 49826 h 1272568"/>
                          <a:gd name="connsiteX12" fmla="*/ 6495568 w 8148161"/>
                          <a:gd name="connsiteY12" fmla="*/ 49826 h 1272568"/>
                          <a:gd name="connsiteX13" fmla="*/ 6856271 w 8148161"/>
                          <a:gd name="connsiteY13" fmla="*/ 49826 h 1272568"/>
                          <a:gd name="connsiteX14" fmla="*/ 7908817 w 8148161"/>
                          <a:gd name="connsiteY14" fmla="*/ 49826 h 1272568"/>
                          <a:gd name="connsiteX15" fmla="*/ 8104657 w 8148161"/>
                          <a:gd name="connsiteY15" fmla="*/ 245666 h 1272568"/>
                          <a:gd name="connsiteX16" fmla="*/ 8104657 w 8148161"/>
                          <a:gd name="connsiteY16" fmla="*/ 645166 h 1272568"/>
                          <a:gd name="connsiteX17" fmla="*/ 8104657 w 8148161"/>
                          <a:gd name="connsiteY17" fmla="*/ 1029000 h 1272568"/>
                          <a:gd name="connsiteX18" fmla="*/ 7908817 w 8148161"/>
                          <a:gd name="connsiteY18" fmla="*/ 1224840 h 1272568"/>
                          <a:gd name="connsiteX19" fmla="*/ 7240628 w 8148161"/>
                          <a:gd name="connsiteY19" fmla="*/ 1224840 h 1272568"/>
                          <a:gd name="connsiteX20" fmla="*/ 6803053 w 8148161"/>
                          <a:gd name="connsiteY20" fmla="*/ 1224840 h 1272568"/>
                          <a:gd name="connsiteX21" fmla="*/ 6057992 w 8148161"/>
                          <a:gd name="connsiteY21" fmla="*/ 1224840 h 1272568"/>
                          <a:gd name="connsiteX22" fmla="*/ 5620417 w 8148161"/>
                          <a:gd name="connsiteY22" fmla="*/ 1224840 h 1272568"/>
                          <a:gd name="connsiteX23" fmla="*/ 5029099 w 8148161"/>
                          <a:gd name="connsiteY23" fmla="*/ 1224840 h 1272568"/>
                          <a:gd name="connsiteX24" fmla="*/ 4668396 w 8148161"/>
                          <a:gd name="connsiteY24" fmla="*/ 1224840 h 1272568"/>
                          <a:gd name="connsiteX25" fmla="*/ 4000207 w 8148161"/>
                          <a:gd name="connsiteY25" fmla="*/ 1224840 h 1272568"/>
                          <a:gd name="connsiteX26" fmla="*/ 3408889 w 8148161"/>
                          <a:gd name="connsiteY26" fmla="*/ 1224840 h 1272568"/>
                          <a:gd name="connsiteX27" fmla="*/ 3048185 w 8148161"/>
                          <a:gd name="connsiteY27" fmla="*/ 1224840 h 1272568"/>
                          <a:gd name="connsiteX28" fmla="*/ 2610610 w 8148161"/>
                          <a:gd name="connsiteY28" fmla="*/ 1224840 h 1272568"/>
                          <a:gd name="connsiteX29" fmla="*/ 2019292 w 8148161"/>
                          <a:gd name="connsiteY29" fmla="*/ 1224840 h 1272568"/>
                          <a:gd name="connsiteX30" fmla="*/ 1581717 w 8148161"/>
                          <a:gd name="connsiteY30" fmla="*/ 1224840 h 1272568"/>
                          <a:gd name="connsiteX31" fmla="*/ 1144142 w 8148161"/>
                          <a:gd name="connsiteY31" fmla="*/ 1224840 h 1272568"/>
                          <a:gd name="connsiteX32" fmla="*/ 221686 w 8148161"/>
                          <a:gd name="connsiteY32" fmla="*/ 1224840 h 1272568"/>
                          <a:gd name="connsiteX33" fmla="*/ 220156 w 8148161"/>
                          <a:gd name="connsiteY33" fmla="*/ 1143300 h 1272568"/>
                          <a:gd name="connsiteX34" fmla="*/ 25846 w 8148161"/>
                          <a:gd name="connsiteY34" fmla="*/ 637333 h 1272568"/>
                          <a:gd name="connsiteX35" fmla="*/ 25846 w 8148161"/>
                          <a:gd name="connsiteY35" fmla="*/ 245666 h 12725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</a:cxnLst>
                        <a:rect l="l" t="t" r="r" b="b"/>
                        <a:pathLst>
                          <a:path w="8148161" h="1272568" fill="none" extrusionOk="0">
                            <a:moveTo>
                              <a:pt x="25846" y="245666"/>
                            </a:moveTo>
                            <a:cubicBezTo>
                              <a:pt x="22115" y="113755"/>
                              <a:pt x="150176" y="47717"/>
                              <a:pt x="221686" y="49826"/>
                            </a:cubicBezTo>
                            <a:cubicBezTo>
                              <a:pt x="358448" y="-32152"/>
                              <a:pt x="671500" y="100580"/>
                              <a:pt x="889875" y="49826"/>
                            </a:cubicBezTo>
                            <a:cubicBezTo>
                              <a:pt x="1068752" y="-49839"/>
                              <a:pt x="1275533" y="16016"/>
                              <a:pt x="1481193" y="49826"/>
                            </a:cubicBezTo>
                            <a:cubicBezTo>
                              <a:pt x="1674167" y="97247"/>
                              <a:pt x="1887529" y="166408"/>
                              <a:pt x="2149382" y="49826"/>
                            </a:cubicBezTo>
                            <a:cubicBezTo>
                              <a:pt x="2419772" y="47652"/>
                              <a:pt x="2487474" y="52872"/>
                              <a:pt x="2586957" y="49826"/>
                            </a:cubicBezTo>
                            <a:cubicBezTo>
                              <a:pt x="2631541" y="-98288"/>
                              <a:pt x="3033949" y="28159"/>
                              <a:pt x="3255146" y="49826"/>
                            </a:cubicBezTo>
                            <a:cubicBezTo>
                              <a:pt x="3492101" y="11237"/>
                              <a:pt x="3465890" y="44365"/>
                              <a:pt x="3692721" y="49826"/>
                            </a:cubicBezTo>
                            <a:cubicBezTo>
                              <a:pt x="3877209" y="-29976"/>
                              <a:pt x="3997833" y="125617"/>
                              <a:pt x="4284039" y="49826"/>
                            </a:cubicBezTo>
                            <a:cubicBezTo>
                              <a:pt x="4538665" y="87298"/>
                              <a:pt x="4740658" y="47673"/>
                              <a:pt x="4798486" y="49826"/>
                            </a:cubicBezTo>
                            <a:cubicBezTo>
                              <a:pt x="4948285" y="61766"/>
                              <a:pt x="5080139" y="170703"/>
                              <a:pt x="5236061" y="49826"/>
                            </a:cubicBezTo>
                            <a:cubicBezTo>
                              <a:pt x="5397042" y="59689"/>
                              <a:pt x="5483087" y="75409"/>
                              <a:pt x="5827378" y="49826"/>
                            </a:cubicBezTo>
                            <a:cubicBezTo>
                              <a:pt x="6070405" y="45516"/>
                              <a:pt x="6211601" y="97226"/>
                              <a:pt x="6495568" y="49826"/>
                            </a:cubicBezTo>
                            <a:cubicBezTo>
                              <a:pt x="6743895" y="42839"/>
                              <a:pt x="6718543" y="49430"/>
                              <a:pt x="6856271" y="49826"/>
                            </a:cubicBezTo>
                            <a:cubicBezTo>
                              <a:pt x="7093400" y="-81051"/>
                              <a:pt x="7188833" y="154856"/>
                              <a:pt x="7908817" y="49826"/>
                            </a:cubicBezTo>
                            <a:cubicBezTo>
                              <a:pt x="8073807" y="108184"/>
                              <a:pt x="8084079" y="186861"/>
                              <a:pt x="8104657" y="245666"/>
                            </a:cubicBezTo>
                            <a:cubicBezTo>
                              <a:pt x="8144428" y="413604"/>
                              <a:pt x="8103580" y="454844"/>
                              <a:pt x="8104657" y="645166"/>
                            </a:cubicBezTo>
                            <a:cubicBezTo>
                              <a:pt x="8138272" y="771012"/>
                              <a:pt x="8110393" y="835362"/>
                              <a:pt x="8104657" y="1029000"/>
                            </a:cubicBezTo>
                            <a:cubicBezTo>
                              <a:pt x="8155832" y="1196050"/>
                              <a:pt x="8007147" y="1156944"/>
                              <a:pt x="7908817" y="1224840"/>
                            </a:cubicBezTo>
                            <a:cubicBezTo>
                              <a:pt x="7588237" y="1247321"/>
                              <a:pt x="7350151" y="1301865"/>
                              <a:pt x="7240628" y="1224840"/>
                            </a:cubicBezTo>
                            <a:cubicBezTo>
                              <a:pt x="7009093" y="1191234"/>
                              <a:pt x="6955265" y="1222747"/>
                              <a:pt x="6803053" y="1224840"/>
                            </a:cubicBezTo>
                            <a:cubicBezTo>
                              <a:pt x="6609794" y="1388402"/>
                              <a:pt x="6426033" y="946085"/>
                              <a:pt x="6057992" y="1224840"/>
                            </a:cubicBezTo>
                            <a:cubicBezTo>
                              <a:pt x="5771047" y="1263809"/>
                              <a:pt x="5798360" y="1173402"/>
                              <a:pt x="5620417" y="1224840"/>
                            </a:cubicBezTo>
                            <a:cubicBezTo>
                              <a:pt x="5532500" y="1237666"/>
                              <a:pt x="5185040" y="1105386"/>
                              <a:pt x="5029099" y="1224840"/>
                            </a:cubicBezTo>
                            <a:cubicBezTo>
                              <a:pt x="4798270" y="1271715"/>
                              <a:pt x="4777967" y="1157209"/>
                              <a:pt x="4668396" y="1224840"/>
                            </a:cubicBezTo>
                            <a:cubicBezTo>
                              <a:pt x="4678956" y="1218340"/>
                              <a:pt x="4310818" y="1356654"/>
                              <a:pt x="4000207" y="1224840"/>
                            </a:cubicBezTo>
                            <a:cubicBezTo>
                              <a:pt x="3641214" y="1232270"/>
                              <a:pt x="3547040" y="1150836"/>
                              <a:pt x="3408889" y="1224840"/>
                            </a:cubicBezTo>
                            <a:cubicBezTo>
                              <a:pt x="3224300" y="1239651"/>
                              <a:pt x="3168432" y="1251049"/>
                              <a:pt x="3048185" y="1224840"/>
                            </a:cubicBezTo>
                            <a:cubicBezTo>
                              <a:pt x="2964918" y="1254255"/>
                              <a:pt x="2679402" y="1240499"/>
                              <a:pt x="2610610" y="1224840"/>
                            </a:cubicBezTo>
                            <a:cubicBezTo>
                              <a:pt x="2393991" y="1360791"/>
                              <a:pt x="2338558" y="1001782"/>
                              <a:pt x="2019292" y="1224840"/>
                            </a:cubicBezTo>
                            <a:cubicBezTo>
                              <a:pt x="1799825" y="1251786"/>
                              <a:pt x="1700131" y="1204600"/>
                              <a:pt x="1581717" y="1224840"/>
                            </a:cubicBezTo>
                            <a:cubicBezTo>
                              <a:pt x="1432228" y="1200867"/>
                              <a:pt x="1283750" y="1146686"/>
                              <a:pt x="1144142" y="1224840"/>
                            </a:cubicBezTo>
                            <a:cubicBezTo>
                              <a:pt x="1180392" y="1100353"/>
                              <a:pt x="584554" y="1355760"/>
                              <a:pt x="221686" y="1224840"/>
                            </a:cubicBezTo>
                            <a:cubicBezTo>
                              <a:pt x="99225" y="1262059"/>
                              <a:pt x="-11508" y="1102138"/>
                              <a:pt x="25846" y="1029000"/>
                            </a:cubicBezTo>
                            <a:cubicBezTo>
                              <a:pt x="-13952" y="870933"/>
                              <a:pt x="46998" y="723530"/>
                              <a:pt x="25846" y="637333"/>
                            </a:cubicBezTo>
                            <a:cubicBezTo>
                              <a:pt x="-45166" y="493695"/>
                              <a:pt x="80378" y="347498"/>
                              <a:pt x="25846" y="245666"/>
                            </a:cubicBezTo>
                            <a:close/>
                          </a:path>
                          <a:path w="8148161" h="1272568" stroke="0" extrusionOk="0">
                            <a:moveTo>
                              <a:pt x="14416" y="348536"/>
                            </a:moveTo>
                            <a:cubicBezTo>
                              <a:pt x="-49402" y="275907"/>
                              <a:pt x="90878" y="-8392"/>
                              <a:pt x="221686" y="49826"/>
                            </a:cubicBezTo>
                            <a:cubicBezTo>
                              <a:pt x="451434" y="-32669"/>
                              <a:pt x="507092" y="135429"/>
                              <a:pt x="736132" y="49826"/>
                            </a:cubicBezTo>
                            <a:cubicBezTo>
                              <a:pt x="958953" y="55762"/>
                              <a:pt x="992888" y="84602"/>
                              <a:pt x="1173708" y="49826"/>
                            </a:cubicBezTo>
                            <a:cubicBezTo>
                              <a:pt x="1324703" y="-26875"/>
                              <a:pt x="1475759" y="113601"/>
                              <a:pt x="1611283" y="49826"/>
                            </a:cubicBezTo>
                            <a:cubicBezTo>
                              <a:pt x="1808542" y="-21349"/>
                              <a:pt x="2067707" y="98808"/>
                              <a:pt x="2202601" y="49826"/>
                            </a:cubicBezTo>
                            <a:cubicBezTo>
                              <a:pt x="2255122" y="-69489"/>
                              <a:pt x="2787574" y="68327"/>
                              <a:pt x="2947661" y="49826"/>
                            </a:cubicBezTo>
                            <a:cubicBezTo>
                              <a:pt x="3230903" y="-10255"/>
                              <a:pt x="3232019" y="74058"/>
                              <a:pt x="3462107" y="49826"/>
                            </a:cubicBezTo>
                            <a:cubicBezTo>
                              <a:pt x="3706238" y="131828"/>
                              <a:pt x="3922718" y="135623"/>
                              <a:pt x="4053425" y="49826"/>
                            </a:cubicBezTo>
                            <a:cubicBezTo>
                              <a:pt x="4234564" y="43193"/>
                              <a:pt x="4290278" y="46583"/>
                              <a:pt x="4414129" y="49826"/>
                            </a:cubicBezTo>
                            <a:cubicBezTo>
                              <a:pt x="4535967" y="-27914"/>
                              <a:pt x="4628537" y="47245"/>
                              <a:pt x="5005447" y="49826"/>
                            </a:cubicBezTo>
                            <a:cubicBezTo>
                              <a:pt x="5333041" y="28562"/>
                              <a:pt x="5355108" y="68408"/>
                              <a:pt x="5596765" y="49826"/>
                            </a:cubicBezTo>
                            <a:cubicBezTo>
                              <a:pt x="5822273" y="17127"/>
                              <a:pt x="5890910" y="45557"/>
                              <a:pt x="6188082" y="49826"/>
                            </a:cubicBezTo>
                            <a:cubicBezTo>
                              <a:pt x="6372977" y="-70624"/>
                              <a:pt x="6675534" y="278806"/>
                              <a:pt x="6856271" y="49826"/>
                            </a:cubicBezTo>
                            <a:cubicBezTo>
                              <a:pt x="7025863" y="56702"/>
                              <a:pt x="7204003" y="92692"/>
                              <a:pt x="7293847" y="49826"/>
                            </a:cubicBezTo>
                            <a:cubicBezTo>
                              <a:pt x="7458354" y="100845"/>
                              <a:pt x="7730128" y="152573"/>
                              <a:pt x="7908817" y="49826"/>
                            </a:cubicBezTo>
                            <a:cubicBezTo>
                              <a:pt x="8040938" y="-11093"/>
                              <a:pt x="8090120" y="149507"/>
                              <a:pt x="8104657" y="245666"/>
                            </a:cubicBezTo>
                            <a:cubicBezTo>
                              <a:pt x="8111601" y="430841"/>
                              <a:pt x="8132696" y="505632"/>
                              <a:pt x="8104657" y="645166"/>
                            </a:cubicBezTo>
                            <a:cubicBezTo>
                              <a:pt x="8213385" y="749640"/>
                              <a:pt x="8104421" y="902048"/>
                              <a:pt x="8104657" y="1029000"/>
                            </a:cubicBezTo>
                            <a:cubicBezTo>
                              <a:pt x="8089446" y="1173356"/>
                              <a:pt x="7998268" y="1239057"/>
                              <a:pt x="7908817" y="1224840"/>
                            </a:cubicBezTo>
                            <a:cubicBezTo>
                              <a:pt x="7679909" y="1288309"/>
                              <a:pt x="7619040" y="1259975"/>
                              <a:pt x="7394371" y="1224840"/>
                            </a:cubicBezTo>
                            <a:cubicBezTo>
                              <a:pt x="7124868" y="1219990"/>
                              <a:pt x="7053075" y="1255431"/>
                              <a:pt x="6956795" y="1224840"/>
                            </a:cubicBezTo>
                            <a:cubicBezTo>
                              <a:pt x="6926785" y="1224351"/>
                              <a:pt x="6631119" y="1131380"/>
                              <a:pt x="6519220" y="1224840"/>
                            </a:cubicBezTo>
                            <a:cubicBezTo>
                              <a:pt x="6311743" y="1362818"/>
                              <a:pt x="6224624" y="1252142"/>
                              <a:pt x="5927902" y="1224840"/>
                            </a:cubicBezTo>
                            <a:cubicBezTo>
                              <a:pt x="5647748" y="1201780"/>
                              <a:pt x="5626841" y="1165626"/>
                              <a:pt x="5413456" y="1224840"/>
                            </a:cubicBezTo>
                            <a:cubicBezTo>
                              <a:pt x="5215108" y="1240202"/>
                              <a:pt x="4933880" y="1266836"/>
                              <a:pt x="4822138" y="1224840"/>
                            </a:cubicBezTo>
                            <a:cubicBezTo>
                              <a:pt x="4620335" y="1211865"/>
                              <a:pt x="4463114" y="1162183"/>
                              <a:pt x="4384563" y="1224840"/>
                            </a:cubicBezTo>
                            <a:cubicBezTo>
                              <a:pt x="4199343" y="1300997"/>
                              <a:pt x="4060825" y="1206419"/>
                              <a:pt x="3870117" y="1224840"/>
                            </a:cubicBezTo>
                            <a:cubicBezTo>
                              <a:pt x="3748692" y="1287999"/>
                              <a:pt x="3446956" y="1144693"/>
                              <a:pt x="3201928" y="1224840"/>
                            </a:cubicBezTo>
                            <a:cubicBezTo>
                              <a:pt x="3000264" y="1194997"/>
                              <a:pt x="2651550" y="1236377"/>
                              <a:pt x="2533738" y="1224840"/>
                            </a:cubicBezTo>
                            <a:cubicBezTo>
                              <a:pt x="2320904" y="1291781"/>
                              <a:pt x="2230388" y="1240566"/>
                              <a:pt x="1942421" y="1224840"/>
                            </a:cubicBezTo>
                            <a:cubicBezTo>
                              <a:pt x="1692178" y="1225748"/>
                              <a:pt x="1690464" y="1222708"/>
                              <a:pt x="1504846" y="1224840"/>
                            </a:cubicBezTo>
                            <a:cubicBezTo>
                              <a:pt x="1350202" y="1213472"/>
                              <a:pt x="1290684" y="1168840"/>
                              <a:pt x="1067270" y="1224840"/>
                            </a:cubicBezTo>
                            <a:cubicBezTo>
                              <a:pt x="908704" y="1172024"/>
                              <a:pt x="593965" y="1337977"/>
                              <a:pt x="221686" y="1224840"/>
                            </a:cubicBezTo>
                            <a:cubicBezTo>
                              <a:pt x="152556" y="1251969"/>
                              <a:pt x="44885" y="1113059"/>
                              <a:pt x="25846" y="1029000"/>
                            </a:cubicBezTo>
                            <a:cubicBezTo>
                              <a:pt x="-942" y="874326"/>
                              <a:pt x="-31388" y="782608"/>
                              <a:pt x="25846" y="653000"/>
                            </a:cubicBezTo>
                            <a:cubicBezTo>
                              <a:pt x="24114" y="520275"/>
                              <a:pt x="-14532" y="460366"/>
                              <a:pt x="14416" y="34853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2279" y="116008"/>
                              <a:pt x="135411" y="79368"/>
                              <a:pt x="221686" y="49826"/>
                            </a:cubicBezTo>
                            <a:cubicBezTo>
                              <a:pt x="415185" y="-58776"/>
                              <a:pt x="710301" y="86072"/>
                              <a:pt x="889875" y="49826"/>
                            </a:cubicBezTo>
                            <a:cubicBezTo>
                              <a:pt x="1056078" y="49699"/>
                              <a:pt x="1354251" y="107152"/>
                              <a:pt x="1481193" y="49826"/>
                            </a:cubicBezTo>
                            <a:cubicBezTo>
                              <a:pt x="1622963" y="70698"/>
                              <a:pt x="1863766" y="170367"/>
                              <a:pt x="2149382" y="49826"/>
                            </a:cubicBezTo>
                            <a:cubicBezTo>
                              <a:pt x="2419522" y="12034"/>
                              <a:pt x="2436969" y="100568"/>
                              <a:pt x="2586957" y="49826"/>
                            </a:cubicBezTo>
                            <a:cubicBezTo>
                              <a:pt x="2648116" y="49564"/>
                              <a:pt x="3040885" y="69913"/>
                              <a:pt x="3255146" y="49826"/>
                            </a:cubicBezTo>
                            <a:cubicBezTo>
                              <a:pt x="3470361" y="25726"/>
                              <a:pt x="3464443" y="63697"/>
                              <a:pt x="3692721" y="49826"/>
                            </a:cubicBezTo>
                            <a:cubicBezTo>
                              <a:pt x="3889626" y="27764"/>
                              <a:pt x="4003939" y="54626"/>
                              <a:pt x="4284039" y="49826"/>
                            </a:cubicBezTo>
                            <a:cubicBezTo>
                              <a:pt x="4507262" y="-1133"/>
                              <a:pt x="4716649" y="59725"/>
                              <a:pt x="4798486" y="49826"/>
                            </a:cubicBezTo>
                            <a:cubicBezTo>
                              <a:pt x="4875306" y="-11737"/>
                              <a:pt x="5064195" y="46997"/>
                              <a:pt x="5236061" y="49826"/>
                            </a:cubicBezTo>
                            <a:cubicBezTo>
                              <a:pt x="5445501" y="29223"/>
                              <a:pt x="5603133" y="111076"/>
                              <a:pt x="5827378" y="49826"/>
                            </a:cubicBezTo>
                            <a:cubicBezTo>
                              <a:pt x="6174395" y="78638"/>
                              <a:pt x="6242113" y="90561"/>
                              <a:pt x="6495568" y="49826"/>
                            </a:cubicBezTo>
                            <a:cubicBezTo>
                              <a:pt x="6734106" y="38909"/>
                              <a:pt x="6727657" y="56334"/>
                              <a:pt x="6856271" y="49826"/>
                            </a:cubicBezTo>
                            <a:cubicBezTo>
                              <a:pt x="7001442" y="-29005"/>
                              <a:pt x="7367826" y="222778"/>
                              <a:pt x="7908817" y="49826"/>
                            </a:cubicBezTo>
                            <a:cubicBezTo>
                              <a:pt x="8048031" y="29179"/>
                              <a:pt x="8105337" y="135415"/>
                              <a:pt x="8104657" y="245666"/>
                            </a:cubicBezTo>
                            <a:cubicBezTo>
                              <a:pt x="8068695" y="382701"/>
                              <a:pt x="8041838" y="531902"/>
                              <a:pt x="8104657" y="645166"/>
                            </a:cubicBezTo>
                            <a:cubicBezTo>
                              <a:pt x="8129220" y="808856"/>
                              <a:pt x="8110378" y="856524"/>
                              <a:pt x="8104657" y="1029000"/>
                            </a:cubicBezTo>
                            <a:cubicBezTo>
                              <a:pt x="8122909" y="1181786"/>
                              <a:pt x="8009615" y="1230834"/>
                              <a:pt x="7908817" y="1224840"/>
                            </a:cubicBezTo>
                            <a:cubicBezTo>
                              <a:pt x="7674684" y="1331384"/>
                              <a:pt x="7424297" y="1197083"/>
                              <a:pt x="7240628" y="1224840"/>
                            </a:cubicBezTo>
                            <a:cubicBezTo>
                              <a:pt x="7056616" y="1232927"/>
                              <a:pt x="6940908" y="1216105"/>
                              <a:pt x="6803053" y="1224840"/>
                            </a:cubicBezTo>
                            <a:cubicBezTo>
                              <a:pt x="6786474" y="1223756"/>
                              <a:pt x="6319457" y="1091603"/>
                              <a:pt x="6057992" y="1224840"/>
                            </a:cubicBezTo>
                            <a:cubicBezTo>
                              <a:pt x="5765434" y="1284428"/>
                              <a:pt x="5775015" y="1240877"/>
                              <a:pt x="5620417" y="1224840"/>
                            </a:cubicBezTo>
                            <a:cubicBezTo>
                              <a:pt x="5516657" y="1197652"/>
                              <a:pt x="5239306" y="1076401"/>
                              <a:pt x="5029099" y="1224840"/>
                            </a:cubicBezTo>
                            <a:cubicBezTo>
                              <a:pt x="4856174" y="1271250"/>
                              <a:pt x="4728176" y="1196418"/>
                              <a:pt x="4668396" y="1224840"/>
                            </a:cubicBezTo>
                            <a:cubicBezTo>
                              <a:pt x="4698410" y="1300468"/>
                              <a:pt x="4219549" y="1220839"/>
                              <a:pt x="4000207" y="1224840"/>
                            </a:cubicBezTo>
                            <a:cubicBezTo>
                              <a:pt x="3646860" y="1290865"/>
                              <a:pt x="3573900" y="1189204"/>
                              <a:pt x="3408889" y="1224840"/>
                            </a:cubicBezTo>
                            <a:cubicBezTo>
                              <a:pt x="3240882" y="1308479"/>
                              <a:pt x="3152699" y="1197842"/>
                              <a:pt x="3048185" y="1224840"/>
                            </a:cubicBezTo>
                            <a:cubicBezTo>
                              <a:pt x="2905327" y="1278420"/>
                              <a:pt x="2737447" y="1241410"/>
                              <a:pt x="2610610" y="1224840"/>
                            </a:cubicBezTo>
                            <a:cubicBezTo>
                              <a:pt x="2495547" y="1236261"/>
                              <a:pt x="2291548" y="1063956"/>
                              <a:pt x="2019292" y="1224840"/>
                            </a:cubicBezTo>
                            <a:cubicBezTo>
                              <a:pt x="1793228" y="1264158"/>
                              <a:pt x="1810170" y="1171835"/>
                              <a:pt x="1581717" y="1224840"/>
                            </a:cubicBezTo>
                            <a:cubicBezTo>
                              <a:pt x="1419755" y="1194676"/>
                              <a:pt x="1305643" y="1190081"/>
                              <a:pt x="1144142" y="1224840"/>
                            </a:cubicBezTo>
                            <a:cubicBezTo>
                              <a:pt x="1070289" y="1193589"/>
                              <a:pt x="681706" y="1368925"/>
                              <a:pt x="221686" y="1224840"/>
                            </a:cubicBezTo>
                            <a:cubicBezTo>
                              <a:pt x="108517" y="1159731"/>
                              <a:pt x="26206" y="1172448"/>
                              <a:pt x="25846" y="1029000"/>
                            </a:cubicBezTo>
                            <a:cubicBezTo>
                              <a:pt x="-50602" y="807135"/>
                              <a:pt x="319622" y="705793"/>
                              <a:pt x="288736" y="545893"/>
                            </a:cubicBezTo>
                            <a:cubicBezTo>
                              <a:pt x="192394" y="373223"/>
                              <a:pt x="39164" y="328516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-34150" y="152199"/>
                              <a:pt x="144367" y="3517"/>
                              <a:pt x="221686" y="49826"/>
                            </a:cubicBezTo>
                            <a:cubicBezTo>
                              <a:pt x="372079" y="38883"/>
                              <a:pt x="724575" y="48116"/>
                              <a:pt x="889875" y="49826"/>
                            </a:cubicBezTo>
                            <a:cubicBezTo>
                              <a:pt x="1093201" y="-36606"/>
                              <a:pt x="1250371" y="183240"/>
                              <a:pt x="1481193" y="49826"/>
                            </a:cubicBezTo>
                            <a:cubicBezTo>
                              <a:pt x="1647549" y="78680"/>
                              <a:pt x="1889719" y="126396"/>
                              <a:pt x="2149382" y="49826"/>
                            </a:cubicBezTo>
                            <a:cubicBezTo>
                              <a:pt x="2405949" y="23347"/>
                              <a:pt x="2454082" y="72234"/>
                              <a:pt x="2586957" y="49826"/>
                            </a:cubicBezTo>
                            <a:cubicBezTo>
                              <a:pt x="2644832" y="-35433"/>
                              <a:pt x="3101553" y="76015"/>
                              <a:pt x="3255146" y="49826"/>
                            </a:cubicBezTo>
                            <a:cubicBezTo>
                              <a:pt x="3493506" y="16450"/>
                              <a:pt x="3459598" y="87640"/>
                              <a:pt x="3692721" y="49826"/>
                            </a:cubicBezTo>
                            <a:cubicBezTo>
                              <a:pt x="3944338" y="25476"/>
                              <a:pt x="4023974" y="90742"/>
                              <a:pt x="4284039" y="49826"/>
                            </a:cubicBezTo>
                            <a:cubicBezTo>
                              <a:pt x="4508653" y="51609"/>
                              <a:pt x="4715902" y="89385"/>
                              <a:pt x="4798486" y="49826"/>
                            </a:cubicBezTo>
                            <a:cubicBezTo>
                              <a:pt x="4977720" y="81902"/>
                              <a:pt x="5069404" y="98658"/>
                              <a:pt x="5236061" y="49826"/>
                            </a:cubicBezTo>
                            <a:cubicBezTo>
                              <a:pt x="5379723" y="44818"/>
                              <a:pt x="5504681" y="60510"/>
                              <a:pt x="5827378" y="49826"/>
                            </a:cubicBezTo>
                            <a:cubicBezTo>
                              <a:pt x="6081932" y="26648"/>
                              <a:pt x="6232523" y="80832"/>
                              <a:pt x="6495568" y="49826"/>
                            </a:cubicBezTo>
                            <a:cubicBezTo>
                              <a:pt x="6741173" y="46747"/>
                              <a:pt x="6724653" y="55257"/>
                              <a:pt x="6856271" y="49826"/>
                            </a:cubicBezTo>
                            <a:cubicBezTo>
                              <a:pt x="7113462" y="-19661"/>
                              <a:pt x="7402272" y="207401"/>
                              <a:pt x="7908817" y="49826"/>
                            </a:cubicBezTo>
                            <a:cubicBezTo>
                              <a:pt x="8047145" y="94518"/>
                              <a:pt x="8104981" y="160363"/>
                              <a:pt x="8104657" y="245666"/>
                            </a:cubicBezTo>
                            <a:cubicBezTo>
                              <a:pt x="8095880" y="395707"/>
                              <a:pt x="8063070" y="482244"/>
                              <a:pt x="8104657" y="645166"/>
                            </a:cubicBezTo>
                            <a:cubicBezTo>
                              <a:pt x="8138449" y="800856"/>
                              <a:pt x="8102681" y="841355"/>
                              <a:pt x="8104657" y="1029000"/>
                            </a:cubicBezTo>
                            <a:cubicBezTo>
                              <a:pt x="8118463" y="1157551"/>
                              <a:pt x="8007076" y="1142168"/>
                              <a:pt x="7908817" y="1224840"/>
                            </a:cubicBezTo>
                            <a:cubicBezTo>
                              <a:pt x="7629086" y="1233296"/>
                              <a:pt x="7411949" y="1233735"/>
                              <a:pt x="7240628" y="1224840"/>
                            </a:cubicBezTo>
                            <a:cubicBezTo>
                              <a:pt x="7014311" y="1221091"/>
                              <a:pt x="6979345" y="1203771"/>
                              <a:pt x="6803053" y="1224840"/>
                            </a:cubicBezTo>
                            <a:cubicBezTo>
                              <a:pt x="6765151" y="1288593"/>
                              <a:pt x="6244298" y="1141421"/>
                              <a:pt x="6057992" y="1224840"/>
                            </a:cubicBezTo>
                            <a:cubicBezTo>
                              <a:pt x="5773566" y="1259401"/>
                              <a:pt x="5781850" y="1199562"/>
                              <a:pt x="5620417" y="1224840"/>
                            </a:cubicBezTo>
                            <a:cubicBezTo>
                              <a:pt x="5504402" y="1224547"/>
                              <a:pt x="5192936" y="1082618"/>
                              <a:pt x="5029099" y="1224840"/>
                            </a:cubicBezTo>
                            <a:cubicBezTo>
                              <a:pt x="4809276" y="1278253"/>
                              <a:pt x="4743213" y="1241450"/>
                              <a:pt x="4668396" y="1224840"/>
                            </a:cubicBezTo>
                            <a:cubicBezTo>
                              <a:pt x="4568096" y="1185054"/>
                              <a:pt x="4283360" y="1275297"/>
                              <a:pt x="4000207" y="1224840"/>
                            </a:cubicBezTo>
                            <a:cubicBezTo>
                              <a:pt x="3638305" y="1260363"/>
                              <a:pt x="3587820" y="1182053"/>
                              <a:pt x="3408889" y="1224840"/>
                            </a:cubicBezTo>
                            <a:cubicBezTo>
                              <a:pt x="3230559" y="1259252"/>
                              <a:pt x="3173114" y="1229822"/>
                              <a:pt x="3048185" y="1224840"/>
                            </a:cubicBezTo>
                            <a:cubicBezTo>
                              <a:pt x="2936165" y="1270531"/>
                              <a:pt x="2727701" y="1211203"/>
                              <a:pt x="2610610" y="1224840"/>
                            </a:cubicBezTo>
                            <a:cubicBezTo>
                              <a:pt x="2516674" y="1257170"/>
                              <a:pt x="2253235" y="1157029"/>
                              <a:pt x="2019292" y="1224840"/>
                            </a:cubicBezTo>
                            <a:cubicBezTo>
                              <a:pt x="1814632" y="1281792"/>
                              <a:pt x="1772984" y="1186568"/>
                              <a:pt x="1581717" y="1224840"/>
                            </a:cubicBezTo>
                            <a:cubicBezTo>
                              <a:pt x="1413347" y="1268756"/>
                              <a:pt x="1270982" y="1158945"/>
                              <a:pt x="1144142" y="1224840"/>
                            </a:cubicBezTo>
                            <a:cubicBezTo>
                              <a:pt x="1038504" y="1207993"/>
                              <a:pt x="565961" y="1297056"/>
                              <a:pt x="221686" y="1224840"/>
                            </a:cubicBezTo>
                            <a:cubicBezTo>
                              <a:pt x="127029" y="1244095"/>
                              <a:pt x="211733" y="1259227"/>
                              <a:pt x="220156" y="1143300"/>
                            </a:cubicBezTo>
                            <a:cubicBezTo>
                              <a:pt x="228924" y="980067"/>
                              <a:pt x="90265" y="763222"/>
                              <a:pt x="25846" y="637333"/>
                            </a:cubicBezTo>
                            <a:cubicBezTo>
                              <a:pt x="-18190" y="486709"/>
                              <a:pt x="66495" y="377217"/>
                              <a:pt x="25846" y="245666"/>
                            </a:cubicBezTo>
                            <a:close/>
                          </a:path>
                          <a:path w="8148161" h="1272568" fill="none" stroke="0" extrusionOk="0">
                            <a:moveTo>
                              <a:pt x="25846" y="245666"/>
                            </a:moveTo>
                            <a:cubicBezTo>
                              <a:pt x="7408" y="135290"/>
                              <a:pt x="137087" y="22914"/>
                              <a:pt x="221686" y="49826"/>
                            </a:cubicBezTo>
                            <a:cubicBezTo>
                              <a:pt x="352975" y="25362"/>
                              <a:pt x="698720" y="80791"/>
                              <a:pt x="889875" y="49826"/>
                            </a:cubicBezTo>
                            <a:cubicBezTo>
                              <a:pt x="1099121" y="-27828"/>
                              <a:pt x="1273484" y="64307"/>
                              <a:pt x="1481193" y="49826"/>
                            </a:cubicBezTo>
                            <a:cubicBezTo>
                              <a:pt x="1621993" y="67691"/>
                              <a:pt x="1924315" y="104138"/>
                              <a:pt x="2149382" y="49826"/>
                            </a:cubicBezTo>
                            <a:cubicBezTo>
                              <a:pt x="2404750" y="39431"/>
                              <a:pt x="2472028" y="58390"/>
                              <a:pt x="2586957" y="49826"/>
                            </a:cubicBezTo>
                            <a:cubicBezTo>
                              <a:pt x="2646521" y="-80624"/>
                              <a:pt x="3041174" y="39816"/>
                              <a:pt x="3255146" y="49826"/>
                            </a:cubicBezTo>
                            <a:cubicBezTo>
                              <a:pt x="3490271" y="9984"/>
                              <a:pt x="3472122" y="63050"/>
                              <a:pt x="3692721" y="49826"/>
                            </a:cubicBezTo>
                            <a:cubicBezTo>
                              <a:pt x="3876441" y="-16066"/>
                              <a:pt x="4014306" y="129508"/>
                              <a:pt x="4284039" y="49826"/>
                            </a:cubicBezTo>
                            <a:cubicBezTo>
                              <a:pt x="4529583" y="65161"/>
                              <a:pt x="4720285" y="64427"/>
                              <a:pt x="4798486" y="49826"/>
                            </a:cubicBezTo>
                            <a:cubicBezTo>
                              <a:pt x="4975839" y="80907"/>
                              <a:pt x="5068025" y="143124"/>
                              <a:pt x="5236061" y="49826"/>
                            </a:cubicBezTo>
                            <a:cubicBezTo>
                              <a:pt x="5389917" y="58452"/>
                              <a:pt x="5536071" y="91065"/>
                              <a:pt x="5827378" y="49826"/>
                            </a:cubicBezTo>
                            <a:cubicBezTo>
                              <a:pt x="6089404" y="61801"/>
                              <a:pt x="6227377" y="115847"/>
                              <a:pt x="6495568" y="49826"/>
                            </a:cubicBezTo>
                            <a:cubicBezTo>
                              <a:pt x="6742234" y="44624"/>
                              <a:pt x="6719632" y="51357"/>
                              <a:pt x="6856271" y="49826"/>
                            </a:cubicBezTo>
                            <a:cubicBezTo>
                              <a:pt x="7086036" y="-56124"/>
                              <a:pt x="7257939" y="179047"/>
                              <a:pt x="7908817" y="49826"/>
                            </a:cubicBezTo>
                            <a:cubicBezTo>
                              <a:pt x="8075530" y="94598"/>
                              <a:pt x="8091282" y="175982"/>
                              <a:pt x="8104657" y="245666"/>
                            </a:cubicBezTo>
                            <a:cubicBezTo>
                              <a:pt x="8126984" y="408854"/>
                              <a:pt x="8089639" y="465239"/>
                              <a:pt x="8104657" y="645166"/>
                            </a:cubicBezTo>
                            <a:cubicBezTo>
                              <a:pt x="8131824" y="794206"/>
                              <a:pt x="8105519" y="845421"/>
                              <a:pt x="8104657" y="1029000"/>
                            </a:cubicBezTo>
                            <a:cubicBezTo>
                              <a:pt x="8113054" y="1174903"/>
                              <a:pt x="8010217" y="1173811"/>
                              <a:pt x="7908817" y="1224840"/>
                            </a:cubicBezTo>
                            <a:cubicBezTo>
                              <a:pt x="7614690" y="1230552"/>
                              <a:pt x="7404146" y="1281681"/>
                              <a:pt x="7240628" y="1224840"/>
                            </a:cubicBezTo>
                            <a:cubicBezTo>
                              <a:pt x="7010428" y="1207887"/>
                              <a:pt x="6955996" y="1217435"/>
                              <a:pt x="6803053" y="1224840"/>
                            </a:cubicBezTo>
                            <a:cubicBezTo>
                              <a:pt x="6672525" y="1394134"/>
                              <a:pt x="6373943" y="1020190"/>
                              <a:pt x="6057992" y="1224840"/>
                            </a:cubicBezTo>
                            <a:cubicBezTo>
                              <a:pt x="5771805" y="1254504"/>
                              <a:pt x="5802872" y="1187966"/>
                              <a:pt x="5620417" y="1224840"/>
                            </a:cubicBezTo>
                            <a:cubicBezTo>
                              <a:pt x="5516647" y="1212127"/>
                              <a:pt x="5172977" y="1075999"/>
                              <a:pt x="5029099" y="1224840"/>
                            </a:cubicBezTo>
                            <a:cubicBezTo>
                              <a:pt x="4810026" y="1277976"/>
                              <a:pt x="4759214" y="1201999"/>
                              <a:pt x="4668396" y="1224840"/>
                            </a:cubicBezTo>
                            <a:cubicBezTo>
                              <a:pt x="4589189" y="1180675"/>
                              <a:pt x="4243144" y="1304567"/>
                              <a:pt x="4000207" y="1224840"/>
                            </a:cubicBezTo>
                            <a:cubicBezTo>
                              <a:pt x="3649759" y="1253350"/>
                              <a:pt x="3597603" y="1169269"/>
                              <a:pt x="3408889" y="1224840"/>
                            </a:cubicBezTo>
                            <a:cubicBezTo>
                              <a:pt x="3223816" y="1257661"/>
                              <a:pt x="3161478" y="1241301"/>
                              <a:pt x="3048185" y="1224840"/>
                            </a:cubicBezTo>
                            <a:cubicBezTo>
                              <a:pt x="2960237" y="1262414"/>
                              <a:pt x="2692383" y="1244280"/>
                              <a:pt x="2610610" y="1224840"/>
                            </a:cubicBezTo>
                            <a:cubicBezTo>
                              <a:pt x="2462109" y="1331533"/>
                              <a:pt x="2326409" y="1079277"/>
                              <a:pt x="2019292" y="1224840"/>
                            </a:cubicBezTo>
                            <a:cubicBezTo>
                              <a:pt x="1796761" y="1272428"/>
                              <a:pt x="1737648" y="1196271"/>
                              <a:pt x="1581717" y="1224840"/>
                            </a:cubicBezTo>
                            <a:cubicBezTo>
                              <a:pt x="1404354" y="1224131"/>
                              <a:pt x="1274322" y="1146512"/>
                              <a:pt x="1144142" y="1224840"/>
                            </a:cubicBezTo>
                            <a:cubicBezTo>
                              <a:pt x="1060098" y="1227627"/>
                              <a:pt x="591145" y="1423338"/>
                              <a:pt x="221686" y="1224840"/>
                            </a:cubicBezTo>
                            <a:cubicBezTo>
                              <a:pt x="111492" y="1236308"/>
                              <a:pt x="23984" y="1128224"/>
                              <a:pt x="25846" y="1029000"/>
                            </a:cubicBezTo>
                            <a:cubicBezTo>
                              <a:pt x="-6147" y="872047"/>
                              <a:pt x="61988" y="763495"/>
                              <a:pt x="25846" y="637333"/>
                            </a:cubicBezTo>
                            <a:cubicBezTo>
                              <a:pt x="-50425" y="464812"/>
                              <a:pt x="57167" y="359267"/>
                              <a:pt x="25846" y="245666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AEEA33-4EFB-C8AF-E336-302BDDF7233C}"/>
                </a:ext>
              </a:extLst>
            </p:cNvPr>
            <p:cNvGrpSpPr/>
            <p:nvPr/>
          </p:nvGrpSpPr>
          <p:grpSpPr>
            <a:xfrm>
              <a:off x="123683" y="259500"/>
              <a:ext cx="11683982" cy="1455979"/>
              <a:chOff x="1273368" y="822482"/>
              <a:chExt cx="8770869" cy="145597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91243D-0B06-954C-E0D1-52732A620A60}"/>
                  </a:ext>
                </a:extLst>
              </p:cNvPr>
              <p:cNvSpPr txBox="1"/>
              <p:nvPr/>
            </p:nvSpPr>
            <p:spPr>
              <a:xfrm>
                <a:off x="1761322" y="950438"/>
                <a:ext cx="8282915" cy="132802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indent="0" algn="just">
                  <a:buNone/>
                </a:pP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Klei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yăl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dliê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anei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,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si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]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iăng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la]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kơ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kr^ng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lăn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dap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kngư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drei</a:t>
                </a:r>
                <a:r>
                  <a:rPr lang="en-US" sz="3600" b="1" dirty="0">
                    <a:solidFill>
                      <a:srgbClr val="C00000"/>
                    </a:solidFill>
                    <a:latin typeface="TNKeyUni-Times" panose="02020603050405020304" pitchFamily="18" charset="0"/>
                    <a:cs typeface="TNKeyUni-Times" panose="02020603050405020304" pitchFamily="18" charset="0"/>
                  </a:rPr>
                  <a:t> ?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24581AE-75B9-2239-E41D-CD5C75C2E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368" y="822482"/>
                <a:ext cx="666270" cy="8026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42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127760" y="-73293"/>
            <a:ext cx="10627276" cy="1908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907673" y="2118403"/>
            <a:ext cx="101529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yăl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dliê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êdah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khăp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pro\ng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mơ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 dua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êkei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êdam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mniê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êra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am^ ama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găp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ghă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brei di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bi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ung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mô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ôh</a:t>
            </a:r>
            <a:r>
              <a:rPr lang="en-US" sz="4400" b="1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74D1DD-2ED8-9FC4-F7BD-FC3E53E42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139" y="746712"/>
            <a:ext cx="786452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119669" y="-52445"/>
            <a:ext cx="6624736" cy="2648131"/>
            <a:chOff x="2943333" y="-39334"/>
            <a:chExt cx="4968552" cy="198609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43333" y="1229164"/>
              <a:ext cx="4968552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3.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Luyện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tập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thực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hành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0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81" y="3937000"/>
            <a:ext cx="575722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C54B5-24AB-0651-CA0E-52F2D4DB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8859B77-1036-7122-B5C7-62DB115DF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C3587BB9-9DD0-8659-3AC5-6F45E9999FB8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B5D1B6AD-C7DC-5521-CD07-1C9BCF5E4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26511-2545-570D-95EB-E2ACCCEF8706}"/>
              </a:ext>
            </a:extLst>
          </p:cNvPr>
          <p:cNvSpPr txBox="1"/>
          <p:nvPr/>
        </p:nvSpPr>
        <p:spPr>
          <a:xfrm>
            <a:off x="863599" y="762000"/>
            <a:ext cx="10648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răk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jăk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cảm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09D10-B6A5-B0F1-F59C-91697D315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474B0E5-5DD4-EFEB-4AF6-2FA3CF5FC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2AF6E2B1-5B85-0926-8D36-FD635472BD77}"/>
              </a:ext>
            </a:extLst>
          </p:cNvPr>
          <p:cNvSpPr/>
          <p:nvPr/>
        </p:nvSpPr>
        <p:spPr>
          <a:xfrm>
            <a:off x="0" y="647115"/>
            <a:ext cx="12192000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31FAAC-07F6-792A-EB52-C63E90F80A75}"/>
              </a:ext>
            </a:extLst>
          </p:cNvPr>
          <p:cNvGrpSpPr/>
          <p:nvPr/>
        </p:nvGrpSpPr>
        <p:grpSpPr>
          <a:xfrm>
            <a:off x="466725" y="1171574"/>
            <a:ext cx="11229976" cy="4673976"/>
            <a:chOff x="-1538675" y="1595437"/>
            <a:chExt cx="13708489" cy="30698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7E88118-4A99-79A1-7114-D71782A3CBEF}"/>
                </a:ext>
              </a:extLst>
            </p:cNvPr>
            <p:cNvSpPr/>
            <p:nvPr/>
          </p:nvSpPr>
          <p:spPr>
            <a:xfrm>
              <a:off x="-1538675" y="1595437"/>
              <a:ext cx="13708489" cy="306987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74F6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601356-6D0A-DD5B-8BB8-E01649002909}"/>
                </a:ext>
              </a:extLst>
            </p:cNvPr>
            <p:cNvSpPr txBox="1"/>
            <p:nvPr/>
          </p:nvSpPr>
          <p:spPr>
            <a:xfrm>
              <a:off x="-1073586" y="2014591"/>
              <a:ext cx="12763122" cy="163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>
                <a:buNone/>
              </a:pP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    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Đưm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đă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lă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êlâo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adih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,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ti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kri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\ng }ư\ Yang Sin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mâo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hnoh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êa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krông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ênai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êa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ênang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blang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,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đoh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k]u\n k]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uê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krah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kmrơ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\ng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dhông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. Ara\ng la] ana\n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jing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êa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krông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Sêrêpôk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.</a:t>
              </a:r>
            </a:p>
            <a:p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9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91" y="3233590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78" y="4265695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548978" y="-51860"/>
            <a:ext cx="7306005" cy="2648131"/>
            <a:chOff x="2432381" y="-39334"/>
            <a:chExt cx="5479504" cy="1986098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432381" y="1229164"/>
              <a:ext cx="5479504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4.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Vận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dụng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trải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nghiệm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61" y="4297229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77311E2B-2764-C544-B22E-E4C633459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ADF4B-C308-A313-D4F0-F21A3993E850}"/>
              </a:ext>
            </a:extLst>
          </p:cNvPr>
          <p:cNvSpPr txBox="1"/>
          <p:nvPr/>
        </p:nvSpPr>
        <p:spPr>
          <a:xfrm>
            <a:off x="2499360" y="762000"/>
            <a:ext cx="835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66"/>
                </a:solidFill>
              </a:rPr>
              <a:t>               </a:t>
            </a:r>
            <a:r>
              <a:rPr lang="en-US" sz="6000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Hát</a:t>
            </a:r>
            <a:r>
              <a:rPr lang="en-US" sz="6000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kưt</a:t>
            </a:r>
            <a:r>
              <a:rPr lang="vi-VN" sz="6000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endParaRPr lang="en-US" sz="6000" dirty="0">
              <a:solidFill>
                <a:srgbClr val="FF0066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153EB-4BC3-494A-1FF9-4266A6E79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683732-F759-C7BE-EA48-46F1373C2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AD2B9D2F-AF08-0387-758A-A3851E34C851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rPr>
              <a:t>L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803E56-8E27-9F03-4D6C-88BA082AE242}"/>
              </a:ext>
            </a:extLst>
          </p:cNvPr>
          <p:cNvGrpSpPr/>
          <p:nvPr/>
        </p:nvGrpSpPr>
        <p:grpSpPr>
          <a:xfrm>
            <a:off x="981076" y="1581150"/>
            <a:ext cx="10039350" cy="4366572"/>
            <a:chOff x="-1538675" y="1595437"/>
            <a:chExt cx="13708489" cy="406194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11C79CC-7E58-DB92-3A3B-9C9C4E192C1E}"/>
                </a:ext>
              </a:extLst>
            </p:cNvPr>
            <p:cNvSpPr/>
            <p:nvPr/>
          </p:nvSpPr>
          <p:spPr>
            <a:xfrm>
              <a:off x="-1538675" y="1595437"/>
              <a:ext cx="13708489" cy="306987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74F6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88B1E-9095-DD78-81F6-29F2475C567E}"/>
                </a:ext>
              </a:extLst>
            </p:cNvPr>
            <p:cNvSpPr txBox="1"/>
            <p:nvPr/>
          </p:nvSpPr>
          <p:spPr>
            <a:xfrm>
              <a:off x="442403" y="1974642"/>
              <a:ext cx="11247133" cy="368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>
                <a:buNone/>
              </a:pP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Đưm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đă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lă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êlâo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adih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,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ti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kri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\ng }ư\ Yang Sin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mâo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hnoh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êa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krông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ênai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êa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ênang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blang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,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đoh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k]u\n k]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uê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krah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kmrơ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\ng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dhông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. Ara\ng la] ana\n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jing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êa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krông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 </a:t>
              </a:r>
              <a:r>
                <a:rPr lang="en-US" sz="3200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Sêrêpôk</a:t>
              </a:r>
              <a:r>
                <a:rPr lang="en-US" sz="3200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.</a:t>
              </a:r>
            </a:p>
            <a:p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AE706F-D839-4176-AE5B-D9A21E7CE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21174" y="1918259"/>
              <a:ext cx="1363577" cy="701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89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ải nghiệm chèo thuyền trên sông Sêrepok 🎥 Tống thới hay">
            <a:hlinkClick r:id="" action="ppaction://media"/>
            <a:extLst>
              <a:ext uri="{FF2B5EF4-FFF2-40B4-BE49-F238E27FC236}">
                <a16:creationId xmlns:a16="http://schemas.microsoft.com/office/drawing/2014/main" id="{08CF8629-83F4-28AD-67FC-16BD5C538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274320"/>
            <a:ext cx="8158480" cy="658368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80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C:\Users\asus\Desktop\9.png9"/>
          <p:cNvPicPr>
            <a:picLocks noChangeAspect="1"/>
          </p:cNvPicPr>
          <p:nvPr/>
        </p:nvPicPr>
        <p:blipFill>
          <a:blip r:embed="rId4"/>
          <a:srcRect t="-1544" b="21335"/>
          <a:stretch>
            <a:fillRect/>
          </a:stretch>
        </p:blipFill>
        <p:spPr>
          <a:xfrm>
            <a:off x="2453640" y="0"/>
            <a:ext cx="7559040" cy="34063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66FDFD-0799-6CCA-058C-3C3FB9D1D75A}"/>
              </a:ext>
            </a:extLst>
          </p:cNvPr>
          <p:cNvGrpSpPr/>
          <p:nvPr/>
        </p:nvGrpSpPr>
        <p:grpSpPr>
          <a:xfrm>
            <a:off x="3552866" y="2595999"/>
            <a:ext cx="5343799" cy="1230073"/>
            <a:chOff x="674228" y="4862098"/>
            <a:chExt cx="5343799" cy="12300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92DFE29-552F-782D-EF8B-9C51EF93EC0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1528AE-D055-01E3-CBFA-AE0A9CB302B9}"/>
                </a:ext>
              </a:extLst>
            </p:cNvPr>
            <p:cNvSpPr txBox="1"/>
            <p:nvPr/>
          </p:nvSpPr>
          <p:spPr>
            <a:xfrm>
              <a:off x="743340" y="51731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kern="0" dirty="0">
                  <a:solidFill>
                    <a:srgbClr val="70AD47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10000"/>
                    </a:srgbClr>
                  </a:solidFill>
                  <a:latin typeface="Cambria" panose="02040503050406030204" pitchFamily="18" charset="0"/>
                </a:rPr>
                <a:t>tiết</a:t>
              </a:r>
              <a:r>
                <a:rPr lang="en-US" sz="3200" b="1" kern="0" dirty="0">
                  <a:solidFill>
                    <a:srgbClr val="70AD47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10000"/>
                    </a:srgbClr>
                  </a:solidFill>
                  <a:latin typeface="Cambria" panose="02040503050406030204" pitchFamily="18" charset="0"/>
                </a:rPr>
                <a:t>học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5F0B43-016B-0D7F-2539-F959BD5C1F04}"/>
              </a:ext>
            </a:extLst>
          </p:cNvPr>
          <p:cNvGrpSpPr/>
          <p:nvPr/>
        </p:nvGrpSpPr>
        <p:grpSpPr>
          <a:xfrm>
            <a:off x="2115668" y="4448725"/>
            <a:ext cx="4188409" cy="1230073"/>
            <a:chOff x="608093" y="4877618"/>
            <a:chExt cx="4188409" cy="123007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ED5DBF-438B-08B0-5405-39E720B73962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D2601F-9B85-0987-5F71-D2CCA4E4DCFC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Chuẩn bị bài mới.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7D9B8-1E1C-4E76-8838-113654AD3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226" y="891792"/>
            <a:ext cx="4054191" cy="156680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C90084-1B95-ADF4-D748-943AE1D78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4" y="5709920"/>
            <a:ext cx="1050235" cy="105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DFB17-36B9-0A81-043A-AAE751D54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88BB89-D928-EB9D-9D9E-7F1B3556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29FB4-2C6E-0DF9-78C3-0C3D82969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49" y="1745250"/>
            <a:ext cx="937646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133351"/>
            <a:ext cx="11750040" cy="6724650"/>
          </a:xfrm>
        </p:spPr>
      </p:pic>
    </p:spTree>
    <p:extLst>
      <p:ext uri="{BB962C8B-B14F-4D97-AF65-F5344CB8AC3E}">
        <p14:creationId xmlns:p14="http://schemas.microsoft.com/office/powerpoint/2010/main" val="21548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85BF4-EF28-470A-EC89-E62DD5E7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9FEFBFC3-AD1E-853D-5F16-874286829EF4}"/>
              </a:ext>
            </a:extLst>
          </p:cNvPr>
          <p:cNvGrpSpPr/>
          <p:nvPr/>
        </p:nvGrpSpPr>
        <p:grpSpPr>
          <a:xfrm>
            <a:off x="3119669" y="-52445"/>
            <a:ext cx="6624736" cy="2648131"/>
            <a:chOff x="2943333" y="-39334"/>
            <a:chExt cx="4968552" cy="1986098"/>
          </a:xfrm>
        </p:grpSpPr>
        <p:sp>
          <p:nvSpPr>
            <p:cNvPr id="7" name="任意多边形 6">
              <a:extLst>
                <a:ext uri="{FF2B5EF4-FFF2-40B4-BE49-F238E27FC236}">
                  <a16:creationId xmlns:a16="http://schemas.microsoft.com/office/drawing/2014/main" id="{9A9D1DC7-EE3A-27A9-2C99-EC2075B4FA1C}"/>
                </a:ext>
              </a:extLst>
            </p:cNvPr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F9C7A42-A117-8C49-89D8-DAD8521695CC}"/>
                </a:ext>
              </a:extLst>
            </p:cNvPr>
            <p:cNvSpPr/>
            <p:nvPr/>
          </p:nvSpPr>
          <p:spPr>
            <a:xfrm>
              <a:off x="2943333" y="1229164"/>
              <a:ext cx="4968552" cy="717600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Hình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thành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Times New Roman" pitchFamily="18" charset="0"/>
                  <a:ea typeface=".黑体-日本语" panose="02000500000000000000" pitchFamily="2" charset="-122"/>
                  <a:cs typeface="Times New Roman" pitchFamily="18" charset="0"/>
                  <a:sym typeface="+mn-lt"/>
                </a:rPr>
                <a:t>thức</a:t>
              </a:r>
              <a:endParaRPr lang="zh-CN" altLang="en-US" sz="4800" b="1" kern="0" dirty="0">
                <a:solidFill>
                  <a:srgbClr val="FF0000"/>
                </a:solidFill>
                <a:latin typeface="Times New Roman" pitchFamily="18" charset="0"/>
                <a:ea typeface=".黑体-日本语" panose="02000500000000000000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6CE19D5-F761-965A-8309-98B1701BCD6B}"/>
                </a:ext>
              </a:extLst>
            </p:cNvPr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633558B6-8702-33BA-F128-01FD847B8391}"/>
                </a:ext>
              </a:extLst>
            </p:cNvPr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pic>
        <p:nvPicPr>
          <p:cNvPr id="10" name="图片 5">
            <a:extLst>
              <a:ext uri="{FF2B5EF4-FFF2-40B4-BE49-F238E27FC236}">
                <a16:creationId xmlns:a16="http://schemas.microsoft.com/office/drawing/2014/main" id="{282BFE7B-A7E4-E263-EC84-F28B9DAF4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81" y="3937000"/>
            <a:ext cx="575722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91" y="55417"/>
            <a:ext cx="12192000" cy="3422073"/>
          </a:xfrm>
        </p:spPr>
        <p:txBody>
          <a:bodyPr>
            <a:normAutofit fontScale="90000"/>
          </a:bodyPr>
          <a:lstStyle/>
          <a:p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br>
              <a:rPr lang="en-US" sz="6600" b="1" u="sng" dirty="0">
                <a:solidFill>
                  <a:srgbClr val="0070C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r>
              <a:rPr lang="en-US" sz="4400" b="1" u="sng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Hria</a:t>
            </a:r>
            <a:r>
              <a:rPr lang="en-US" sz="4400" b="1" u="sng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4400" b="1" u="sng" dirty="0" err="1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4400" b="1" u="sng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 </a:t>
            </a:r>
            <a:r>
              <a:rPr lang="en-US" sz="44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KLEI YĂL DLIÊ KƠ ÊA KRÔNG SÊRÊPÔK</a:t>
            </a:r>
            <a:br>
              <a:rPr lang="en-US" sz="4400" dirty="0">
                <a:latin typeface="TNKeyUni-Times" panose="02020603050405020304" pitchFamily="18" charset="0"/>
                <a:cs typeface="TNKeyUni-Times" panose="02020603050405020304" pitchFamily="18" charset="0"/>
              </a:rPr>
            </a:br>
            <a:endParaRPr lang="en-US" sz="4400" b="1" dirty="0">
              <a:solidFill>
                <a:srgbClr val="0070C0"/>
              </a:solidFill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6851" y="141668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Kna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 3\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26 </a:t>
            </a:r>
            <a:r>
              <a:rPr lang="en-US" sz="3200" b="1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mlan</a:t>
            </a:r>
            <a:r>
              <a:rPr lang="en-US" sz="3200" b="1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2 thu\n 2025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Mjua</a:t>
            </a:r>
            <a:r>
              <a:rPr lang="en-US" sz="5400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5400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dla</a:t>
            </a:r>
            <a:r>
              <a:rPr lang="en-US" sz="5400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</a:t>
            </a:r>
            <a:r>
              <a:rPr lang="en-US" sz="5400" u="sng" dirty="0" err="1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ng</a:t>
            </a:r>
            <a:r>
              <a:rPr lang="en-US" sz="5400" u="sng" dirty="0">
                <a:solidFill>
                  <a:srgbClr val="FF000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819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35280" y="142240"/>
            <a:ext cx="11653520" cy="655320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>
              <a:buNone/>
            </a:pPr>
            <a:r>
              <a:rPr lang="en-US" sz="1800">
                <a:latin typeface="TNKeyUni-Times" panose="02020603050405020304" pitchFamily="18" charset="0"/>
                <a:cs typeface="TNKeyUni-Times" panose="02020603050405020304" pitchFamily="18" charset="0"/>
              </a:rPr>
              <a:t>Đưm đă lă êlâo adih, ti kri\ng }ư\ Yang Sin mâo hnoh êa krông ênai êa ênang blang, đoh k]u\n k]uê krah kmrơ\ng dhông. Ara\ng la] ana\n jing êa krông Sêrêpôk.</a:t>
            </a:r>
            <a:endParaRPr lang="vi-VN" sz="18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9F3A-F118-FE0C-3C58-9B17B1A85ECF}"/>
              </a:ext>
            </a:extLst>
          </p:cNvPr>
          <p:cNvSpPr txBox="1"/>
          <p:nvPr/>
        </p:nvSpPr>
        <p:spPr>
          <a:xfrm>
            <a:off x="571499" y="419100"/>
            <a:ext cx="11285221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buNone/>
            </a:pPr>
            <a:r>
              <a:rPr lang="en-US" sz="3600" b="1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       </a:t>
            </a:r>
            <a:r>
              <a:rPr lang="en-US" sz="2400" b="1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KLEI YĂL DLI Ê KƠ KRÔNG SÊRÊPÔK</a:t>
            </a:r>
          </a:p>
          <a:p>
            <a:pPr marL="0" lvl="0" indent="0" algn="just">
              <a:buNone/>
            </a:pPr>
            <a:r>
              <a:rPr lang="en-US" sz="2400" b="1" dirty="0">
                <a:solidFill>
                  <a:srgbClr val="002060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</a:p>
          <a:p>
            <a:pPr marL="0" lvl="0" indent="0" algn="just">
              <a:buNone/>
            </a:pP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1.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đă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êlâo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}ư\ Yang Sin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blang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k]u\n k]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krah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dhông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Ara\ng la] ana\n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2.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êkei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êdam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khăp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]ô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mniê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êra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dah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ara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kăm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amâo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}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bi dah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kha\p di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\.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mlam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dua ]ô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êkei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mniê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kngan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krah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ktơ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\k puh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Leh di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adiê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ai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\` ho\ng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angi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êbu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u\k bi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ăk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hui\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hyưt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wa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\l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dhông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]ư\ ]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hia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\ng.</a:t>
            </a:r>
          </a:p>
          <a:p>
            <a:pPr marL="0" lvl="0" indent="0" algn="just">
              <a:buNone/>
            </a:pPr>
            <a:r>
              <a:rPr lang="en-US" sz="2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3.</a:t>
            </a:r>
            <a:r>
              <a:rPr lang="en-US" sz="2000" b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Aguah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hruê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bi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knga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\r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kyua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ênang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blang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đưm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adih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bi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ktah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dua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kniêr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nga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he\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êlan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êrô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êbat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dua nah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găp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Mnuih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sang la]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mniê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êra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ho\ng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êkei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êdam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ana\n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djiê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ana\n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Knô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]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ia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dua di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mbi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\t la\ lar.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truh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Trăp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kdriêk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Ana, dua nah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kniêr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lo\ din dan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tlai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mbi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\t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leh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ana\n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dưi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la]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anei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4.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Hnoh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đoh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găn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êgao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lu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kmrơ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dhông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kpal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kdra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\m k’ ah,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he\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drai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myang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Dap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Kngư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: Drai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Săp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Drai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Săp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Ngo\, Drai H’ Ling, Drai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Yang,…Gra\p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thu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\n,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lu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mniê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êra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êkei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êdam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hlăm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[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uôn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ktuê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hang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ung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jing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mô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\. Dua nah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Sêrêpôk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phung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Ê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đê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Mnông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Jrai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Khmer,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Yuăn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,…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hdi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\p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mda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ja\k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m’ak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bi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mguôp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kơ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ala Việt Nam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sa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hdra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klei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dhar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kreh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Lăn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Dap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Kngư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lu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mta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, k[a\t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yâo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djuê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ana </a:t>
            </a:r>
            <a:r>
              <a:rPr lang="en-US" sz="2000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pô</a:t>
            </a: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.</a:t>
            </a:r>
            <a:endParaRPr lang="vi-VN" sz="2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                                                                          </a:t>
            </a:r>
            <a:r>
              <a:rPr lang="en-US" sz="2000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Hluê</a:t>
            </a:r>
            <a:r>
              <a:rPr lang="en-US" sz="2000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H’ Yên </a:t>
            </a:r>
            <a:r>
              <a:rPr lang="en-US" sz="2000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Niê</a:t>
            </a:r>
            <a:r>
              <a:rPr lang="en-US" sz="2000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2000" i="1" dirty="0" err="1">
                <a:latin typeface="TNKeyUni-Times" panose="02020603050405020304" pitchFamily="18" charset="0"/>
                <a:cs typeface="TNKeyUni-Times" panose="02020603050405020304" pitchFamily="18" charset="0"/>
              </a:rPr>
              <a:t>Kda</a:t>
            </a:r>
            <a:r>
              <a:rPr lang="en-US" sz="2000" i="1" dirty="0">
                <a:latin typeface="TNKeyUni-Times" panose="02020603050405020304" pitchFamily="18" charset="0"/>
                <a:cs typeface="TNKeyUni-Times" panose="02020603050405020304" pitchFamily="18" charset="0"/>
              </a:rPr>
              <a:t>\m</a:t>
            </a:r>
            <a:endParaRPr lang="vi-VN" sz="20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  <a:p>
            <a:pPr marL="0" lvl="0" indent="0" algn="just">
              <a:buNone/>
            </a:pPr>
            <a:endParaRPr lang="vi-VN" sz="2400" dirty="0">
              <a:latin typeface="TNKeyUni-Times" panose="02020603050405020304" pitchFamily="18" charset="0"/>
              <a:cs typeface="TNKeyUni-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AA3DC-303F-E5D0-B703-3E46BB93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04EACE-AE5D-42F8-E28F-34E8CC931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FA1ECA4F-3155-30FE-BCD9-3BB060783551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 họa 1">
            <a:extLst>
              <a:ext uri="{FF2B5EF4-FFF2-40B4-BE49-F238E27FC236}">
                <a16:creationId xmlns:a16="http://schemas.microsoft.com/office/drawing/2014/main" id="{3C676932-8E47-FFA6-26A1-ADA572FEE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4761" y="1838960"/>
            <a:ext cx="5059200" cy="4454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635BE-30EB-E9DC-C382-A3F941B282EF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Mjuăt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dlăng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djo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(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55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3F133-E07B-F33F-438A-D804EAD63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28C157-28EA-EA27-1DE1-0ED69C48E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B954C6A7-182A-E57B-5305-283A55983647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A3385-4304-68E0-20E6-8FB1D374665E}"/>
              </a:ext>
            </a:extLst>
          </p:cNvPr>
          <p:cNvSpPr txBox="1"/>
          <p:nvPr/>
        </p:nvSpPr>
        <p:spPr>
          <a:xfrm>
            <a:off x="965200" y="762000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             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Boh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hra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\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dleh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(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khó</a:t>
            </a:r>
            <a:r>
              <a:rPr lang="en-US" sz="4400" b="1" dirty="0">
                <a:solidFill>
                  <a:srgbClr val="FF0066"/>
                </a:solidFill>
                <a:latin typeface="TNKeyUni-Times" panose="02020603050405020304" pitchFamily="18" charset="0"/>
                <a:cs typeface="TNKeyUni-Times" panose="02020603050405020304" pitchFamily="18" charset="0"/>
              </a:rPr>
              <a:t> 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985560-31B6-1AA4-4EEF-6811926D0B9D}"/>
              </a:ext>
            </a:extLst>
          </p:cNvPr>
          <p:cNvGrpSpPr/>
          <p:nvPr/>
        </p:nvGrpSpPr>
        <p:grpSpPr>
          <a:xfrm>
            <a:off x="5984822" y="2321451"/>
            <a:ext cx="3372538" cy="785639"/>
            <a:chOff x="3432233" y="2335776"/>
            <a:chExt cx="2643427" cy="7856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80AB27C-19DF-3338-0CEA-4550AB3A7DC8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A78765-36D7-6202-F4F6-6FBC312D6758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sêrêpôk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7CC091-45B9-D9B4-5308-81E338CD1DF5}"/>
              </a:ext>
            </a:extLst>
          </p:cNvPr>
          <p:cNvGrpSpPr/>
          <p:nvPr/>
        </p:nvGrpSpPr>
        <p:grpSpPr>
          <a:xfrm>
            <a:off x="1290321" y="2349444"/>
            <a:ext cx="4059774" cy="785639"/>
            <a:chOff x="3432233" y="2335776"/>
            <a:chExt cx="2643427" cy="7856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DB40CA-B75F-FFF8-0CF1-B0FE82BB914E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C3A7C7-0A1E-CC85-77AC-BF934977B62A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kmrơ</a:t>
              </a:r>
              <a:r>
                <a:rPr lang="en-US" sz="3600" b="1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\ng </a:t>
              </a:r>
              <a:r>
                <a:rPr lang="en-US" sz="3600" b="1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dhông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F5254B-E745-23DD-49CF-DCD20FD78254}"/>
              </a:ext>
            </a:extLst>
          </p:cNvPr>
          <p:cNvGrpSpPr/>
          <p:nvPr/>
        </p:nvGrpSpPr>
        <p:grpSpPr>
          <a:xfrm>
            <a:off x="2706667" y="3779279"/>
            <a:ext cx="2643427" cy="785639"/>
            <a:chOff x="3432233" y="2335776"/>
            <a:chExt cx="2643427" cy="78563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D2FDCA-700E-86AE-D8D3-C4CA9C335CE0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8A0DB8-D5F8-2FFD-58E6-9D5A19F66432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TNKeyUni-Times" panose="02020603050405020304" pitchFamily="18" charset="0"/>
                  <a:cs typeface="TNKeyUni-Times" panose="02020603050405020304" pitchFamily="18" charset="0"/>
                </a:rPr>
                <a:t>]ư\ ]</a:t>
              </a:r>
              <a:r>
                <a:rPr lang="en-US" sz="3600" b="1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hiăng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E6A4F2-F88C-1F36-EABF-F38A78EA2E17}"/>
              </a:ext>
            </a:extLst>
          </p:cNvPr>
          <p:cNvGrpSpPr/>
          <p:nvPr/>
        </p:nvGrpSpPr>
        <p:grpSpPr>
          <a:xfrm>
            <a:off x="5921435" y="3778247"/>
            <a:ext cx="2643427" cy="785639"/>
            <a:chOff x="3432233" y="2335776"/>
            <a:chExt cx="2643427" cy="78563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6FD776C-6E27-D19D-92E6-DA7DA614FCFA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F447BD-DCCC-CD89-7324-FCA49ED336BE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kdriêk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460926-4C80-1C36-4B11-74E8FD1348E4}"/>
              </a:ext>
            </a:extLst>
          </p:cNvPr>
          <p:cNvGrpSpPr/>
          <p:nvPr/>
        </p:nvGrpSpPr>
        <p:grpSpPr>
          <a:xfrm>
            <a:off x="3830320" y="5053839"/>
            <a:ext cx="3332480" cy="785639"/>
            <a:chOff x="3432233" y="2335776"/>
            <a:chExt cx="2643427" cy="78563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AFB3528-533D-A88C-87D8-18048C09F0CF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4A274-90B3-4BEB-D42B-327C971CE52C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TNKeyUni-Times" panose="02020603050405020304" pitchFamily="18" charset="0"/>
                  <a:cs typeface="TNKeyUni-Times" panose="02020603050405020304" pitchFamily="18" charset="0"/>
                </a:rPr>
                <a:t>kniêr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8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1207</Words>
  <Application>Microsoft Office PowerPoint</Application>
  <PresentationFormat>Widescreen</PresentationFormat>
  <Paragraphs>140</Paragraphs>
  <Slides>31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等线</vt:lpstr>
      <vt:lpstr>#9Slide07 HoneyCream</vt:lpstr>
      <vt:lpstr>.VnHelvetInsH</vt:lpstr>
      <vt:lpstr>.VnTime</vt:lpstr>
      <vt:lpstr>.VnTimeH</vt:lpstr>
      <vt:lpstr>Aptos</vt:lpstr>
      <vt:lpstr>Arial</vt:lpstr>
      <vt:lpstr>Calibri</vt:lpstr>
      <vt:lpstr>Calibri Light</vt:lpstr>
      <vt:lpstr>Cambria</vt:lpstr>
      <vt:lpstr>Impact</vt:lpstr>
      <vt:lpstr>Times New Roman</vt:lpstr>
      <vt:lpstr>TNKeyUni-Times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Hria\m dla\ng: KLEI YĂL DLIÊ KƠ ÊA KRÔNG SÊRÊPÔK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Hria\m dla\ng: KLEI YĂL DLIÊ KƠ ÊA KRÔNG SÊRÊPÔK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1</cp:revision>
  <dcterms:created xsi:type="dcterms:W3CDTF">2025-04-29T13:33:33Z</dcterms:created>
  <dcterms:modified xsi:type="dcterms:W3CDTF">2025-04-29T13:49:18Z</dcterms:modified>
</cp:coreProperties>
</file>