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4"/>
  </p:notesMasterIdLst>
  <p:sldIdLst>
    <p:sldId id="269" r:id="rId4"/>
    <p:sldId id="260" r:id="rId5"/>
    <p:sldId id="256" r:id="rId6"/>
    <p:sldId id="257" r:id="rId7"/>
    <p:sldId id="261" r:id="rId8"/>
    <p:sldId id="263" r:id="rId9"/>
    <p:sldId id="258" r:id="rId10"/>
    <p:sldId id="259" r:id="rId11"/>
    <p:sldId id="26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1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03/05/2025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5/3/25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03/05/2025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03/05/2025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03/05/2025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5/3/25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03/05/2025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9182" y="6105544"/>
            <a:ext cx="7018467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Thúy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Miên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>
            <a:fillRect/>
          </a:stretch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0290" b="7971"/>
          <a:stretch>
            <a:fillRect/>
          </a:stretch>
        </p:blipFill>
        <p:spPr>
          <a:xfrm>
            <a:off x="2594112" y="188842"/>
            <a:ext cx="6718853" cy="65861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4348" r="18540" b="48261"/>
          <a:stretch>
            <a:fillRect/>
          </a:stretch>
        </p:blipFill>
        <p:spPr>
          <a:xfrm>
            <a:off x="2802835" y="705677"/>
            <a:ext cx="8102705" cy="566530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53241" r="9407" b="8165"/>
          <a:stretch>
            <a:fillRect/>
          </a:stretch>
        </p:blipFill>
        <p:spPr>
          <a:xfrm>
            <a:off x="2423729" y="521803"/>
            <a:ext cx="8931965" cy="584752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3004" r="3770" b="48750"/>
          <a:stretch>
            <a:fillRect/>
          </a:stretch>
        </p:blipFill>
        <p:spPr>
          <a:xfrm>
            <a:off x="152401" y="1123348"/>
            <a:ext cx="6559940" cy="408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51022" r="7142" b="7366"/>
          <a:stretch>
            <a:fillRect/>
          </a:stretch>
        </p:blipFill>
        <p:spPr>
          <a:xfrm>
            <a:off x="5892801" y="1346200"/>
            <a:ext cx="5829300" cy="4350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84062" y="268809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98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43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05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597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5580" y="4796734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551" y="2057400"/>
            <a:ext cx="630696" cy="630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5678" r="9333" b="54507"/>
          <a:stretch>
            <a:fillRect/>
          </a:stretch>
        </p:blipFill>
        <p:spPr>
          <a:xfrm>
            <a:off x="2386030" y="2286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9788" y="30253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05970" y="2850322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95988" y="58447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251" y="5080000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>
            <a:fillRect/>
          </a:stretch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302000" y="918704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05900" y="859402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62900" y="2590800"/>
            <a:ext cx="0" cy="33061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83048" y="4368800"/>
            <a:ext cx="0" cy="15408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Widescreen</PresentationFormat>
  <Paragraphs>20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黑体</vt:lpstr>
      <vt:lpstr>宋体</vt:lpstr>
      <vt:lpstr>Arial</vt:lpstr>
      <vt:lpstr>Calibri</vt:lpstr>
      <vt:lpstr>Calibri Light</vt:lpstr>
      <vt:lpstr>Segoe UI</vt:lpstr>
      <vt:lpstr>Tahoma</vt:lpstr>
      <vt:lpstr>Times New Roman</vt:lpstr>
      <vt:lpstr>Wingdings</vt:lpstr>
      <vt:lpstr>等线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Mr. Hoi</cp:lastModifiedBy>
  <cp:revision>10</cp:revision>
  <dcterms:created xsi:type="dcterms:W3CDTF">2020-08-07T08:50:00Z</dcterms:created>
  <dcterms:modified xsi:type="dcterms:W3CDTF">2025-05-03T13:49:22Z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